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10287000" cx="18288000"/>
  <p:notesSz cx="6858000" cy="9144000"/>
  <p:embeddedFontLst>
    <p:embeddedFont>
      <p:font typeface="Nunito SemiBold"/>
      <p:regular r:id="rId37"/>
      <p:bold r:id="rId38"/>
      <p:italic r:id="rId39"/>
      <p:boldItalic r:id="rId40"/>
    </p:embeddedFont>
    <p:embeddedFont>
      <p:font typeface="Amatic SC"/>
      <p:regular r:id="rId41"/>
      <p:bold r:id="rId42"/>
    </p:embeddedFont>
    <p:embeddedFont>
      <p:font typeface="Nunito"/>
      <p:regular r:id="rId43"/>
      <p:bold r:id="rId44"/>
      <p:italic r:id="rId45"/>
      <p:boldItalic r:id="rId46"/>
    </p:embeddedFont>
    <p:embeddedFont>
      <p:font typeface="Garamond"/>
      <p:regular r:id="rId47"/>
      <p:bold r:id="rId48"/>
      <p:italic r:id="rId49"/>
      <p:boldItalic r:id="rId50"/>
    </p:embeddedFont>
    <p:embeddedFont>
      <p:font typeface="EB Garamond"/>
      <p:regular r:id="rId51"/>
      <p:bold r:id="rId52"/>
      <p:italic r:id="rId53"/>
      <p:boldItalic r:id="rId54"/>
    </p:embeddedFont>
    <p:embeddedFont>
      <p:font typeface="Helvetica Neue"/>
      <p:regular r:id="rId55"/>
      <p:bold r:id="rId56"/>
      <p:italic r:id="rId57"/>
      <p:boldItalic r:id="rId58"/>
    </p:embeddedFont>
    <p:embeddedFont>
      <p:font typeface="Gill Sans"/>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61" roundtripDataSignature="AMtx7mgkTHMuvetUXydIusRlFlzYCzGQ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SemiBold-boldItalic.fntdata"/><Relationship Id="rId42" Type="http://schemas.openxmlformats.org/officeDocument/2006/relationships/font" Target="fonts/AmaticSC-bold.fntdata"/><Relationship Id="rId41" Type="http://schemas.openxmlformats.org/officeDocument/2006/relationships/font" Target="fonts/AmaticSC-regular.fntdata"/><Relationship Id="rId44" Type="http://schemas.openxmlformats.org/officeDocument/2006/relationships/font" Target="fonts/Nunito-bold.fntdata"/><Relationship Id="rId43" Type="http://schemas.openxmlformats.org/officeDocument/2006/relationships/font" Target="fonts/Nunito-regular.fntdata"/><Relationship Id="rId46" Type="http://schemas.openxmlformats.org/officeDocument/2006/relationships/font" Target="fonts/Nunito-boldItalic.fntdata"/><Relationship Id="rId45" Type="http://schemas.openxmlformats.org/officeDocument/2006/relationships/font" Target="fonts/Nuni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Garamond-bold.fntdata"/><Relationship Id="rId47" Type="http://schemas.openxmlformats.org/officeDocument/2006/relationships/font" Target="fonts/Garamond-regular.fntdata"/><Relationship Id="rId49" Type="http://schemas.openxmlformats.org/officeDocument/2006/relationships/font" Target="fonts/Garamon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NunitoSemiBold-regular.fntdata"/><Relationship Id="rId36" Type="http://schemas.openxmlformats.org/officeDocument/2006/relationships/slide" Target="slides/slide29.xml"/><Relationship Id="rId39" Type="http://schemas.openxmlformats.org/officeDocument/2006/relationships/font" Target="fonts/NunitoSemiBold-italic.fntdata"/><Relationship Id="rId38" Type="http://schemas.openxmlformats.org/officeDocument/2006/relationships/font" Target="fonts/NunitoSemiBold-bold.fntdata"/><Relationship Id="rId61" Type="http://customschemas.google.com/relationships/presentationmetadata" Target="meta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GillSans-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EBGaramond-regular.fntdata"/><Relationship Id="rId50" Type="http://schemas.openxmlformats.org/officeDocument/2006/relationships/font" Target="fonts/Garamond-boldItalic.fntdata"/><Relationship Id="rId53" Type="http://schemas.openxmlformats.org/officeDocument/2006/relationships/font" Target="fonts/EBGaramond-italic.fntdata"/><Relationship Id="rId52" Type="http://schemas.openxmlformats.org/officeDocument/2006/relationships/font" Target="fonts/EBGaramond-bold.fntdata"/><Relationship Id="rId11" Type="http://schemas.openxmlformats.org/officeDocument/2006/relationships/slide" Target="slides/slide4.xml"/><Relationship Id="rId55" Type="http://schemas.openxmlformats.org/officeDocument/2006/relationships/font" Target="fonts/HelveticaNeue-regular.fntdata"/><Relationship Id="rId10" Type="http://schemas.openxmlformats.org/officeDocument/2006/relationships/slide" Target="slides/slide3.xml"/><Relationship Id="rId54" Type="http://schemas.openxmlformats.org/officeDocument/2006/relationships/font" Target="fonts/EBGaramond-boldItalic.fntdata"/><Relationship Id="rId13" Type="http://schemas.openxmlformats.org/officeDocument/2006/relationships/slide" Target="slides/slide6.xml"/><Relationship Id="rId57" Type="http://schemas.openxmlformats.org/officeDocument/2006/relationships/font" Target="fonts/HelveticaNeue-italic.fntdata"/><Relationship Id="rId12" Type="http://schemas.openxmlformats.org/officeDocument/2006/relationships/slide" Target="slides/slide5.xml"/><Relationship Id="rId56" Type="http://schemas.openxmlformats.org/officeDocument/2006/relationships/font" Target="fonts/HelveticaNeue-bold.fntdata"/><Relationship Id="rId15" Type="http://schemas.openxmlformats.org/officeDocument/2006/relationships/slide" Target="slides/slide8.xml"/><Relationship Id="rId59" Type="http://schemas.openxmlformats.org/officeDocument/2006/relationships/font" Target="fonts/GillSans-regular.fntdata"/><Relationship Id="rId14" Type="http://schemas.openxmlformats.org/officeDocument/2006/relationships/slide" Target="slides/slide7.xml"/><Relationship Id="rId58" Type="http://schemas.openxmlformats.org/officeDocument/2006/relationships/font" Target="fonts/HelveticaNeue-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a:t>
            </a:r>
            <a:endParaRPr/>
          </a:p>
        </p:txBody>
      </p:sp>
      <p:sp>
        <p:nvSpPr>
          <p:cNvPr id="475" name="Google Shape;47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6" name="Google Shape;48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sail centre- booking room for practice; good chance to practice speaking to patients in a chill environment, make the most of it; safe space to learn</a:t>
            </a:r>
            <a:endParaRPr/>
          </a:p>
        </p:txBody>
      </p:sp>
      <p:sp>
        <p:nvSpPr>
          <p:cNvPr id="497" name="Google Shape;49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stay on top of EVERYTHING! </a:t>
            </a:r>
            <a:endParaRPr/>
          </a:p>
          <a:p>
            <a:pPr indent="-298450" lvl="0" marL="457200" rtl="0" algn="l">
              <a:lnSpc>
                <a:spcPct val="100000"/>
              </a:lnSpc>
              <a:spcBef>
                <a:spcPts val="0"/>
              </a:spcBef>
              <a:spcAft>
                <a:spcPts val="0"/>
              </a:spcAft>
              <a:buSzPts val="1100"/>
              <a:buChar char="-"/>
            </a:pPr>
            <a:r>
              <a:rPr lang="en-US"/>
              <a:t>Lectures: you will be behind lectures and that’s okay, what matters is that you don’t let it pile on TOO MUCH and you actually do them consistently.</a:t>
            </a:r>
            <a:endParaRPr/>
          </a:p>
          <a:p>
            <a:pPr indent="-298450" lvl="0" marL="457200" rtl="0" algn="l">
              <a:lnSpc>
                <a:spcPct val="100000"/>
              </a:lnSpc>
              <a:spcBef>
                <a:spcPts val="0"/>
              </a:spcBef>
              <a:spcAft>
                <a:spcPts val="0"/>
              </a:spcAft>
              <a:buSzPts val="1100"/>
              <a:buChar char="-"/>
            </a:pPr>
            <a:r>
              <a:rPr lang="en-US"/>
              <a:t>Dissections - attend them! they will help you in understanding anatomy so much more</a:t>
            </a:r>
            <a:endParaRPr/>
          </a:p>
          <a:p>
            <a:pPr indent="-298450" lvl="0" marL="457200" rtl="0" algn="l">
              <a:lnSpc>
                <a:spcPct val="100000"/>
              </a:lnSpc>
              <a:spcBef>
                <a:spcPts val="0"/>
              </a:spcBef>
              <a:spcAft>
                <a:spcPts val="0"/>
              </a:spcAft>
              <a:buSzPts val="1100"/>
              <a:buChar char="-"/>
            </a:pPr>
            <a:r>
              <a:rPr lang="en-US"/>
              <a:t>Calendar - personally TimeTree - different commitments can be gathered into one app (different commitments -&gt; different calendars)</a:t>
            </a:r>
            <a:endParaRPr/>
          </a:p>
          <a:p>
            <a:pPr indent="-292100" lvl="0" marL="457200" rtl="0" algn="l">
              <a:lnSpc>
                <a:spcPct val="115000"/>
              </a:lnSpc>
              <a:spcBef>
                <a:spcPts val="0"/>
              </a:spcBef>
              <a:spcAft>
                <a:spcPts val="0"/>
              </a:spcAft>
              <a:buClr>
                <a:schemeClr val="dk1"/>
              </a:buClr>
              <a:buSzPts val="1000"/>
              <a:buFont typeface="Helvetica Neue"/>
              <a:buChar char="-"/>
            </a:pPr>
            <a:r>
              <a:rPr lang="en-US" sz="1000">
                <a:solidFill>
                  <a:schemeClr val="dk1"/>
                </a:solidFill>
                <a:latin typeface="Helvetica Neue"/>
                <a:ea typeface="Helvetica Neue"/>
                <a:cs typeface="Helvetica Neue"/>
                <a:sym typeface="Helvetica Neue"/>
              </a:rPr>
              <a:t>Calendar - Timetree (good overview of what you have for the week and tells you what you need to prepare for)</a:t>
            </a:r>
            <a:endParaRPr sz="1000">
              <a:solidFill>
                <a:schemeClr val="dk1"/>
              </a:solidFill>
              <a:latin typeface="Helvetica Neue"/>
              <a:ea typeface="Helvetica Neue"/>
              <a:cs typeface="Helvetica Neue"/>
              <a:sym typeface="Helvetica Neue"/>
            </a:endParaRPr>
          </a:p>
          <a:p>
            <a:pPr indent="-292100" lvl="0" marL="457200" rtl="0" algn="l">
              <a:lnSpc>
                <a:spcPct val="115000"/>
              </a:lnSpc>
              <a:spcBef>
                <a:spcPts val="0"/>
              </a:spcBef>
              <a:spcAft>
                <a:spcPts val="0"/>
              </a:spcAft>
              <a:buClr>
                <a:schemeClr val="dk1"/>
              </a:buClr>
              <a:buSzPts val="1000"/>
              <a:buFont typeface="Helvetica Neue"/>
              <a:buChar char="-"/>
            </a:pPr>
            <a:r>
              <a:rPr lang="en-US" sz="1000">
                <a:solidFill>
                  <a:schemeClr val="dk1"/>
                </a:solidFill>
                <a:latin typeface="Helvetica Neue"/>
                <a:ea typeface="Helvetica Neue"/>
                <a:cs typeface="Helvetica Neue"/>
                <a:sym typeface="Helvetica Neue"/>
              </a:rPr>
              <a:t>Notion - GOATED watch YT videos on how to use it, you WILL stay organised if you use it correctly</a:t>
            </a:r>
            <a:endParaRPr/>
          </a:p>
          <a:p>
            <a:pPr indent="-298450" lvl="0" marL="457200" rtl="0" algn="l">
              <a:lnSpc>
                <a:spcPct val="100000"/>
              </a:lnSpc>
              <a:spcBef>
                <a:spcPts val="0"/>
              </a:spcBef>
              <a:spcAft>
                <a:spcPts val="0"/>
              </a:spcAft>
              <a:buSzPts val="1100"/>
              <a:buChar char="-"/>
            </a:pPr>
            <a:r>
              <a:rPr lang="en-US"/>
              <a:t>Notion! - TDLs, staying on top of lectures, anki making tracker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Explain the Sort Lifer TDL - and how you do it! (Inbox = second brain) (Due Now -&gt; if you set the due date TODAY) (Due Soon -&gt; if you set the due date any day a week from now) (different categories e.g. Anki Making, Life / Admin)</a:t>
            </a:r>
            <a:endParaRPr/>
          </a:p>
          <a:p>
            <a:pPr indent="-298450" lvl="0" marL="457200" rtl="0" algn="l">
              <a:lnSpc>
                <a:spcPct val="100000"/>
              </a:lnSpc>
              <a:spcBef>
                <a:spcPts val="0"/>
              </a:spcBef>
              <a:spcAft>
                <a:spcPts val="0"/>
              </a:spcAft>
              <a:buSzPts val="1100"/>
              <a:buChar char="-"/>
            </a:pPr>
            <a:r>
              <a:rPr lang="en-US"/>
              <a:t>Use Kharma Medic’s YT video on TDLs</a:t>
            </a:r>
            <a:endParaRPr/>
          </a:p>
          <a:p>
            <a:pPr indent="-298450" lvl="0" marL="457200" rtl="0" algn="l">
              <a:lnSpc>
                <a:spcPct val="100000"/>
              </a:lnSpc>
              <a:spcBef>
                <a:spcPts val="0"/>
              </a:spcBef>
              <a:spcAft>
                <a:spcPts val="0"/>
              </a:spcAft>
              <a:buSzPts val="1100"/>
              <a:buChar char="-"/>
            </a:pPr>
            <a:r>
              <a:rPr lang="en-US"/>
              <a:t>Lecture Checklist -&gt; LOs, lectures etc</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Jean - use Daanish’s Method of revision</a:t>
            </a:r>
            <a:endParaRPr/>
          </a:p>
          <a:p>
            <a:pPr indent="-298450" lvl="0" marL="457200" rtl="0" algn="l">
              <a:lnSpc>
                <a:spcPct val="100000"/>
              </a:lnSpc>
              <a:spcBef>
                <a:spcPts val="0"/>
              </a:spcBef>
              <a:spcAft>
                <a:spcPts val="0"/>
              </a:spcAft>
              <a:buSzPts val="1100"/>
              <a:buAutoNum type="arabicPeriod"/>
            </a:pPr>
            <a:r>
              <a:rPr lang="en-US"/>
              <a:t>Learning - Lectures, YT, ZeroToFinals</a:t>
            </a:r>
            <a:endParaRPr/>
          </a:p>
          <a:p>
            <a:pPr indent="-298450" lvl="0" marL="457200" rtl="0" algn="l">
              <a:lnSpc>
                <a:spcPct val="100000"/>
              </a:lnSpc>
              <a:spcBef>
                <a:spcPts val="0"/>
              </a:spcBef>
              <a:spcAft>
                <a:spcPts val="0"/>
              </a:spcAft>
              <a:buSzPts val="1100"/>
              <a:buAutoNum type="arabicPeriod"/>
            </a:pPr>
            <a:r>
              <a:rPr lang="en-US"/>
              <a:t>Note Taking - Anki, Notability, Notion (mention Toggle Feature -&gt; show </a:t>
            </a:r>
            <a:r>
              <a:rPr lang="en-US"/>
              <a:t>next</a:t>
            </a:r>
            <a:r>
              <a:rPr lang="en-US"/>
              <a:t> slide)</a:t>
            </a:r>
            <a:endParaRPr/>
          </a:p>
          <a:p>
            <a:pPr indent="-298450" lvl="0" marL="457200" rtl="0" algn="l">
              <a:lnSpc>
                <a:spcPct val="100000"/>
              </a:lnSpc>
              <a:spcBef>
                <a:spcPts val="0"/>
              </a:spcBef>
              <a:spcAft>
                <a:spcPts val="0"/>
              </a:spcAft>
              <a:buSzPts val="1100"/>
              <a:buAutoNum type="arabicPeriod"/>
            </a:pPr>
            <a:r>
              <a:rPr lang="en-US"/>
              <a:t>Active Recall, Spaced Repetition - Anki (mention Image Occlusion -&gt; show next slide)</a:t>
            </a:r>
            <a:endParaRPr/>
          </a:p>
          <a:p>
            <a:pPr indent="-298450" lvl="0" marL="457200" rtl="0" algn="l">
              <a:lnSpc>
                <a:spcPct val="100000"/>
              </a:lnSpc>
              <a:spcBef>
                <a:spcPts val="0"/>
              </a:spcBef>
              <a:spcAft>
                <a:spcPts val="0"/>
              </a:spcAft>
              <a:buSzPts val="1100"/>
              <a:buAutoNum type="arabicPeriod"/>
            </a:pPr>
            <a:r>
              <a:rPr lang="en-US"/>
              <a:t>Application - PassMed - more for second year onwards!!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020e1b7af2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3020e1b7af2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mention Notion 2 Anki - search online - use toggle feature to make ankis so you </a:t>
            </a:r>
            <a:r>
              <a:rPr lang="en-US"/>
              <a:t>have both your notes and flashcards for active recall revision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fd9e85257e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to be removed</a:t>
            </a:r>
            <a:endParaRPr/>
          </a:p>
        </p:txBody>
      </p:sp>
      <p:sp>
        <p:nvSpPr>
          <p:cNvPr id="334" name="Google Shape;334;g2fd9e85257e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020e1b7af2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g3020e1b7af2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mention use of Anki IO and </a:t>
            </a:r>
            <a:r>
              <a:rPr lang="en-US"/>
              <a:t>changing</a:t>
            </a:r>
            <a:r>
              <a:rPr lang="en-US"/>
              <a:t> background - so much cooler and makes you want to revise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03018264bc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g303018264bc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mention Anki Controller and how it gamifies your </a:t>
            </a:r>
            <a:r>
              <a:rPr lang="en-US"/>
              <a:t>learning</a:t>
            </a:r>
            <a:r>
              <a:rPr lang="en-US"/>
              <a:t> experience making you want to do your anki flashcards</a:t>
            </a:r>
            <a:endParaRPr/>
          </a:p>
          <a:p>
            <a:pPr indent="-292100" lvl="0" marL="457200" rtl="0" algn="l">
              <a:lnSpc>
                <a:spcPct val="115000"/>
              </a:lnSpc>
              <a:spcBef>
                <a:spcPts val="0"/>
              </a:spcBef>
              <a:spcAft>
                <a:spcPts val="0"/>
              </a:spcAft>
              <a:buClr>
                <a:schemeClr val="dk1"/>
              </a:buClr>
              <a:buSzPts val="1000"/>
              <a:buFont typeface="Helvetica Neue"/>
              <a:buChar char="-"/>
            </a:pPr>
            <a:r>
              <a:rPr lang="en-US" sz="1000">
                <a:solidFill>
                  <a:schemeClr val="dk1"/>
                </a:solidFill>
                <a:latin typeface="Helvetica Neue"/>
                <a:ea typeface="Helvetica Neue"/>
                <a:cs typeface="Helvetica Neue"/>
                <a:sym typeface="Helvetica Neue"/>
              </a:rPr>
              <a:t>also mention that these are just extra stuff that made learning so much more fun in my experience, take the advise as you will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03b4448f8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03b4448f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2" name="Google Shape;58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e3d15fa5518d06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e3d15fa5518d06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8" name="Google Shape;59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Participating in extracurriculars can help you find balance, develop new skills, and even broaden your professional network. Here are some ways you can get involved:</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US">
                <a:solidFill>
                  <a:schemeClr val="dk1"/>
                </a:solidFill>
              </a:rPr>
              <a:t>Sports Clubs</a:t>
            </a:r>
            <a:r>
              <a:rPr lang="en-US">
                <a:solidFill>
                  <a:schemeClr val="dk1"/>
                </a:solidFill>
              </a:rPr>
              <a:t>: Both KCL and GKT offer a wide range of sports clubs. Whether you're into rowing, cheerleading, or something else, you'll find plenty of opportunities to stay active and meet like-minded people.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Medicine-Related Societies</a:t>
            </a:r>
            <a:r>
              <a:rPr lang="en-US">
                <a:solidFill>
                  <a:schemeClr val="dk1"/>
                </a:solidFill>
              </a:rPr>
              <a:t>: There are societies specific to medical fields, which can help you expand your knowledge and even meet professionals in those areas.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Non-Academic Societies</a:t>
            </a:r>
            <a:r>
              <a:rPr lang="en-US">
                <a:solidFill>
                  <a:schemeClr val="dk1"/>
                </a:solidFill>
              </a:rPr>
              <a:t>: It’s not all about medicine! There are plenty of non-academic societies like dance, music, or drama where you can explore other passions.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MSA Involvement</a:t>
            </a:r>
            <a:r>
              <a:rPr lang="en-US">
                <a:solidFill>
                  <a:schemeClr val="dk1"/>
                </a:solidFill>
              </a:rPr>
              <a:t>: The Medical Students' Association (MSA) offers leadership opportunities, like becoming a tutor group representative. It’s a great way to develop communication skills and represent your peers.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Conferences</a:t>
            </a:r>
            <a:r>
              <a:rPr lang="en-US">
                <a:solidFill>
                  <a:schemeClr val="dk1"/>
                </a:solidFill>
              </a:rPr>
              <a:t>: Attending or organizing conferences can expose you to the latest in medical research and innovations, while building your professional profile.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King’s Move App and King’s Gym</a:t>
            </a:r>
            <a:r>
              <a:rPr lang="en-US">
                <a:solidFill>
                  <a:schemeClr val="dk1"/>
                </a:solidFill>
              </a:rPr>
              <a:t>: Use King’s Move app or the King’s gym to stay on top of your fitness. These resources are there to help you stay healthy during the intense demands of medical school.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US">
                <a:solidFill>
                  <a:schemeClr val="dk1"/>
                </a:solidFill>
              </a:rPr>
              <a:t>Volunteering</a:t>
            </a:r>
            <a:r>
              <a:rPr lang="en-US">
                <a:solidFill>
                  <a:schemeClr val="dk1"/>
                </a:solidFill>
              </a:rPr>
              <a:t>: Finally, volunteering is a great way to give back to the community while gaining valuable experience that ties into values-based clinical practice.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Whatever you choose, extracurriculars will enrich your experience, build friendships, and help you maintain a healthy work-life balance</a:t>
            </a:r>
            <a:endParaRPr>
              <a:solidFill>
                <a:schemeClr val="dk1"/>
              </a:solidFill>
            </a:endParaRPr>
          </a:p>
          <a:p>
            <a:pPr indent="0" lvl="0" marL="0" rtl="0" algn="l">
              <a:lnSpc>
                <a:spcPct val="100000"/>
              </a:lnSpc>
              <a:spcBef>
                <a:spcPts val="1200"/>
              </a:spcBef>
              <a:spcAft>
                <a:spcPts val="0"/>
              </a:spcAft>
              <a:buSzPts val="1100"/>
              <a:buNone/>
            </a:pPr>
            <a:r>
              <a:rPr lang="en-US"/>
              <a:t>KCL Brigade- go abroad, Ghana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They have information that are useful in the Weekly Programme Update especially deadlines and timetables etc</a:t>
            </a:r>
            <a:endParaRPr/>
          </a:p>
          <a:p>
            <a:pPr indent="-298450" lvl="0" marL="457200" rtl="0" algn="l">
              <a:lnSpc>
                <a:spcPct val="100000"/>
              </a:lnSpc>
              <a:spcBef>
                <a:spcPts val="0"/>
              </a:spcBef>
              <a:spcAft>
                <a:spcPts val="0"/>
              </a:spcAft>
              <a:buSzPts val="1100"/>
              <a:buChar char="-"/>
            </a:pPr>
            <a:r>
              <a:rPr lang="en-US"/>
              <a:t>Experiment with different </a:t>
            </a:r>
            <a:r>
              <a:rPr lang="en-US"/>
              <a:t>learning</a:t>
            </a:r>
            <a:r>
              <a:rPr lang="en-US"/>
              <a:t> styles - use the first few weeks of medical school to figure this out, don’t be afraid to try different methods!</a:t>
            </a:r>
            <a:endParaRPr/>
          </a:p>
          <a:p>
            <a:pPr indent="-298450" lvl="0" marL="457200" rtl="0" algn="l">
              <a:lnSpc>
                <a:spcPct val="100000"/>
              </a:lnSpc>
              <a:spcBef>
                <a:spcPts val="0"/>
              </a:spcBef>
              <a:spcAft>
                <a:spcPts val="0"/>
              </a:spcAft>
              <a:buSzPts val="1100"/>
              <a:buChar char="-"/>
            </a:pPr>
            <a:r>
              <a:rPr lang="en-US"/>
              <a:t>Do lectures on time - refer back to my Notion slide on how to stay on top of everything</a:t>
            </a:r>
            <a:endParaRPr/>
          </a:p>
          <a:p>
            <a:pPr indent="-298450" lvl="0" marL="457200" rtl="0" algn="l">
              <a:lnSpc>
                <a:spcPct val="100000"/>
              </a:lnSpc>
              <a:spcBef>
                <a:spcPts val="0"/>
              </a:spcBef>
              <a:spcAft>
                <a:spcPts val="0"/>
              </a:spcAft>
              <a:buSzPts val="1100"/>
              <a:buChar char="-"/>
            </a:pPr>
            <a:r>
              <a:rPr lang="en-US"/>
              <a:t>Take breaks!! You don’t wanna burn out, it’s a marathon not a sprint</a:t>
            </a:r>
            <a:endParaRPr/>
          </a:p>
          <a:p>
            <a:pPr indent="-298450" lvl="0" marL="457200" rtl="0" algn="l">
              <a:lnSpc>
                <a:spcPct val="100000"/>
              </a:lnSpc>
              <a:spcBef>
                <a:spcPts val="0"/>
              </a:spcBef>
              <a:spcAft>
                <a:spcPts val="0"/>
              </a:spcAft>
              <a:buSzPts val="1100"/>
              <a:buChar char="-"/>
            </a:pPr>
            <a:r>
              <a:rPr lang="en-US"/>
              <a:t>As you can see, everyone has different methods of revision</a:t>
            </a:r>
            <a:endParaRPr/>
          </a:p>
          <a:p>
            <a:pPr indent="-298450" lvl="0" marL="457200" rtl="0" algn="l">
              <a:lnSpc>
                <a:spcPct val="100000"/>
              </a:lnSpc>
              <a:spcBef>
                <a:spcPts val="0"/>
              </a:spcBef>
              <a:spcAft>
                <a:spcPts val="0"/>
              </a:spcAft>
              <a:buSzPts val="1100"/>
              <a:buChar char="-"/>
            </a:pPr>
            <a:r>
              <a:rPr lang="en-US"/>
              <a:t>ENJOY and make lots of memories! You wanna go back to Y1 with good memories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0" name="Google Shape;630;p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Ally -  to be dited</a:t>
            </a:r>
            <a:endParaRPr/>
          </a:p>
        </p:txBody>
      </p:sp>
      <p:sp>
        <p:nvSpPr>
          <p:cNvPr id="358" name="Google Shape;35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Ally</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add newsletter QR code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to be edited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8"/>
          <p:cNvSpPr txBox="1"/>
          <p:nvPr>
            <p:ph idx="1" type="body"/>
          </p:nvPr>
        </p:nvSpPr>
        <p:spPr>
          <a:xfrm rot="5400000">
            <a:off x="2308949"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5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5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5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59"/>
          <p:cNvSpPr txBox="1"/>
          <p:nvPr>
            <p:ph type="title"/>
          </p:nvPr>
        </p:nvSpPr>
        <p:spPr>
          <a:xfrm rot="5400000">
            <a:off x="4732349" y="2171688"/>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9"/>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5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CUSTOM_4">
    <p:spTree>
      <p:nvGrpSpPr>
        <p:cNvPr id="84" name="Shape 84"/>
        <p:cNvGrpSpPr/>
        <p:nvPr/>
      </p:nvGrpSpPr>
      <p:grpSpPr>
        <a:xfrm>
          <a:off x="0" y="0"/>
          <a:ext cx="0" cy="0"/>
          <a:chOff x="0" y="0"/>
          <a:chExt cx="0" cy="0"/>
        </a:xfrm>
      </p:grpSpPr>
      <p:sp>
        <p:nvSpPr>
          <p:cNvPr id="85" name="Google Shape;85;p30"/>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ight" type="blank">
  <p:cSld name="BLANK">
    <p:spTree>
      <p:nvGrpSpPr>
        <p:cNvPr id="86" name="Shape 86"/>
        <p:cNvGrpSpPr/>
        <p:nvPr/>
      </p:nvGrpSpPr>
      <p:grpSpPr>
        <a:xfrm>
          <a:off x="0" y="0"/>
          <a:ext cx="0" cy="0"/>
          <a:chOff x="0" y="0"/>
          <a:chExt cx="0" cy="0"/>
        </a:xfrm>
      </p:grpSpPr>
      <p:sp>
        <p:nvSpPr>
          <p:cNvPr id="87" name="Google Shape;87;p35"/>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
        <p:nvSpPr>
          <p:cNvPr id="88" name="Google Shape;88;p35"/>
          <p:cNvSpPr/>
          <p:nvPr/>
        </p:nvSpPr>
        <p:spPr>
          <a:xfrm>
            <a:off x="736389" y="844254"/>
            <a:ext cx="16759717" cy="8605158"/>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89" name="Google Shape;89;p35"/>
          <p:cNvSpPr/>
          <p:nvPr/>
        </p:nvSpPr>
        <p:spPr>
          <a:xfrm rot="-5673298">
            <a:off x="4748184" y="8616028"/>
            <a:ext cx="226570" cy="1907340"/>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90" name="Google Shape;90;p35"/>
          <p:cNvSpPr/>
          <p:nvPr/>
        </p:nvSpPr>
        <p:spPr>
          <a:xfrm rot="-5673298">
            <a:off x="4427853" y="9369358"/>
            <a:ext cx="160811" cy="797761"/>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91" name="Google Shape;91;p35"/>
          <p:cNvSpPr/>
          <p:nvPr/>
        </p:nvSpPr>
        <p:spPr>
          <a:xfrm>
            <a:off x="11180301" y="598249"/>
            <a:ext cx="1080501" cy="528597"/>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92" name="Google Shape;92;p35"/>
          <p:cNvSpPr/>
          <p:nvPr/>
        </p:nvSpPr>
        <p:spPr>
          <a:xfrm>
            <a:off x="16743173" y="794743"/>
            <a:ext cx="580748" cy="462449"/>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93" name="Google Shape;93;p35"/>
          <p:cNvSpPr/>
          <p:nvPr/>
        </p:nvSpPr>
        <p:spPr>
          <a:xfrm>
            <a:off x="17052606" y="694550"/>
            <a:ext cx="264856" cy="182485"/>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94" name="Google Shape;94;p35"/>
          <p:cNvSpPr/>
          <p:nvPr/>
        </p:nvSpPr>
        <p:spPr>
          <a:xfrm>
            <a:off x="662325" y="3998938"/>
            <a:ext cx="423182" cy="535923"/>
          </a:xfrm>
          <a:custGeom>
            <a:rect b="b" l="l" r="r" t="t"/>
            <a:pathLst>
              <a:path extrusionOk="0" h="126996" w="10028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95" name="Google Shape;95;p35"/>
          <p:cNvSpPr/>
          <p:nvPr/>
        </p:nvSpPr>
        <p:spPr>
          <a:xfrm>
            <a:off x="17129577" y="7169059"/>
            <a:ext cx="401803" cy="345584"/>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96" name="Google Shape;96;p35"/>
          <p:cNvSpPr/>
          <p:nvPr/>
        </p:nvSpPr>
        <p:spPr>
          <a:xfrm rot="5069525">
            <a:off x="15706268" y="7483633"/>
            <a:ext cx="1628315" cy="2044706"/>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97" name="Google Shape;97;p35"/>
          <p:cNvSpPr/>
          <p:nvPr/>
        </p:nvSpPr>
        <p:spPr>
          <a:xfrm rot="5400000">
            <a:off x="610835" y="609221"/>
            <a:ext cx="1492509" cy="155142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98" name="Shape 98"/>
        <p:cNvGrpSpPr/>
        <p:nvPr/>
      </p:nvGrpSpPr>
      <p:grpSpPr>
        <a:xfrm>
          <a:off x="0" y="0"/>
          <a:ext cx="0" cy="0"/>
          <a:chOff x="0" y="0"/>
          <a:chExt cx="0" cy="0"/>
        </a:xfrm>
      </p:grpSpPr>
      <p:sp>
        <p:nvSpPr>
          <p:cNvPr id="99" name="Google Shape;99;p36"/>
          <p:cNvSpPr/>
          <p:nvPr/>
        </p:nvSpPr>
        <p:spPr>
          <a:xfrm>
            <a:off x="1564450" y="1556191"/>
            <a:ext cx="15159092" cy="7729276"/>
          </a:xfrm>
          <a:custGeom>
            <a:rect b="b" l="l" r="r" t="t"/>
            <a:pathLst>
              <a:path extrusionOk="0" h="1831582" w="3592202">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00" name="Google Shape;100;p36"/>
          <p:cNvSpPr/>
          <p:nvPr/>
        </p:nvSpPr>
        <p:spPr>
          <a:xfrm>
            <a:off x="1588511" y="1120105"/>
            <a:ext cx="14798354" cy="7821462"/>
          </a:xfrm>
          <a:custGeom>
            <a:rect b="b" l="l" r="r" t="t"/>
            <a:pathLst>
              <a:path extrusionOk="0" h="1853427" w="3506719">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01" name="Google Shape;101;p36"/>
          <p:cNvSpPr/>
          <p:nvPr/>
        </p:nvSpPr>
        <p:spPr>
          <a:xfrm>
            <a:off x="14920686" y="1084872"/>
            <a:ext cx="1628515" cy="2044957"/>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02" name="Google Shape;102;p36"/>
          <p:cNvSpPr/>
          <p:nvPr/>
        </p:nvSpPr>
        <p:spPr>
          <a:xfrm>
            <a:off x="16243934" y="1642010"/>
            <a:ext cx="371440" cy="671643"/>
          </a:xfrm>
          <a:custGeom>
            <a:rect b="b" l="l" r="r" t="t"/>
            <a:pathLst>
              <a:path extrusionOk="0" h="159157" w="88019">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03" name="Google Shape;103;p36"/>
          <p:cNvSpPr/>
          <p:nvPr/>
        </p:nvSpPr>
        <p:spPr>
          <a:xfrm>
            <a:off x="5895835" y="1010532"/>
            <a:ext cx="1662241" cy="192289"/>
          </a:xfrm>
          <a:custGeom>
            <a:rect b="b" l="l" r="r" t="t"/>
            <a:pathLst>
              <a:path extrusionOk="0" h="45566" w="393896">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04" name="Google Shape;104;p36"/>
          <p:cNvSpPr/>
          <p:nvPr/>
        </p:nvSpPr>
        <p:spPr>
          <a:xfrm>
            <a:off x="7736437" y="974582"/>
            <a:ext cx="556728" cy="86198"/>
          </a:xfrm>
          <a:custGeom>
            <a:rect b="b" l="l" r="r" t="t"/>
            <a:pathLst>
              <a:path extrusionOk="0" h="20426" w="131926">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05" name="Google Shape;105;p36"/>
          <p:cNvSpPr/>
          <p:nvPr/>
        </p:nvSpPr>
        <p:spPr>
          <a:xfrm>
            <a:off x="7099509" y="9029521"/>
            <a:ext cx="1761238" cy="94553"/>
          </a:xfrm>
          <a:custGeom>
            <a:rect b="b" l="l" r="r" t="t"/>
            <a:pathLst>
              <a:path extrusionOk="0" h="22406" w="417355">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06" name="Google Shape;106;p36"/>
          <p:cNvSpPr/>
          <p:nvPr/>
        </p:nvSpPr>
        <p:spPr>
          <a:xfrm>
            <a:off x="7850218" y="9242137"/>
            <a:ext cx="570780" cy="70284"/>
          </a:xfrm>
          <a:custGeom>
            <a:rect b="b" l="l" r="r" t="t"/>
            <a:pathLst>
              <a:path extrusionOk="0" h="16655" w="135256">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07" name="Google Shape;107;p36"/>
          <p:cNvSpPr txBox="1"/>
          <p:nvPr>
            <p:ph type="ctrTitle"/>
          </p:nvPr>
        </p:nvSpPr>
        <p:spPr>
          <a:xfrm>
            <a:off x="3735800" y="3462950"/>
            <a:ext cx="10816200" cy="33612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SzPts val="13600"/>
              <a:buNone/>
              <a:defRPr sz="13600"/>
            </a:lvl1pPr>
            <a:lvl2pPr lvl="1" algn="ctr">
              <a:lnSpc>
                <a:spcPct val="90000"/>
              </a:lnSpc>
              <a:spcBef>
                <a:spcPts val="0"/>
              </a:spcBef>
              <a:spcAft>
                <a:spcPts val="0"/>
              </a:spcAft>
              <a:buSzPts val="13600"/>
              <a:buNone/>
              <a:defRPr sz="13600"/>
            </a:lvl2pPr>
            <a:lvl3pPr lvl="2" algn="ctr">
              <a:lnSpc>
                <a:spcPct val="90000"/>
              </a:lnSpc>
              <a:spcBef>
                <a:spcPts val="0"/>
              </a:spcBef>
              <a:spcAft>
                <a:spcPts val="0"/>
              </a:spcAft>
              <a:buSzPts val="13600"/>
              <a:buNone/>
              <a:defRPr sz="13600"/>
            </a:lvl3pPr>
            <a:lvl4pPr lvl="3" algn="ctr">
              <a:lnSpc>
                <a:spcPct val="90000"/>
              </a:lnSpc>
              <a:spcBef>
                <a:spcPts val="0"/>
              </a:spcBef>
              <a:spcAft>
                <a:spcPts val="0"/>
              </a:spcAft>
              <a:buSzPts val="13600"/>
              <a:buNone/>
              <a:defRPr sz="13600"/>
            </a:lvl4pPr>
            <a:lvl5pPr lvl="4" algn="ctr">
              <a:lnSpc>
                <a:spcPct val="90000"/>
              </a:lnSpc>
              <a:spcBef>
                <a:spcPts val="0"/>
              </a:spcBef>
              <a:spcAft>
                <a:spcPts val="0"/>
              </a:spcAft>
              <a:buSzPts val="13600"/>
              <a:buNone/>
              <a:defRPr sz="13600"/>
            </a:lvl5pPr>
            <a:lvl6pPr lvl="5" algn="ctr">
              <a:lnSpc>
                <a:spcPct val="90000"/>
              </a:lnSpc>
              <a:spcBef>
                <a:spcPts val="0"/>
              </a:spcBef>
              <a:spcAft>
                <a:spcPts val="0"/>
              </a:spcAft>
              <a:buSzPts val="13600"/>
              <a:buNone/>
              <a:defRPr sz="13600"/>
            </a:lvl6pPr>
            <a:lvl7pPr lvl="6" algn="ctr">
              <a:lnSpc>
                <a:spcPct val="90000"/>
              </a:lnSpc>
              <a:spcBef>
                <a:spcPts val="0"/>
              </a:spcBef>
              <a:spcAft>
                <a:spcPts val="0"/>
              </a:spcAft>
              <a:buSzPts val="13600"/>
              <a:buNone/>
              <a:defRPr sz="13600"/>
            </a:lvl7pPr>
            <a:lvl8pPr lvl="7" algn="ctr">
              <a:lnSpc>
                <a:spcPct val="90000"/>
              </a:lnSpc>
              <a:spcBef>
                <a:spcPts val="0"/>
              </a:spcBef>
              <a:spcAft>
                <a:spcPts val="0"/>
              </a:spcAft>
              <a:buSzPts val="13600"/>
              <a:buNone/>
              <a:defRPr sz="13600"/>
            </a:lvl8pPr>
            <a:lvl9pPr lvl="8" algn="ctr">
              <a:lnSpc>
                <a:spcPct val="90000"/>
              </a:lnSpc>
              <a:spcBef>
                <a:spcPts val="0"/>
              </a:spcBef>
              <a:spcAft>
                <a:spcPts val="0"/>
              </a:spcAft>
              <a:buSzPts val="13600"/>
              <a:buNone/>
              <a:defRPr sz="13600"/>
            </a:lvl9pPr>
          </a:lstStyle>
          <a:p/>
        </p:txBody>
      </p:sp>
      <p:sp>
        <p:nvSpPr>
          <p:cNvPr id="108" name="Google Shape;108;p36"/>
          <p:cNvSpPr/>
          <p:nvPr/>
        </p:nvSpPr>
        <p:spPr>
          <a:xfrm rot="-871776">
            <a:off x="1189088" y="1325197"/>
            <a:ext cx="2469836" cy="2781274"/>
          </a:xfrm>
          <a:custGeom>
            <a:rect b="b" l="l" r="r" t="t"/>
            <a:pathLst>
              <a:path extrusionOk="0" h="658270" w="584559">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09" name="Google Shape;109;p36"/>
          <p:cNvSpPr/>
          <p:nvPr/>
        </p:nvSpPr>
        <p:spPr>
          <a:xfrm rot="-5400000">
            <a:off x="1092001" y="6475359"/>
            <a:ext cx="1080501" cy="528597"/>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10" name="Google Shape;110;p36"/>
          <p:cNvSpPr/>
          <p:nvPr/>
        </p:nvSpPr>
        <p:spPr>
          <a:xfrm rot="1737742">
            <a:off x="15900421" y="7876823"/>
            <a:ext cx="423498" cy="536324"/>
          </a:xfrm>
          <a:custGeom>
            <a:rect b="b" l="l" r="r" t="t"/>
            <a:pathLst>
              <a:path extrusionOk="0" h="126996" w="10028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11" name="Shape 111"/>
        <p:cNvGrpSpPr/>
        <p:nvPr/>
      </p:nvGrpSpPr>
      <p:grpSpPr>
        <a:xfrm>
          <a:off x="0" y="0"/>
          <a:ext cx="0" cy="0"/>
          <a:chOff x="0" y="0"/>
          <a:chExt cx="0" cy="0"/>
        </a:xfrm>
      </p:grpSpPr>
      <p:sp>
        <p:nvSpPr>
          <p:cNvPr id="112" name="Google Shape;112;p37"/>
          <p:cNvSpPr/>
          <p:nvPr/>
        </p:nvSpPr>
        <p:spPr>
          <a:xfrm>
            <a:off x="3422678" y="2109575"/>
            <a:ext cx="5908" cy="2794"/>
          </a:xfrm>
          <a:custGeom>
            <a:rect b="b" l="l" r="r" t="t"/>
            <a:pathLst>
              <a:path extrusionOk="0" h="662" w="1400">
                <a:moveTo>
                  <a:pt x="0" y="663"/>
                </a:moveTo>
                <a:cubicBezTo>
                  <a:pt x="2192" y="-368"/>
                  <a:pt x="1513" y="-61"/>
                  <a:pt x="0" y="663"/>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13" name="Google Shape;113;p37"/>
          <p:cNvSpPr/>
          <p:nvPr/>
        </p:nvSpPr>
        <p:spPr>
          <a:xfrm>
            <a:off x="1579882" y="1012026"/>
            <a:ext cx="15838461" cy="8742367"/>
          </a:xfrm>
          <a:custGeom>
            <a:rect b="b" l="l" r="r" t="t"/>
            <a:pathLst>
              <a:path extrusionOk="0" h="2071651" w="375319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14" name="Google Shape;114;p37"/>
          <p:cNvSpPr/>
          <p:nvPr/>
        </p:nvSpPr>
        <p:spPr>
          <a:xfrm>
            <a:off x="1058842" y="699600"/>
            <a:ext cx="16125189" cy="9024508"/>
          </a:xfrm>
          <a:custGeom>
            <a:rect b="b" l="l" r="r" t="t"/>
            <a:pathLst>
              <a:path extrusionOk="0" h="2138509" w="3821135">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15" name="Google Shape;115;p37"/>
          <p:cNvGrpSpPr/>
          <p:nvPr/>
        </p:nvGrpSpPr>
        <p:grpSpPr>
          <a:xfrm>
            <a:off x="1100448" y="737240"/>
            <a:ext cx="1756455" cy="1255079"/>
            <a:chOff x="550224" y="368620"/>
            <a:chExt cx="878228" cy="627539"/>
          </a:xfrm>
        </p:grpSpPr>
        <p:sp>
          <p:nvSpPr>
            <p:cNvPr id="116" name="Google Shape;116;p37"/>
            <p:cNvSpPr/>
            <p:nvPr/>
          </p:nvSpPr>
          <p:spPr>
            <a:xfrm>
              <a:off x="550224" y="368620"/>
              <a:ext cx="430805" cy="627539"/>
            </a:xfrm>
            <a:custGeom>
              <a:rect b="b" l="l" r="r" t="t"/>
              <a:pathLst>
                <a:path extrusionOk="0" h="297412" w="204173">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17" name="Google Shape;117;p37"/>
            <p:cNvSpPr/>
            <p:nvPr/>
          </p:nvSpPr>
          <p:spPr>
            <a:xfrm>
              <a:off x="1007307" y="372376"/>
              <a:ext cx="421145" cy="613504"/>
            </a:xfrm>
            <a:custGeom>
              <a:rect b="b" l="l" r="r" t="t"/>
              <a:pathLst>
                <a:path extrusionOk="0" h="290760" w="199595">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18" name="Google Shape;118;p37"/>
            <p:cNvSpPr/>
            <p:nvPr/>
          </p:nvSpPr>
          <p:spPr>
            <a:xfrm>
              <a:off x="1305031" y="475050"/>
              <a:ext cx="59409" cy="175613"/>
            </a:xfrm>
            <a:custGeom>
              <a:rect b="b" l="l" r="r" t="t"/>
              <a:pathLst>
                <a:path extrusionOk="0" h="83229" w="28156">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19" name="Google Shape;119;p37"/>
            <p:cNvSpPr/>
            <p:nvPr/>
          </p:nvSpPr>
          <p:spPr>
            <a:xfrm>
              <a:off x="1260832" y="642594"/>
              <a:ext cx="30076" cy="31226"/>
            </a:xfrm>
            <a:custGeom>
              <a:rect b="b" l="l" r="r" t="t"/>
              <a:pathLst>
                <a:path extrusionOk="0" h="14799" w="14254">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20" name="Google Shape;120;p37"/>
            <p:cNvSpPr/>
            <p:nvPr/>
          </p:nvSpPr>
          <p:spPr>
            <a:xfrm>
              <a:off x="611671" y="601479"/>
              <a:ext cx="103968" cy="202921"/>
            </a:xfrm>
            <a:custGeom>
              <a:rect b="b" l="l" r="r" t="t"/>
              <a:pathLst>
                <a:path extrusionOk="0" h="96171" w="49274">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sp>
        <p:nvSpPr>
          <p:cNvPr id="121" name="Google Shape;121;p37"/>
          <p:cNvSpPr txBox="1"/>
          <p:nvPr>
            <p:ph idx="1" type="body"/>
          </p:nvPr>
        </p:nvSpPr>
        <p:spPr>
          <a:xfrm>
            <a:off x="3428600" y="2373650"/>
            <a:ext cx="11430600" cy="5539800"/>
          </a:xfrm>
          <a:prstGeom prst="rect">
            <a:avLst/>
          </a:prstGeom>
          <a:noFill/>
          <a:ln>
            <a:noFill/>
          </a:ln>
        </p:spPr>
        <p:txBody>
          <a:bodyPr anchorCtr="0" anchor="ctr" bIns="0" lIns="0" spcFirstLastPara="1" rIns="0" wrap="square" tIns="0">
            <a:noAutofit/>
          </a:bodyPr>
          <a:lstStyle>
            <a:lvl1pPr indent="-584200" lvl="0" marL="457200" algn="ctr">
              <a:lnSpc>
                <a:spcPct val="100000"/>
              </a:lnSpc>
              <a:spcBef>
                <a:spcPts val="0"/>
              </a:spcBef>
              <a:spcAft>
                <a:spcPts val="0"/>
              </a:spcAft>
              <a:buSzPts val="5600"/>
              <a:buFont typeface="Nunito SemiBold"/>
              <a:buChar char="✗"/>
              <a:defRPr sz="5600">
                <a:latin typeface="Nunito SemiBold"/>
                <a:ea typeface="Nunito SemiBold"/>
                <a:cs typeface="Nunito SemiBold"/>
                <a:sym typeface="Nunito SemiBold"/>
              </a:defRPr>
            </a:lvl1pPr>
            <a:lvl2pPr indent="-584200" lvl="1" marL="914400" algn="ctr">
              <a:lnSpc>
                <a:spcPct val="100000"/>
              </a:lnSpc>
              <a:spcBef>
                <a:spcPts val="2000"/>
              </a:spcBef>
              <a:spcAft>
                <a:spcPts val="0"/>
              </a:spcAft>
              <a:buSzPts val="5600"/>
              <a:buFont typeface="Nunito SemiBold"/>
              <a:buChar char="✗"/>
              <a:defRPr sz="5600">
                <a:latin typeface="Nunito SemiBold"/>
                <a:ea typeface="Nunito SemiBold"/>
                <a:cs typeface="Nunito SemiBold"/>
                <a:sym typeface="Nunito SemiBold"/>
              </a:defRPr>
            </a:lvl2pPr>
            <a:lvl3pPr indent="-584200" lvl="2" marL="1371600" algn="ctr">
              <a:lnSpc>
                <a:spcPct val="100000"/>
              </a:lnSpc>
              <a:spcBef>
                <a:spcPts val="2000"/>
              </a:spcBef>
              <a:spcAft>
                <a:spcPts val="0"/>
              </a:spcAft>
              <a:buSzPts val="5600"/>
              <a:buFont typeface="Nunito SemiBold"/>
              <a:buChar char="■"/>
              <a:defRPr sz="5600">
                <a:latin typeface="Nunito SemiBold"/>
                <a:ea typeface="Nunito SemiBold"/>
                <a:cs typeface="Nunito SemiBold"/>
                <a:sym typeface="Nunito SemiBold"/>
              </a:defRPr>
            </a:lvl3pPr>
            <a:lvl4pPr indent="-584200" lvl="3" marL="1828800" algn="ctr">
              <a:lnSpc>
                <a:spcPct val="100000"/>
              </a:lnSpc>
              <a:spcBef>
                <a:spcPts val="2000"/>
              </a:spcBef>
              <a:spcAft>
                <a:spcPts val="0"/>
              </a:spcAft>
              <a:buSzPts val="5600"/>
              <a:buFont typeface="Nunito SemiBold"/>
              <a:buChar char="●"/>
              <a:defRPr sz="5600">
                <a:latin typeface="Nunito SemiBold"/>
                <a:ea typeface="Nunito SemiBold"/>
                <a:cs typeface="Nunito SemiBold"/>
                <a:sym typeface="Nunito SemiBold"/>
              </a:defRPr>
            </a:lvl4pPr>
            <a:lvl5pPr indent="-584200" lvl="4" marL="2286000" algn="ctr">
              <a:lnSpc>
                <a:spcPct val="100000"/>
              </a:lnSpc>
              <a:spcBef>
                <a:spcPts val="2000"/>
              </a:spcBef>
              <a:spcAft>
                <a:spcPts val="0"/>
              </a:spcAft>
              <a:buSzPts val="5600"/>
              <a:buFont typeface="Nunito SemiBold"/>
              <a:buChar char="○"/>
              <a:defRPr sz="5600">
                <a:latin typeface="Nunito SemiBold"/>
                <a:ea typeface="Nunito SemiBold"/>
                <a:cs typeface="Nunito SemiBold"/>
                <a:sym typeface="Nunito SemiBold"/>
              </a:defRPr>
            </a:lvl5pPr>
            <a:lvl6pPr indent="-584200" lvl="5" marL="2743200" algn="ctr">
              <a:lnSpc>
                <a:spcPct val="100000"/>
              </a:lnSpc>
              <a:spcBef>
                <a:spcPts val="2000"/>
              </a:spcBef>
              <a:spcAft>
                <a:spcPts val="0"/>
              </a:spcAft>
              <a:buSzPts val="5600"/>
              <a:buFont typeface="Nunito SemiBold"/>
              <a:buChar char="■"/>
              <a:defRPr sz="5600">
                <a:latin typeface="Nunito SemiBold"/>
                <a:ea typeface="Nunito SemiBold"/>
                <a:cs typeface="Nunito SemiBold"/>
                <a:sym typeface="Nunito SemiBold"/>
              </a:defRPr>
            </a:lvl6pPr>
            <a:lvl7pPr indent="-584200" lvl="6" marL="3200400" algn="ctr">
              <a:lnSpc>
                <a:spcPct val="100000"/>
              </a:lnSpc>
              <a:spcBef>
                <a:spcPts val="2000"/>
              </a:spcBef>
              <a:spcAft>
                <a:spcPts val="0"/>
              </a:spcAft>
              <a:buSzPts val="5600"/>
              <a:buFont typeface="Nunito SemiBold"/>
              <a:buChar char="●"/>
              <a:defRPr sz="5600">
                <a:latin typeface="Nunito SemiBold"/>
                <a:ea typeface="Nunito SemiBold"/>
                <a:cs typeface="Nunito SemiBold"/>
                <a:sym typeface="Nunito SemiBold"/>
              </a:defRPr>
            </a:lvl7pPr>
            <a:lvl8pPr indent="-584200" lvl="7" marL="3657600" algn="ctr">
              <a:lnSpc>
                <a:spcPct val="100000"/>
              </a:lnSpc>
              <a:spcBef>
                <a:spcPts val="2000"/>
              </a:spcBef>
              <a:spcAft>
                <a:spcPts val="0"/>
              </a:spcAft>
              <a:buSzPts val="5600"/>
              <a:buFont typeface="Nunito SemiBold"/>
              <a:buChar char="○"/>
              <a:defRPr sz="5600">
                <a:latin typeface="Nunito SemiBold"/>
                <a:ea typeface="Nunito SemiBold"/>
                <a:cs typeface="Nunito SemiBold"/>
                <a:sym typeface="Nunito SemiBold"/>
              </a:defRPr>
            </a:lvl8pPr>
            <a:lvl9pPr indent="-584200" lvl="8" marL="4114800" algn="ctr">
              <a:lnSpc>
                <a:spcPct val="100000"/>
              </a:lnSpc>
              <a:spcBef>
                <a:spcPts val="2000"/>
              </a:spcBef>
              <a:spcAft>
                <a:spcPts val="2000"/>
              </a:spcAft>
              <a:buSzPts val="5600"/>
              <a:buFont typeface="Nunito SemiBold"/>
              <a:buChar char="■"/>
              <a:defRPr sz="5600">
                <a:latin typeface="Nunito SemiBold"/>
                <a:ea typeface="Nunito SemiBold"/>
                <a:cs typeface="Nunito SemiBold"/>
                <a:sym typeface="Nunito SemiBold"/>
              </a:defRPr>
            </a:lvl9pPr>
          </a:lstStyle>
          <a:p/>
        </p:txBody>
      </p:sp>
      <p:sp>
        <p:nvSpPr>
          <p:cNvPr id="122" name="Google Shape;122;p37"/>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p37"/>
          <p:cNvSpPr/>
          <p:nvPr/>
        </p:nvSpPr>
        <p:spPr>
          <a:xfrm rot="-10653455">
            <a:off x="617807" y="6824030"/>
            <a:ext cx="1629996" cy="2046817"/>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24" name="Google Shape;124;p37"/>
          <p:cNvSpPr/>
          <p:nvPr/>
        </p:nvSpPr>
        <p:spPr>
          <a:xfrm rot="5624237">
            <a:off x="16579342" y="5733682"/>
            <a:ext cx="1080238" cy="528468"/>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25" name="Google Shape;125;p37"/>
          <p:cNvSpPr/>
          <p:nvPr/>
        </p:nvSpPr>
        <p:spPr>
          <a:xfrm rot="5400000">
            <a:off x="12518287" y="-238427"/>
            <a:ext cx="226660" cy="1908098"/>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26" name="Google Shape;126;p37"/>
          <p:cNvSpPr/>
          <p:nvPr/>
        </p:nvSpPr>
        <p:spPr>
          <a:xfrm rot="5400000">
            <a:off x="12919327" y="146620"/>
            <a:ext cx="160875" cy="798078"/>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27" name="Google Shape;127;p37"/>
          <p:cNvSpPr/>
          <p:nvPr/>
        </p:nvSpPr>
        <p:spPr>
          <a:xfrm flipH="1">
            <a:off x="972200" y="507520"/>
            <a:ext cx="580748" cy="462449"/>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28" name="Google Shape;128;p37"/>
          <p:cNvSpPr/>
          <p:nvPr/>
        </p:nvSpPr>
        <p:spPr>
          <a:xfrm flipH="1">
            <a:off x="1019119" y="461273"/>
            <a:ext cx="264856" cy="182485"/>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38"/>
          <p:cNvSpPr/>
          <p:nvPr/>
        </p:nvSpPr>
        <p:spPr>
          <a:xfrm rot="-884877">
            <a:off x="15994588" y="7129668"/>
            <a:ext cx="1825633" cy="1856569"/>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31" name="Google Shape;131;p38"/>
          <p:cNvSpPr/>
          <p:nvPr/>
        </p:nvSpPr>
        <p:spPr>
          <a:xfrm>
            <a:off x="1285050" y="663547"/>
            <a:ext cx="13886686" cy="1855513"/>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32" name="Google Shape;132;p38"/>
          <p:cNvSpPr/>
          <p:nvPr/>
        </p:nvSpPr>
        <p:spPr>
          <a:xfrm>
            <a:off x="736389" y="844254"/>
            <a:ext cx="16759717" cy="8605158"/>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33" name="Google Shape;133;p38"/>
          <p:cNvSpPr txBox="1"/>
          <p:nvPr>
            <p:ph type="title"/>
          </p:nvPr>
        </p:nvSpPr>
        <p:spPr>
          <a:xfrm>
            <a:off x="1766750" y="1367200"/>
            <a:ext cx="12852601" cy="792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6800"/>
              <a:buNone/>
              <a:defRPr/>
            </a:lvl1pPr>
            <a:lvl2pPr lvl="1" algn="l">
              <a:lnSpc>
                <a:spcPct val="90000"/>
              </a:lnSpc>
              <a:spcBef>
                <a:spcPts val="0"/>
              </a:spcBef>
              <a:spcAft>
                <a:spcPts val="0"/>
              </a:spcAft>
              <a:buSzPts val="6800"/>
              <a:buNone/>
              <a:defRPr/>
            </a:lvl2pPr>
            <a:lvl3pPr lvl="2" algn="l">
              <a:lnSpc>
                <a:spcPct val="90000"/>
              </a:lnSpc>
              <a:spcBef>
                <a:spcPts val="0"/>
              </a:spcBef>
              <a:spcAft>
                <a:spcPts val="0"/>
              </a:spcAft>
              <a:buSzPts val="6800"/>
              <a:buNone/>
              <a:defRPr/>
            </a:lvl3pPr>
            <a:lvl4pPr lvl="3" algn="l">
              <a:lnSpc>
                <a:spcPct val="90000"/>
              </a:lnSpc>
              <a:spcBef>
                <a:spcPts val="0"/>
              </a:spcBef>
              <a:spcAft>
                <a:spcPts val="0"/>
              </a:spcAft>
              <a:buSzPts val="6800"/>
              <a:buNone/>
              <a:defRPr/>
            </a:lvl4pPr>
            <a:lvl5pPr lvl="4" algn="l">
              <a:lnSpc>
                <a:spcPct val="90000"/>
              </a:lnSpc>
              <a:spcBef>
                <a:spcPts val="0"/>
              </a:spcBef>
              <a:spcAft>
                <a:spcPts val="0"/>
              </a:spcAft>
              <a:buSzPts val="6800"/>
              <a:buNone/>
              <a:defRPr/>
            </a:lvl5pPr>
            <a:lvl6pPr lvl="5" algn="l">
              <a:lnSpc>
                <a:spcPct val="90000"/>
              </a:lnSpc>
              <a:spcBef>
                <a:spcPts val="0"/>
              </a:spcBef>
              <a:spcAft>
                <a:spcPts val="0"/>
              </a:spcAft>
              <a:buSzPts val="6800"/>
              <a:buNone/>
              <a:defRPr/>
            </a:lvl6pPr>
            <a:lvl7pPr lvl="6" algn="l">
              <a:lnSpc>
                <a:spcPct val="90000"/>
              </a:lnSpc>
              <a:spcBef>
                <a:spcPts val="0"/>
              </a:spcBef>
              <a:spcAft>
                <a:spcPts val="0"/>
              </a:spcAft>
              <a:buSzPts val="6800"/>
              <a:buNone/>
              <a:defRPr/>
            </a:lvl7pPr>
            <a:lvl8pPr lvl="7" algn="l">
              <a:lnSpc>
                <a:spcPct val="90000"/>
              </a:lnSpc>
              <a:spcBef>
                <a:spcPts val="0"/>
              </a:spcBef>
              <a:spcAft>
                <a:spcPts val="0"/>
              </a:spcAft>
              <a:buSzPts val="6800"/>
              <a:buNone/>
              <a:defRPr/>
            </a:lvl8pPr>
            <a:lvl9pPr lvl="8" algn="l">
              <a:lnSpc>
                <a:spcPct val="90000"/>
              </a:lnSpc>
              <a:spcBef>
                <a:spcPts val="0"/>
              </a:spcBef>
              <a:spcAft>
                <a:spcPts val="0"/>
              </a:spcAft>
              <a:buSzPts val="6800"/>
              <a:buNone/>
              <a:defRPr/>
            </a:lvl9pPr>
          </a:lstStyle>
          <a:p/>
        </p:txBody>
      </p:sp>
      <p:sp>
        <p:nvSpPr>
          <p:cNvPr id="134" name="Google Shape;134;p38"/>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
        <p:nvSpPr>
          <p:cNvPr id="135" name="Google Shape;135;p38"/>
          <p:cNvSpPr/>
          <p:nvPr/>
        </p:nvSpPr>
        <p:spPr>
          <a:xfrm>
            <a:off x="651072" y="2055288"/>
            <a:ext cx="226660" cy="1908098"/>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36" name="Google Shape;136;p38"/>
          <p:cNvSpPr/>
          <p:nvPr/>
        </p:nvSpPr>
        <p:spPr>
          <a:xfrm>
            <a:off x="514002" y="2242151"/>
            <a:ext cx="160875" cy="798078"/>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37" name="Google Shape;137;p38"/>
          <p:cNvSpPr/>
          <p:nvPr/>
        </p:nvSpPr>
        <p:spPr>
          <a:xfrm>
            <a:off x="5821121" y="755870"/>
            <a:ext cx="2754082" cy="133816"/>
          </a:xfrm>
          <a:custGeom>
            <a:rect b="b" l="l" r="r" t="t"/>
            <a:pathLst>
              <a:path extrusionOk="0" h="31710" w="652626">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38" name="Google Shape;138;p38"/>
          <p:cNvSpPr/>
          <p:nvPr/>
        </p:nvSpPr>
        <p:spPr>
          <a:xfrm>
            <a:off x="8780908" y="822605"/>
            <a:ext cx="527918" cy="62452"/>
          </a:xfrm>
          <a:custGeom>
            <a:rect b="b" l="l" r="r" t="t"/>
            <a:pathLst>
              <a:path extrusionOk="0" h="14799" w="125099">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39" name="Google Shape;139;p38"/>
          <p:cNvSpPr/>
          <p:nvPr/>
        </p:nvSpPr>
        <p:spPr>
          <a:xfrm>
            <a:off x="16743173" y="794743"/>
            <a:ext cx="580748" cy="462449"/>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40" name="Google Shape;140;p38"/>
          <p:cNvSpPr/>
          <p:nvPr/>
        </p:nvSpPr>
        <p:spPr>
          <a:xfrm>
            <a:off x="17052606" y="694550"/>
            <a:ext cx="264856" cy="182485"/>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41" name="Google Shape;141;p38"/>
          <p:cNvSpPr/>
          <p:nvPr/>
        </p:nvSpPr>
        <p:spPr>
          <a:xfrm>
            <a:off x="489485" y="8188721"/>
            <a:ext cx="1492509" cy="155142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42" name="Google Shape;142;p38"/>
          <p:cNvSpPr/>
          <p:nvPr/>
        </p:nvSpPr>
        <p:spPr>
          <a:xfrm>
            <a:off x="17249323" y="3514209"/>
            <a:ext cx="401803" cy="345584"/>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43" name="Google Shape;143;p38"/>
          <p:cNvSpPr/>
          <p:nvPr/>
        </p:nvSpPr>
        <p:spPr>
          <a:xfrm>
            <a:off x="9308849" y="9110990"/>
            <a:ext cx="1362098" cy="428663"/>
          </a:xfrm>
          <a:custGeom>
            <a:rect b="b" l="l" r="r" t="t"/>
            <a:pathLst>
              <a:path extrusionOk="0" h="101579" w="322772">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Half">
  <p:cSld name="BLANK_1_1">
    <p:bg>
      <p:bgPr>
        <a:solidFill>
          <a:schemeClr val="lt1"/>
        </a:solidFill>
      </p:bgPr>
    </p:bg>
    <p:spTree>
      <p:nvGrpSpPr>
        <p:cNvPr id="144" name="Shape 144"/>
        <p:cNvGrpSpPr/>
        <p:nvPr/>
      </p:nvGrpSpPr>
      <p:grpSpPr>
        <a:xfrm>
          <a:off x="0" y="0"/>
          <a:ext cx="0" cy="0"/>
          <a:chOff x="0" y="0"/>
          <a:chExt cx="0" cy="0"/>
        </a:xfrm>
      </p:grpSpPr>
      <p:sp>
        <p:nvSpPr>
          <p:cNvPr id="145" name="Google Shape;145;p39"/>
          <p:cNvSpPr/>
          <p:nvPr/>
        </p:nvSpPr>
        <p:spPr>
          <a:xfrm rot="-1760302">
            <a:off x="9176800" y="1274273"/>
            <a:ext cx="8413272" cy="8223893"/>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46" name="Google Shape;146;p39"/>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grpSp>
        <p:nvGrpSpPr>
          <p:cNvPr id="147" name="Google Shape;147;p39"/>
          <p:cNvGrpSpPr/>
          <p:nvPr/>
        </p:nvGrpSpPr>
        <p:grpSpPr>
          <a:xfrm>
            <a:off x="8754574" y="863125"/>
            <a:ext cx="8721604" cy="8560748"/>
            <a:chOff x="576654" y="555403"/>
            <a:chExt cx="3865959" cy="3794658"/>
          </a:xfrm>
        </p:grpSpPr>
        <p:sp>
          <p:nvSpPr>
            <p:cNvPr id="148" name="Google Shape;148;p39"/>
            <p:cNvSpPr/>
            <p:nvPr/>
          </p:nvSpPr>
          <p:spPr>
            <a:xfrm>
              <a:off x="619289" y="555403"/>
              <a:ext cx="3823324" cy="3794658"/>
            </a:xfrm>
            <a:custGeom>
              <a:rect b="b" l="l" r="r" t="t"/>
              <a:pathLst>
                <a:path extrusionOk="0" h="1798416" w="1812002">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49" name="Google Shape;149;p39"/>
            <p:cNvSpPr/>
            <p:nvPr/>
          </p:nvSpPr>
          <p:spPr>
            <a:xfrm>
              <a:off x="576654" y="3067330"/>
              <a:ext cx="620488" cy="986037"/>
            </a:xfrm>
            <a:custGeom>
              <a:rect b="b" l="l" r="r" t="t"/>
              <a:pathLst>
                <a:path extrusionOk="0" h="467316" w="29407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50" name="Google Shape;150;p39"/>
            <p:cNvSpPr/>
            <p:nvPr/>
          </p:nvSpPr>
          <p:spPr>
            <a:xfrm>
              <a:off x="625052" y="3542878"/>
              <a:ext cx="246686" cy="335935"/>
            </a:xfrm>
            <a:custGeom>
              <a:rect b="b" l="l" r="r" t="t"/>
              <a:pathLst>
                <a:path extrusionOk="0" h="159211" w="116913">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51" name="Google Shape;151;p39"/>
            <p:cNvSpPr/>
            <p:nvPr/>
          </p:nvSpPr>
          <p:spPr>
            <a:xfrm>
              <a:off x="3508732" y="703042"/>
              <a:ext cx="736985" cy="678722"/>
            </a:xfrm>
            <a:custGeom>
              <a:rect b="b" l="l" r="r" t="t"/>
              <a:pathLst>
                <a:path extrusionOk="0" h="321669" w="349282">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52" name="Google Shape;152;p39"/>
            <p:cNvSpPr/>
            <p:nvPr/>
          </p:nvSpPr>
          <p:spPr>
            <a:xfrm>
              <a:off x="4237875" y="1405342"/>
              <a:ext cx="51220" cy="74504"/>
            </a:xfrm>
            <a:custGeom>
              <a:rect b="b" l="l" r="r" t="t"/>
              <a:pathLst>
                <a:path extrusionOk="0" h="35310" w="24275">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sp>
        <p:nvSpPr>
          <p:cNvPr id="153" name="Google Shape;153;p39"/>
          <p:cNvSpPr/>
          <p:nvPr/>
        </p:nvSpPr>
        <p:spPr>
          <a:xfrm rot="2700000">
            <a:off x="9939418" y="1909352"/>
            <a:ext cx="401939" cy="345701"/>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54" name="Google Shape;154;p39"/>
          <p:cNvSpPr/>
          <p:nvPr/>
        </p:nvSpPr>
        <p:spPr>
          <a:xfrm rot="8434612">
            <a:off x="15621469" y="7918530"/>
            <a:ext cx="1080550" cy="528621"/>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55" name="Shape 155"/>
        <p:cNvGrpSpPr/>
        <p:nvPr/>
      </p:nvGrpSpPr>
      <p:grpSpPr>
        <a:xfrm>
          <a:off x="0" y="0"/>
          <a:ext cx="0" cy="0"/>
          <a:chOff x="0" y="0"/>
          <a:chExt cx="0" cy="0"/>
        </a:xfrm>
      </p:grpSpPr>
      <p:sp>
        <p:nvSpPr>
          <p:cNvPr id="156" name="Google Shape;156;p40"/>
          <p:cNvSpPr/>
          <p:nvPr/>
        </p:nvSpPr>
        <p:spPr>
          <a:xfrm rot="-884877">
            <a:off x="15994588" y="7129668"/>
            <a:ext cx="1825633" cy="1856569"/>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57" name="Google Shape;157;p40"/>
          <p:cNvSpPr/>
          <p:nvPr/>
        </p:nvSpPr>
        <p:spPr>
          <a:xfrm>
            <a:off x="1285050" y="663547"/>
            <a:ext cx="13886686" cy="1855513"/>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58" name="Google Shape;158;p40"/>
          <p:cNvSpPr/>
          <p:nvPr/>
        </p:nvSpPr>
        <p:spPr>
          <a:xfrm>
            <a:off x="736389" y="844254"/>
            <a:ext cx="16759717" cy="8605158"/>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59" name="Google Shape;159;p40"/>
          <p:cNvSpPr txBox="1"/>
          <p:nvPr>
            <p:ph type="title"/>
          </p:nvPr>
        </p:nvSpPr>
        <p:spPr>
          <a:xfrm>
            <a:off x="1766750" y="1367200"/>
            <a:ext cx="12852601" cy="792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6800"/>
              <a:buNone/>
              <a:defRPr/>
            </a:lvl1pPr>
            <a:lvl2pPr lvl="1" algn="l">
              <a:lnSpc>
                <a:spcPct val="90000"/>
              </a:lnSpc>
              <a:spcBef>
                <a:spcPts val="0"/>
              </a:spcBef>
              <a:spcAft>
                <a:spcPts val="0"/>
              </a:spcAft>
              <a:buSzPts val="6800"/>
              <a:buNone/>
              <a:defRPr/>
            </a:lvl2pPr>
            <a:lvl3pPr lvl="2" algn="l">
              <a:lnSpc>
                <a:spcPct val="90000"/>
              </a:lnSpc>
              <a:spcBef>
                <a:spcPts val="0"/>
              </a:spcBef>
              <a:spcAft>
                <a:spcPts val="0"/>
              </a:spcAft>
              <a:buSzPts val="6800"/>
              <a:buNone/>
              <a:defRPr/>
            </a:lvl3pPr>
            <a:lvl4pPr lvl="3" algn="l">
              <a:lnSpc>
                <a:spcPct val="90000"/>
              </a:lnSpc>
              <a:spcBef>
                <a:spcPts val="0"/>
              </a:spcBef>
              <a:spcAft>
                <a:spcPts val="0"/>
              </a:spcAft>
              <a:buSzPts val="6800"/>
              <a:buNone/>
              <a:defRPr/>
            </a:lvl4pPr>
            <a:lvl5pPr lvl="4" algn="l">
              <a:lnSpc>
                <a:spcPct val="90000"/>
              </a:lnSpc>
              <a:spcBef>
                <a:spcPts val="0"/>
              </a:spcBef>
              <a:spcAft>
                <a:spcPts val="0"/>
              </a:spcAft>
              <a:buSzPts val="6800"/>
              <a:buNone/>
              <a:defRPr/>
            </a:lvl5pPr>
            <a:lvl6pPr lvl="5" algn="l">
              <a:lnSpc>
                <a:spcPct val="90000"/>
              </a:lnSpc>
              <a:spcBef>
                <a:spcPts val="0"/>
              </a:spcBef>
              <a:spcAft>
                <a:spcPts val="0"/>
              </a:spcAft>
              <a:buSzPts val="6800"/>
              <a:buNone/>
              <a:defRPr/>
            </a:lvl6pPr>
            <a:lvl7pPr lvl="6" algn="l">
              <a:lnSpc>
                <a:spcPct val="90000"/>
              </a:lnSpc>
              <a:spcBef>
                <a:spcPts val="0"/>
              </a:spcBef>
              <a:spcAft>
                <a:spcPts val="0"/>
              </a:spcAft>
              <a:buSzPts val="6800"/>
              <a:buNone/>
              <a:defRPr/>
            </a:lvl7pPr>
            <a:lvl8pPr lvl="7" algn="l">
              <a:lnSpc>
                <a:spcPct val="90000"/>
              </a:lnSpc>
              <a:spcBef>
                <a:spcPts val="0"/>
              </a:spcBef>
              <a:spcAft>
                <a:spcPts val="0"/>
              </a:spcAft>
              <a:buSzPts val="6800"/>
              <a:buNone/>
              <a:defRPr/>
            </a:lvl8pPr>
            <a:lvl9pPr lvl="8" algn="l">
              <a:lnSpc>
                <a:spcPct val="90000"/>
              </a:lnSpc>
              <a:spcBef>
                <a:spcPts val="0"/>
              </a:spcBef>
              <a:spcAft>
                <a:spcPts val="0"/>
              </a:spcAft>
              <a:buSzPts val="6800"/>
              <a:buNone/>
              <a:defRPr/>
            </a:lvl9pPr>
          </a:lstStyle>
          <a:p/>
        </p:txBody>
      </p:sp>
      <p:sp>
        <p:nvSpPr>
          <p:cNvPr id="160" name="Google Shape;160;p40"/>
          <p:cNvSpPr txBox="1"/>
          <p:nvPr>
            <p:ph idx="1" type="body"/>
          </p:nvPr>
        </p:nvSpPr>
        <p:spPr>
          <a:xfrm>
            <a:off x="2376350" y="3012700"/>
            <a:ext cx="6005400" cy="5524200"/>
          </a:xfrm>
          <a:prstGeom prst="rect">
            <a:avLst/>
          </a:prstGeom>
          <a:noFill/>
          <a:ln>
            <a:noFill/>
          </a:ln>
        </p:spPr>
        <p:txBody>
          <a:bodyPr anchorCtr="0" anchor="t" bIns="0" lIns="0" spcFirstLastPara="1" rIns="0" wrap="square" tIns="0">
            <a:noAutofit/>
          </a:bodyPr>
          <a:lstStyle>
            <a:lvl1pPr indent="-482600" lvl="0" marL="457200" algn="l">
              <a:lnSpc>
                <a:spcPct val="100000"/>
              </a:lnSpc>
              <a:spcBef>
                <a:spcPts val="0"/>
              </a:spcBef>
              <a:spcAft>
                <a:spcPts val="0"/>
              </a:spcAft>
              <a:buSzPts val="4000"/>
              <a:buChar char="✗"/>
              <a:defRPr sz="4000"/>
            </a:lvl1pPr>
            <a:lvl2pPr indent="-482600" lvl="1" marL="914400" algn="l">
              <a:lnSpc>
                <a:spcPct val="100000"/>
              </a:lnSpc>
              <a:spcBef>
                <a:spcPts val="2000"/>
              </a:spcBef>
              <a:spcAft>
                <a:spcPts val="0"/>
              </a:spcAft>
              <a:buSzPts val="4000"/>
              <a:buChar char="✗"/>
              <a:defRPr sz="4000"/>
            </a:lvl2pPr>
            <a:lvl3pPr indent="-482600" lvl="2" marL="1371600" algn="l">
              <a:lnSpc>
                <a:spcPct val="100000"/>
              </a:lnSpc>
              <a:spcBef>
                <a:spcPts val="2000"/>
              </a:spcBef>
              <a:spcAft>
                <a:spcPts val="0"/>
              </a:spcAft>
              <a:buSzPts val="4000"/>
              <a:buChar char="■"/>
              <a:defRPr sz="4000"/>
            </a:lvl3pPr>
            <a:lvl4pPr indent="-482600" lvl="3" marL="1828800" algn="l">
              <a:lnSpc>
                <a:spcPct val="100000"/>
              </a:lnSpc>
              <a:spcBef>
                <a:spcPts val="2000"/>
              </a:spcBef>
              <a:spcAft>
                <a:spcPts val="0"/>
              </a:spcAft>
              <a:buSzPts val="4000"/>
              <a:buChar char="●"/>
              <a:defRPr sz="4000"/>
            </a:lvl4pPr>
            <a:lvl5pPr indent="-482600" lvl="4" marL="2286000" algn="l">
              <a:lnSpc>
                <a:spcPct val="100000"/>
              </a:lnSpc>
              <a:spcBef>
                <a:spcPts val="2000"/>
              </a:spcBef>
              <a:spcAft>
                <a:spcPts val="0"/>
              </a:spcAft>
              <a:buSzPts val="4000"/>
              <a:buChar char="○"/>
              <a:defRPr sz="4000"/>
            </a:lvl5pPr>
            <a:lvl6pPr indent="-482600" lvl="5" marL="2743200" algn="l">
              <a:lnSpc>
                <a:spcPct val="100000"/>
              </a:lnSpc>
              <a:spcBef>
                <a:spcPts val="2000"/>
              </a:spcBef>
              <a:spcAft>
                <a:spcPts val="0"/>
              </a:spcAft>
              <a:buSzPts val="4000"/>
              <a:buChar char="■"/>
              <a:defRPr sz="4000"/>
            </a:lvl6pPr>
            <a:lvl7pPr indent="-482600" lvl="6" marL="3200400" algn="l">
              <a:lnSpc>
                <a:spcPct val="100000"/>
              </a:lnSpc>
              <a:spcBef>
                <a:spcPts val="2000"/>
              </a:spcBef>
              <a:spcAft>
                <a:spcPts val="0"/>
              </a:spcAft>
              <a:buSzPts val="4000"/>
              <a:buChar char="●"/>
              <a:defRPr sz="4000"/>
            </a:lvl7pPr>
            <a:lvl8pPr indent="-482600" lvl="7" marL="3657600" algn="l">
              <a:lnSpc>
                <a:spcPct val="100000"/>
              </a:lnSpc>
              <a:spcBef>
                <a:spcPts val="2000"/>
              </a:spcBef>
              <a:spcAft>
                <a:spcPts val="0"/>
              </a:spcAft>
              <a:buSzPts val="4000"/>
              <a:buChar char="○"/>
              <a:defRPr sz="4000"/>
            </a:lvl8pPr>
            <a:lvl9pPr indent="-482600" lvl="8" marL="4114800" algn="l">
              <a:lnSpc>
                <a:spcPct val="100000"/>
              </a:lnSpc>
              <a:spcBef>
                <a:spcPts val="2000"/>
              </a:spcBef>
              <a:spcAft>
                <a:spcPts val="2000"/>
              </a:spcAft>
              <a:buSzPts val="4000"/>
              <a:buChar char="■"/>
              <a:defRPr sz="4000"/>
            </a:lvl9pPr>
          </a:lstStyle>
          <a:p/>
        </p:txBody>
      </p:sp>
      <p:sp>
        <p:nvSpPr>
          <p:cNvPr id="161" name="Google Shape;161;p40"/>
          <p:cNvSpPr txBox="1"/>
          <p:nvPr>
            <p:ph idx="2" type="body"/>
          </p:nvPr>
        </p:nvSpPr>
        <p:spPr>
          <a:xfrm>
            <a:off x="9223728" y="3012700"/>
            <a:ext cx="6005400" cy="5524200"/>
          </a:xfrm>
          <a:prstGeom prst="rect">
            <a:avLst/>
          </a:prstGeom>
          <a:noFill/>
          <a:ln>
            <a:noFill/>
          </a:ln>
        </p:spPr>
        <p:txBody>
          <a:bodyPr anchorCtr="0" anchor="t" bIns="0" lIns="0" spcFirstLastPara="1" rIns="0" wrap="square" tIns="0">
            <a:noAutofit/>
          </a:bodyPr>
          <a:lstStyle>
            <a:lvl1pPr indent="-482600" lvl="0" marL="457200" algn="l">
              <a:lnSpc>
                <a:spcPct val="100000"/>
              </a:lnSpc>
              <a:spcBef>
                <a:spcPts val="0"/>
              </a:spcBef>
              <a:spcAft>
                <a:spcPts val="0"/>
              </a:spcAft>
              <a:buSzPts val="4000"/>
              <a:buChar char="✗"/>
              <a:defRPr sz="4000"/>
            </a:lvl1pPr>
            <a:lvl2pPr indent="-482600" lvl="1" marL="914400" algn="l">
              <a:lnSpc>
                <a:spcPct val="100000"/>
              </a:lnSpc>
              <a:spcBef>
                <a:spcPts val="2000"/>
              </a:spcBef>
              <a:spcAft>
                <a:spcPts val="0"/>
              </a:spcAft>
              <a:buSzPts val="4000"/>
              <a:buChar char="✗"/>
              <a:defRPr sz="4000"/>
            </a:lvl2pPr>
            <a:lvl3pPr indent="-482600" lvl="2" marL="1371600" algn="l">
              <a:lnSpc>
                <a:spcPct val="100000"/>
              </a:lnSpc>
              <a:spcBef>
                <a:spcPts val="2000"/>
              </a:spcBef>
              <a:spcAft>
                <a:spcPts val="0"/>
              </a:spcAft>
              <a:buSzPts val="4000"/>
              <a:buChar char="■"/>
              <a:defRPr sz="4000"/>
            </a:lvl3pPr>
            <a:lvl4pPr indent="-482600" lvl="3" marL="1828800" algn="l">
              <a:lnSpc>
                <a:spcPct val="100000"/>
              </a:lnSpc>
              <a:spcBef>
                <a:spcPts val="2000"/>
              </a:spcBef>
              <a:spcAft>
                <a:spcPts val="0"/>
              </a:spcAft>
              <a:buSzPts val="4000"/>
              <a:buChar char="●"/>
              <a:defRPr sz="4000"/>
            </a:lvl4pPr>
            <a:lvl5pPr indent="-482600" lvl="4" marL="2286000" algn="l">
              <a:lnSpc>
                <a:spcPct val="100000"/>
              </a:lnSpc>
              <a:spcBef>
                <a:spcPts val="2000"/>
              </a:spcBef>
              <a:spcAft>
                <a:spcPts val="0"/>
              </a:spcAft>
              <a:buSzPts val="4000"/>
              <a:buChar char="○"/>
              <a:defRPr sz="4000"/>
            </a:lvl5pPr>
            <a:lvl6pPr indent="-482600" lvl="5" marL="2743200" algn="l">
              <a:lnSpc>
                <a:spcPct val="100000"/>
              </a:lnSpc>
              <a:spcBef>
                <a:spcPts val="2000"/>
              </a:spcBef>
              <a:spcAft>
                <a:spcPts val="0"/>
              </a:spcAft>
              <a:buSzPts val="4000"/>
              <a:buChar char="■"/>
              <a:defRPr sz="4000"/>
            </a:lvl6pPr>
            <a:lvl7pPr indent="-482600" lvl="6" marL="3200400" algn="l">
              <a:lnSpc>
                <a:spcPct val="100000"/>
              </a:lnSpc>
              <a:spcBef>
                <a:spcPts val="2000"/>
              </a:spcBef>
              <a:spcAft>
                <a:spcPts val="0"/>
              </a:spcAft>
              <a:buSzPts val="4000"/>
              <a:buChar char="●"/>
              <a:defRPr sz="4000"/>
            </a:lvl7pPr>
            <a:lvl8pPr indent="-482600" lvl="7" marL="3657600" algn="l">
              <a:lnSpc>
                <a:spcPct val="100000"/>
              </a:lnSpc>
              <a:spcBef>
                <a:spcPts val="2000"/>
              </a:spcBef>
              <a:spcAft>
                <a:spcPts val="0"/>
              </a:spcAft>
              <a:buSzPts val="4000"/>
              <a:buChar char="○"/>
              <a:defRPr sz="4000"/>
            </a:lvl8pPr>
            <a:lvl9pPr indent="-482600" lvl="8" marL="4114800" algn="l">
              <a:lnSpc>
                <a:spcPct val="100000"/>
              </a:lnSpc>
              <a:spcBef>
                <a:spcPts val="2000"/>
              </a:spcBef>
              <a:spcAft>
                <a:spcPts val="2000"/>
              </a:spcAft>
              <a:buSzPts val="4000"/>
              <a:buChar char="■"/>
              <a:defRPr sz="4000"/>
            </a:lvl9pPr>
          </a:lstStyle>
          <a:p/>
        </p:txBody>
      </p:sp>
      <p:sp>
        <p:nvSpPr>
          <p:cNvPr id="162" name="Google Shape;162;p40"/>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
        <p:nvSpPr>
          <p:cNvPr id="163" name="Google Shape;163;p40"/>
          <p:cNvSpPr/>
          <p:nvPr/>
        </p:nvSpPr>
        <p:spPr>
          <a:xfrm>
            <a:off x="16277648" y="474052"/>
            <a:ext cx="1478012" cy="1855968"/>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64" name="Google Shape;164;p40"/>
          <p:cNvSpPr/>
          <p:nvPr/>
        </p:nvSpPr>
        <p:spPr>
          <a:xfrm>
            <a:off x="17095336" y="5694091"/>
            <a:ext cx="524246" cy="462217"/>
          </a:xfrm>
          <a:custGeom>
            <a:rect b="b" l="l" r="r" t="t"/>
            <a:pathLst>
              <a:path extrusionOk="0" h="109530" w="124229">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65" name="Google Shape;165;p40"/>
          <p:cNvSpPr/>
          <p:nvPr/>
        </p:nvSpPr>
        <p:spPr>
          <a:xfrm>
            <a:off x="8853531" y="9449411"/>
            <a:ext cx="1776295" cy="122979"/>
          </a:xfrm>
          <a:custGeom>
            <a:rect b="b" l="l" r="r" t="t"/>
            <a:pathLst>
              <a:path extrusionOk="0" h="29142" w="420923">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66" name="Google Shape;166;p40"/>
          <p:cNvSpPr/>
          <p:nvPr/>
        </p:nvSpPr>
        <p:spPr>
          <a:xfrm>
            <a:off x="10737541" y="9511016"/>
            <a:ext cx="173780" cy="62359"/>
          </a:xfrm>
          <a:custGeom>
            <a:rect b="b" l="l" r="r" t="t"/>
            <a:pathLst>
              <a:path extrusionOk="0" h="14777" w="4118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67" name="Google Shape;167;p40"/>
          <p:cNvSpPr/>
          <p:nvPr/>
        </p:nvSpPr>
        <p:spPr>
          <a:xfrm>
            <a:off x="11077305" y="9510346"/>
            <a:ext cx="599455" cy="81362"/>
          </a:xfrm>
          <a:custGeom>
            <a:rect b="b" l="l" r="r" t="t"/>
            <a:pathLst>
              <a:path extrusionOk="0" h="19280" w="142051">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68" name="Google Shape;168;p40"/>
          <p:cNvSpPr/>
          <p:nvPr/>
        </p:nvSpPr>
        <p:spPr>
          <a:xfrm>
            <a:off x="651072" y="2055288"/>
            <a:ext cx="226660" cy="1908098"/>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69" name="Google Shape;169;p40"/>
          <p:cNvSpPr/>
          <p:nvPr/>
        </p:nvSpPr>
        <p:spPr>
          <a:xfrm>
            <a:off x="514002" y="2242151"/>
            <a:ext cx="160875" cy="798078"/>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half">
  <p:cSld name="TITLE_AND_BODY_1">
    <p:spTree>
      <p:nvGrpSpPr>
        <p:cNvPr id="170" name="Shape 170"/>
        <p:cNvGrpSpPr/>
        <p:nvPr/>
      </p:nvGrpSpPr>
      <p:grpSpPr>
        <a:xfrm>
          <a:off x="0" y="0"/>
          <a:ext cx="0" cy="0"/>
          <a:chOff x="0" y="0"/>
          <a:chExt cx="0" cy="0"/>
        </a:xfrm>
      </p:grpSpPr>
      <p:sp>
        <p:nvSpPr>
          <p:cNvPr id="171" name="Google Shape;171;p41"/>
          <p:cNvSpPr/>
          <p:nvPr/>
        </p:nvSpPr>
        <p:spPr>
          <a:xfrm>
            <a:off x="0" y="0"/>
            <a:ext cx="18288001" cy="102870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41"/>
          <p:cNvSpPr/>
          <p:nvPr/>
        </p:nvSpPr>
        <p:spPr>
          <a:xfrm rot="10800000">
            <a:off x="956239" y="998998"/>
            <a:ext cx="7783161" cy="8778902"/>
          </a:xfrm>
          <a:custGeom>
            <a:rect b="b" l="l" r="r" t="t"/>
            <a:pathLst>
              <a:path extrusionOk="0" h="513236" w="873041">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73" name="Google Shape;173;p41"/>
          <p:cNvSpPr/>
          <p:nvPr/>
        </p:nvSpPr>
        <p:spPr>
          <a:xfrm>
            <a:off x="719276" y="742400"/>
            <a:ext cx="7738293" cy="8800599"/>
          </a:xfrm>
          <a:custGeom>
            <a:rect b="b" l="l" r="r" t="t"/>
            <a:pathLst>
              <a:path extrusionOk="0" h="1953518" w="1717712">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74" name="Google Shape;174;p41"/>
          <p:cNvSpPr txBox="1"/>
          <p:nvPr>
            <p:ph type="title"/>
          </p:nvPr>
        </p:nvSpPr>
        <p:spPr>
          <a:xfrm>
            <a:off x="1766750" y="2009975"/>
            <a:ext cx="5758800" cy="19038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6800"/>
              <a:buNone/>
              <a:defRPr/>
            </a:lvl1pPr>
            <a:lvl2pPr lvl="1" algn="l">
              <a:lnSpc>
                <a:spcPct val="90000"/>
              </a:lnSpc>
              <a:spcBef>
                <a:spcPts val="0"/>
              </a:spcBef>
              <a:spcAft>
                <a:spcPts val="0"/>
              </a:spcAft>
              <a:buSzPts val="6800"/>
              <a:buNone/>
              <a:defRPr/>
            </a:lvl2pPr>
            <a:lvl3pPr lvl="2" algn="l">
              <a:lnSpc>
                <a:spcPct val="90000"/>
              </a:lnSpc>
              <a:spcBef>
                <a:spcPts val="0"/>
              </a:spcBef>
              <a:spcAft>
                <a:spcPts val="0"/>
              </a:spcAft>
              <a:buSzPts val="6800"/>
              <a:buNone/>
              <a:defRPr/>
            </a:lvl3pPr>
            <a:lvl4pPr lvl="3" algn="l">
              <a:lnSpc>
                <a:spcPct val="90000"/>
              </a:lnSpc>
              <a:spcBef>
                <a:spcPts val="0"/>
              </a:spcBef>
              <a:spcAft>
                <a:spcPts val="0"/>
              </a:spcAft>
              <a:buSzPts val="6800"/>
              <a:buNone/>
              <a:defRPr/>
            </a:lvl4pPr>
            <a:lvl5pPr lvl="4" algn="l">
              <a:lnSpc>
                <a:spcPct val="90000"/>
              </a:lnSpc>
              <a:spcBef>
                <a:spcPts val="0"/>
              </a:spcBef>
              <a:spcAft>
                <a:spcPts val="0"/>
              </a:spcAft>
              <a:buSzPts val="6800"/>
              <a:buNone/>
              <a:defRPr/>
            </a:lvl5pPr>
            <a:lvl6pPr lvl="5" algn="l">
              <a:lnSpc>
                <a:spcPct val="90000"/>
              </a:lnSpc>
              <a:spcBef>
                <a:spcPts val="0"/>
              </a:spcBef>
              <a:spcAft>
                <a:spcPts val="0"/>
              </a:spcAft>
              <a:buSzPts val="6800"/>
              <a:buNone/>
              <a:defRPr/>
            </a:lvl6pPr>
            <a:lvl7pPr lvl="6" algn="l">
              <a:lnSpc>
                <a:spcPct val="90000"/>
              </a:lnSpc>
              <a:spcBef>
                <a:spcPts val="0"/>
              </a:spcBef>
              <a:spcAft>
                <a:spcPts val="0"/>
              </a:spcAft>
              <a:buSzPts val="6800"/>
              <a:buNone/>
              <a:defRPr/>
            </a:lvl7pPr>
            <a:lvl8pPr lvl="7" algn="l">
              <a:lnSpc>
                <a:spcPct val="90000"/>
              </a:lnSpc>
              <a:spcBef>
                <a:spcPts val="0"/>
              </a:spcBef>
              <a:spcAft>
                <a:spcPts val="0"/>
              </a:spcAft>
              <a:buSzPts val="6800"/>
              <a:buNone/>
              <a:defRPr/>
            </a:lvl8pPr>
            <a:lvl9pPr lvl="8" algn="l">
              <a:lnSpc>
                <a:spcPct val="90000"/>
              </a:lnSpc>
              <a:spcBef>
                <a:spcPts val="0"/>
              </a:spcBef>
              <a:spcAft>
                <a:spcPts val="0"/>
              </a:spcAft>
              <a:buSzPts val="6800"/>
              <a:buNone/>
              <a:defRPr/>
            </a:lvl9pPr>
          </a:lstStyle>
          <a:p/>
        </p:txBody>
      </p:sp>
      <p:sp>
        <p:nvSpPr>
          <p:cNvPr id="175" name="Google Shape;175;p41"/>
          <p:cNvSpPr txBox="1"/>
          <p:nvPr>
            <p:ph idx="1" type="body"/>
          </p:nvPr>
        </p:nvSpPr>
        <p:spPr>
          <a:xfrm>
            <a:off x="1767050" y="4156825"/>
            <a:ext cx="5758800" cy="4120200"/>
          </a:xfrm>
          <a:prstGeom prst="rect">
            <a:avLst/>
          </a:prstGeom>
          <a:noFill/>
          <a:ln>
            <a:noFill/>
          </a:ln>
        </p:spPr>
        <p:txBody>
          <a:bodyPr anchorCtr="0" anchor="t" bIns="0" lIns="0" spcFirstLastPara="1" rIns="0" wrap="square" tIns="0">
            <a:noAutofit/>
          </a:bodyPr>
          <a:lstStyle>
            <a:lvl1pPr indent="-482600" lvl="0" marL="457200" algn="l">
              <a:lnSpc>
                <a:spcPct val="100000"/>
              </a:lnSpc>
              <a:spcBef>
                <a:spcPts val="0"/>
              </a:spcBef>
              <a:spcAft>
                <a:spcPts val="0"/>
              </a:spcAft>
              <a:buSzPts val="4000"/>
              <a:buChar char="✗"/>
              <a:defRPr sz="4000"/>
            </a:lvl1pPr>
            <a:lvl2pPr indent="-482600" lvl="1" marL="914400" algn="l">
              <a:lnSpc>
                <a:spcPct val="100000"/>
              </a:lnSpc>
              <a:spcBef>
                <a:spcPts val="2000"/>
              </a:spcBef>
              <a:spcAft>
                <a:spcPts val="0"/>
              </a:spcAft>
              <a:buSzPts val="4000"/>
              <a:buChar char="✗"/>
              <a:defRPr sz="4000"/>
            </a:lvl2pPr>
            <a:lvl3pPr indent="-482600" lvl="2" marL="1371600" algn="l">
              <a:lnSpc>
                <a:spcPct val="100000"/>
              </a:lnSpc>
              <a:spcBef>
                <a:spcPts val="2000"/>
              </a:spcBef>
              <a:spcAft>
                <a:spcPts val="0"/>
              </a:spcAft>
              <a:buSzPts val="4000"/>
              <a:buChar char="■"/>
              <a:defRPr sz="4000"/>
            </a:lvl3pPr>
            <a:lvl4pPr indent="-482600" lvl="3" marL="1828800" algn="l">
              <a:lnSpc>
                <a:spcPct val="100000"/>
              </a:lnSpc>
              <a:spcBef>
                <a:spcPts val="2000"/>
              </a:spcBef>
              <a:spcAft>
                <a:spcPts val="0"/>
              </a:spcAft>
              <a:buSzPts val="4000"/>
              <a:buChar char="●"/>
              <a:defRPr sz="4000"/>
            </a:lvl4pPr>
            <a:lvl5pPr indent="-482600" lvl="4" marL="2286000" algn="l">
              <a:lnSpc>
                <a:spcPct val="100000"/>
              </a:lnSpc>
              <a:spcBef>
                <a:spcPts val="2000"/>
              </a:spcBef>
              <a:spcAft>
                <a:spcPts val="0"/>
              </a:spcAft>
              <a:buSzPts val="4000"/>
              <a:buChar char="○"/>
              <a:defRPr sz="4000"/>
            </a:lvl5pPr>
            <a:lvl6pPr indent="-482600" lvl="5" marL="2743200" algn="l">
              <a:lnSpc>
                <a:spcPct val="100000"/>
              </a:lnSpc>
              <a:spcBef>
                <a:spcPts val="2000"/>
              </a:spcBef>
              <a:spcAft>
                <a:spcPts val="0"/>
              </a:spcAft>
              <a:buSzPts val="4000"/>
              <a:buChar char="■"/>
              <a:defRPr sz="4000"/>
            </a:lvl6pPr>
            <a:lvl7pPr indent="-482600" lvl="6" marL="3200400" algn="l">
              <a:lnSpc>
                <a:spcPct val="100000"/>
              </a:lnSpc>
              <a:spcBef>
                <a:spcPts val="2000"/>
              </a:spcBef>
              <a:spcAft>
                <a:spcPts val="0"/>
              </a:spcAft>
              <a:buSzPts val="4000"/>
              <a:buChar char="●"/>
              <a:defRPr sz="4000"/>
            </a:lvl7pPr>
            <a:lvl8pPr indent="-482600" lvl="7" marL="3657600" algn="l">
              <a:lnSpc>
                <a:spcPct val="100000"/>
              </a:lnSpc>
              <a:spcBef>
                <a:spcPts val="2000"/>
              </a:spcBef>
              <a:spcAft>
                <a:spcPts val="0"/>
              </a:spcAft>
              <a:buSzPts val="4000"/>
              <a:buChar char="○"/>
              <a:defRPr sz="4000"/>
            </a:lvl8pPr>
            <a:lvl9pPr indent="-482600" lvl="8" marL="4114800" algn="l">
              <a:lnSpc>
                <a:spcPct val="100000"/>
              </a:lnSpc>
              <a:spcBef>
                <a:spcPts val="2000"/>
              </a:spcBef>
              <a:spcAft>
                <a:spcPts val="2000"/>
              </a:spcAft>
              <a:buSzPts val="4000"/>
              <a:buChar char="■"/>
              <a:defRPr sz="4000"/>
            </a:lvl9pPr>
          </a:lstStyle>
          <a:p/>
        </p:txBody>
      </p:sp>
      <p:sp>
        <p:nvSpPr>
          <p:cNvPr id="176" name="Google Shape;176;p41"/>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
        <p:nvSpPr>
          <p:cNvPr id="177" name="Google Shape;177;p41"/>
          <p:cNvSpPr/>
          <p:nvPr/>
        </p:nvSpPr>
        <p:spPr>
          <a:xfrm rot="5400000">
            <a:off x="7229083" y="5163371"/>
            <a:ext cx="2754082" cy="133816"/>
          </a:xfrm>
          <a:custGeom>
            <a:rect b="b" l="l" r="r" t="t"/>
            <a:pathLst>
              <a:path extrusionOk="0" h="31710" w="652626">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78" name="Google Shape;178;p41"/>
          <p:cNvSpPr/>
          <p:nvPr/>
        </p:nvSpPr>
        <p:spPr>
          <a:xfrm rot="5400000">
            <a:off x="8311112" y="7045759"/>
            <a:ext cx="527918" cy="62452"/>
          </a:xfrm>
          <a:custGeom>
            <a:rect b="b" l="l" r="r" t="t"/>
            <a:pathLst>
              <a:path extrusionOk="0" h="14799" w="125099">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79" name="Google Shape;179;p41"/>
          <p:cNvSpPr/>
          <p:nvPr/>
        </p:nvSpPr>
        <p:spPr>
          <a:xfrm rot="10800000">
            <a:off x="1085074" y="8980350"/>
            <a:ext cx="580748" cy="462449"/>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80" name="Google Shape;180;p41"/>
          <p:cNvSpPr/>
          <p:nvPr/>
        </p:nvSpPr>
        <p:spPr>
          <a:xfrm rot="5130764">
            <a:off x="495283" y="823670"/>
            <a:ext cx="1491776" cy="1550658"/>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81" name="Google Shape;181;p41"/>
          <p:cNvSpPr/>
          <p:nvPr/>
        </p:nvSpPr>
        <p:spPr>
          <a:xfrm>
            <a:off x="5989549" y="601109"/>
            <a:ext cx="401803" cy="345584"/>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82" name="Google Shape;182;p41"/>
          <p:cNvSpPr/>
          <p:nvPr/>
        </p:nvSpPr>
        <p:spPr>
          <a:xfrm>
            <a:off x="2991392" y="9256143"/>
            <a:ext cx="1703298" cy="310322"/>
          </a:xfrm>
          <a:custGeom>
            <a:rect b="b" l="l" r="r" t="t"/>
            <a:pathLst>
              <a:path extrusionOk="0" h="73536" w="403625">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83" name="Google Shape;183;p41"/>
          <p:cNvSpPr/>
          <p:nvPr/>
        </p:nvSpPr>
        <p:spPr>
          <a:xfrm rot="10800000">
            <a:off x="1091533" y="9360507"/>
            <a:ext cx="264856" cy="182485"/>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 name="Shape 15"/>
        <p:cNvGrpSpPr/>
        <p:nvPr/>
      </p:nvGrpSpPr>
      <p:grpSpPr>
        <a:xfrm>
          <a:off x="0" y="0"/>
          <a:ext cx="0" cy="0"/>
          <a:chOff x="0" y="0"/>
          <a:chExt cx="0" cy="0"/>
        </a:xfrm>
      </p:grpSpPr>
      <p:sp>
        <p:nvSpPr>
          <p:cNvPr id="16" name="Google Shape;16;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0"/>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8" name="Google Shape;18;p5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9" name="Google Shape;19;p50"/>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0" name="Google Shape;20;p50"/>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1" name="Google Shape;21;p5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4" name="Shape 184"/>
        <p:cNvGrpSpPr/>
        <p:nvPr/>
      </p:nvGrpSpPr>
      <p:grpSpPr>
        <a:xfrm>
          <a:off x="0" y="0"/>
          <a:ext cx="0" cy="0"/>
          <a:chOff x="0" y="0"/>
          <a:chExt cx="0" cy="0"/>
        </a:xfrm>
      </p:grpSpPr>
      <p:sp>
        <p:nvSpPr>
          <p:cNvPr id="185" name="Google Shape;185;p42"/>
          <p:cNvSpPr/>
          <p:nvPr/>
        </p:nvSpPr>
        <p:spPr>
          <a:xfrm rot="-884877">
            <a:off x="15994588" y="7129668"/>
            <a:ext cx="1825633" cy="1856569"/>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86" name="Google Shape;186;p42"/>
          <p:cNvSpPr/>
          <p:nvPr/>
        </p:nvSpPr>
        <p:spPr>
          <a:xfrm>
            <a:off x="1285050" y="8433250"/>
            <a:ext cx="11780650" cy="1125279"/>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87" name="Google Shape;187;p42"/>
          <p:cNvSpPr/>
          <p:nvPr/>
        </p:nvSpPr>
        <p:spPr>
          <a:xfrm>
            <a:off x="736389" y="844254"/>
            <a:ext cx="16759717" cy="8605158"/>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88" name="Google Shape;188;p42"/>
          <p:cNvSpPr txBox="1"/>
          <p:nvPr>
            <p:ph idx="1" type="body"/>
          </p:nvPr>
        </p:nvSpPr>
        <p:spPr>
          <a:xfrm>
            <a:off x="1646152" y="8523617"/>
            <a:ext cx="11045400" cy="7824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SzPts val="3200"/>
              <a:buNone/>
              <a:defRPr sz="3200"/>
            </a:lvl1pPr>
          </a:lstStyle>
          <a:p/>
        </p:txBody>
      </p:sp>
      <p:sp>
        <p:nvSpPr>
          <p:cNvPr id="189" name="Google Shape;189;p42"/>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
        <p:nvSpPr>
          <p:cNvPr id="190" name="Google Shape;190;p42"/>
          <p:cNvSpPr/>
          <p:nvPr/>
        </p:nvSpPr>
        <p:spPr>
          <a:xfrm rot="5400000">
            <a:off x="624335" y="609221"/>
            <a:ext cx="1492509" cy="155142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1" name="Google Shape;191;p42"/>
          <p:cNvSpPr/>
          <p:nvPr/>
        </p:nvSpPr>
        <p:spPr>
          <a:xfrm rot="-9525180">
            <a:off x="505698" y="8716788"/>
            <a:ext cx="581021" cy="462666"/>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2" name="Google Shape;192;p42"/>
          <p:cNvSpPr/>
          <p:nvPr/>
        </p:nvSpPr>
        <p:spPr>
          <a:xfrm rot="-9525180">
            <a:off x="435539" y="9025833"/>
            <a:ext cx="264980" cy="182571"/>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3" name="Google Shape;193;p42"/>
          <p:cNvSpPr/>
          <p:nvPr/>
        </p:nvSpPr>
        <p:spPr>
          <a:xfrm rot="-167066">
            <a:off x="9868480" y="727277"/>
            <a:ext cx="1776288" cy="122979"/>
          </a:xfrm>
          <a:custGeom>
            <a:rect b="b" l="l" r="r" t="t"/>
            <a:pathLst>
              <a:path extrusionOk="0" h="29142" w="420923">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4" name="Google Shape;194;p42"/>
          <p:cNvSpPr/>
          <p:nvPr/>
        </p:nvSpPr>
        <p:spPr>
          <a:xfrm rot="-167066">
            <a:off x="11752735" y="736413"/>
            <a:ext cx="173779" cy="62359"/>
          </a:xfrm>
          <a:custGeom>
            <a:rect b="b" l="l" r="r" t="t"/>
            <a:pathLst>
              <a:path extrusionOk="0" h="14777" w="4118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5" name="Google Shape;195;p42"/>
          <p:cNvSpPr/>
          <p:nvPr/>
        </p:nvSpPr>
        <p:spPr>
          <a:xfrm rot="-167066">
            <a:off x="12092276" y="708918"/>
            <a:ext cx="599453" cy="81361"/>
          </a:xfrm>
          <a:custGeom>
            <a:rect b="b" l="l" r="r" t="t"/>
            <a:pathLst>
              <a:path extrusionOk="0" h="19280" w="142051">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6" name="Google Shape;196;p42"/>
          <p:cNvSpPr/>
          <p:nvPr/>
        </p:nvSpPr>
        <p:spPr>
          <a:xfrm rot="5400000">
            <a:off x="16560526" y="4991526"/>
            <a:ext cx="1701279" cy="309954"/>
          </a:xfrm>
          <a:custGeom>
            <a:rect b="b" l="l" r="r" t="t"/>
            <a:pathLst>
              <a:path extrusionOk="0" h="73536" w="403625">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97" name="Shape 197"/>
        <p:cNvGrpSpPr/>
        <p:nvPr/>
      </p:nvGrpSpPr>
      <p:grpSpPr>
        <a:xfrm>
          <a:off x="0" y="0"/>
          <a:ext cx="0" cy="0"/>
          <a:chOff x="0" y="0"/>
          <a:chExt cx="0" cy="0"/>
        </a:xfrm>
      </p:grpSpPr>
      <p:sp>
        <p:nvSpPr>
          <p:cNvPr id="198" name="Google Shape;198;p43"/>
          <p:cNvSpPr/>
          <p:nvPr/>
        </p:nvSpPr>
        <p:spPr>
          <a:xfrm rot="-898861">
            <a:off x="1479593" y="867257"/>
            <a:ext cx="2923651" cy="3211817"/>
          </a:xfrm>
          <a:custGeom>
            <a:rect b="b" l="l" r="r" t="t"/>
            <a:pathLst>
              <a:path extrusionOk="0" h="507799" w="462239">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9" name="Google Shape;199;p43"/>
          <p:cNvSpPr txBox="1"/>
          <p:nvPr>
            <p:ph type="ctrTitle"/>
          </p:nvPr>
        </p:nvSpPr>
        <p:spPr>
          <a:xfrm>
            <a:off x="3547000" y="3960050"/>
            <a:ext cx="11194200" cy="1342200"/>
          </a:xfrm>
          <a:prstGeom prst="rect">
            <a:avLst/>
          </a:prstGeom>
          <a:noFill/>
          <a:ln>
            <a:noFill/>
          </a:ln>
        </p:spPr>
        <p:txBody>
          <a:bodyPr anchorCtr="0" anchor="b" bIns="0" lIns="0" spcFirstLastPara="1" rIns="0" wrap="square" tIns="0">
            <a:noAutofit/>
          </a:bodyPr>
          <a:lstStyle>
            <a:lvl1pPr lvl="0" algn="ctr">
              <a:lnSpc>
                <a:spcPct val="90000"/>
              </a:lnSpc>
              <a:spcBef>
                <a:spcPts val="0"/>
              </a:spcBef>
              <a:spcAft>
                <a:spcPts val="0"/>
              </a:spcAft>
              <a:buSzPts val="10400"/>
              <a:buNone/>
              <a:defRPr sz="10400"/>
            </a:lvl1pPr>
            <a:lvl2pPr lvl="1" algn="ctr">
              <a:lnSpc>
                <a:spcPct val="90000"/>
              </a:lnSpc>
              <a:spcBef>
                <a:spcPts val="0"/>
              </a:spcBef>
              <a:spcAft>
                <a:spcPts val="0"/>
              </a:spcAft>
              <a:buSzPts val="10400"/>
              <a:buNone/>
              <a:defRPr sz="10400"/>
            </a:lvl2pPr>
            <a:lvl3pPr lvl="2" algn="ctr">
              <a:lnSpc>
                <a:spcPct val="90000"/>
              </a:lnSpc>
              <a:spcBef>
                <a:spcPts val="0"/>
              </a:spcBef>
              <a:spcAft>
                <a:spcPts val="0"/>
              </a:spcAft>
              <a:buSzPts val="10400"/>
              <a:buNone/>
              <a:defRPr sz="10400"/>
            </a:lvl3pPr>
            <a:lvl4pPr lvl="3" algn="ctr">
              <a:lnSpc>
                <a:spcPct val="90000"/>
              </a:lnSpc>
              <a:spcBef>
                <a:spcPts val="0"/>
              </a:spcBef>
              <a:spcAft>
                <a:spcPts val="0"/>
              </a:spcAft>
              <a:buSzPts val="10400"/>
              <a:buNone/>
              <a:defRPr sz="10400"/>
            </a:lvl4pPr>
            <a:lvl5pPr lvl="4" algn="ctr">
              <a:lnSpc>
                <a:spcPct val="90000"/>
              </a:lnSpc>
              <a:spcBef>
                <a:spcPts val="0"/>
              </a:spcBef>
              <a:spcAft>
                <a:spcPts val="0"/>
              </a:spcAft>
              <a:buSzPts val="10400"/>
              <a:buNone/>
              <a:defRPr sz="10400"/>
            </a:lvl5pPr>
            <a:lvl6pPr lvl="5" algn="ctr">
              <a:lnSpc>
                <a:spcPct val="90000"/>
              </a:lnSpc>
              <a:spcBef>
                <a:spcPts val="0"/>
              </a:spcBef>
              <a:spcAft>
                <a:spcPts val="0"/>
              </a:spcAft>
              <a:buSzPts val="10400"/>
              <a:buNone/>
              <a:defRPr sz="10400"/>
            </a:lvl6pPr>
            <a:lvl7pPr lvl="6" algn="ctr">
              <a:lnSpc>
                <a:spcPct val="90000"/>
              </a:lnSpc>
              <a:spcBef>
                <a:spcPts val="0"/>
              </a:spcBef>
              <a:spcAft>
                <a:spcPts val="0"/>
              </a:spcAft>
              <a:buSzPts val="10400"/>
              <a:buNone/>
              <a:defRPr sz="10400"/>
            </a:lvl7pPr>
            <a:lvl8pPr lvl="7" algn="ctr">
              <a:lnSpc>
                <a:spcPct val="90000"/>
              </a:lnSpc>
              <a:spcBef>
                <a:spcPts val="0"/>
              </a:spcBef>
              <a:spcAft>
                <a:spcPts val="0"/>
              </a:spcAft>
              <a:buSzPts val="10400"/>
              <a:buNone/>
              <a:defRPr sz="10400"/>
            </a:lvl8pPr>
            <a:lvl9pPr lvl="8" algn="ctr">
              <a:lnSpc>
                <a:spcPct val="90000"/>
              </a:lnSpc>
              <a:spcBef>
                <a:spcPts val="0"/>
              </a:spcBef>
              <a:spcAft>
                <a:spcPts val="0"/>
              </a:spcAft>
              <a:buSzPts val="10400"/>
              <a:buNone/>
              <a:defRPr sz="10400"/>
            </a:lvl9pPr>
          </a:lstStyle>
          <a:p/>
        </p:txBody>
      </p:sp>
      <p:sp>
        <p:nvSpPr>
          <p:cNvPr id="200" name="Google Shape;200;p43"/>
          <p:cNvSpPr txBox="1"/>
          <p:nvPr>
            <p:ph idx="1" type="subTitle"/>
          </p:nvPr>
        </p:nvSpPr>
        <p:spPr>
          <a:xfrm>
            <a:off x="3547000" y="5328852"/>
            <a:ext cx="11194200" cy="772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4400"/>
              <a:buNone/>
              <a:defRPr>
                <a:solidFill>
                  <a:schemeClr val="accent2"/>
                </a:solidFill>
              </a:defRPr>
            </a:lvl1pPr>
            <a:lvl2pPr lvl="1" algn="ctr">
              <a:lnSpc>
                <a:spcPct val="100000"/>
              </a:lnSpc>
              <a:spcBef>
                <a:spcPts val="2000"/>
              </a:spcBef>
              <a:spcAft>
                <a:spcPts val="0"/>
              </a:spcAft>
              <a:buClr>
                <a:schemeClr val="accent2"/>
              </a:buClr>
              <a:buSzPts val="6000"/>
              <a:buNone/>
              <a:defRPr sz="6000">
                <a:solidFill>
                  <a:schemeClr val="accent2"/>
                </a:solidFill>
              </a:defRPr>
            </a:lvl2pPr>
            <a:lvl3pPr lvl="2" algn="ctr">
              <a:lnSpc>
                <a:spcPct val="100000"/>
              </a:lnSpc>
              <a:spcBef>
                <a:spcPts val="2000"/>
              </a:spcBef>
              <a:spcAft>
                <a:spcPts val="0"/>
              </a:spcAft>
              <a:buClr>
                <a:schemeClr val="accent2"/>
              </a:buClr>
              <a:buSzPts val="6000"/>
              <a:buNone/>
              <a:defRPr sz="6000">
                <a:solidFill>
                  <a:schemeClr val="accent2"/>
                </a:solidFill>
              </a:defRPr>
            </a:lvl3pPr>
            <a:lvl4pPr lvl="3" algn="ctr">
              <a:lnSpc>
                <a:spcPct val="100000"/>
              </a:lnSpc>
              <a:spcBef>
                <a:spcPts val="2000"/>
              </a:spcBef>
              <a:spcAft>
                <a:spcPts val="0"/>
              </a:spcAft>
              <a:buClr>
                <a:schemeClr val="accent2"/>
              </a:buClr>
              <a:buSzPts val="6000"/>
              <a:buNone/>
              <a:defRPr sz="6000">
                <a:solidFill>
                  <a:schemeClr val="accent2"/>
                </a:solidFill>
              </a:defRPr>
            </a:lvl4pPr>
            <a:lvl5pPr lvl="4" algn="ctr">
              <a:lnSpc>
                <a:spcPct val="100000"/>
              </a:lnSpc>
              <a:spcBef>
                <a:spcPts val="2000"/>
              </a:spcBef>
              <a:spcAft>
                <a:spcPts val="0"/>
              </a:spcAft>
              <a:buClr>
                <a:schemeClr val="accent2"/>
              </a:buClr>
              <a:buSzPts val="6000"/>
              <a:buNone/>
              <a:defRPr sz="6000">
                <a:solidFill>
                  <a:schemeClr val="accent2"/>
                </a:solidFill>
              </a:defRPr>
            </a:lvl5pPr>
            <a:lvl6pPr lvl="5" algn="ctr">
              <a:lnSpc>
                <a:spcPct val="100000"/>
              </a:lnSpc>
              <a:spcBef>
                <a:spcPts val="2000"/>
              </a:spcBef>
              <a:spcAft>
                <a:spcPts val="0"/>
              </a:spcAft>
              <a:buClr>
                <a:schemeClr val="accent2"/>
              </a:buClr>
              <a:buSzPts val="6000"/>
              <a:buNone/>
              <a:defRPr sz="6000">
                <a:solidFill>
                  <a:schemeClr val="accent2"/>
                </a:solidFill>
              </a:defRPr>
            </a:lvl6pPr>
            <a:lvl7pPr lvl="6" algn="ctr">
              <a:lnSpc>
                <a:spcPct val="100000"/>
              </a:lnSpc>
              <a:spcBef>
                <a:spcPts val="2000"/>
              </a:spcBef>
              <a:spcAft>
                <a:spcPts val="0"/>
              </a:spcAft>
              <a:buClr>
                <a:schemeClr val="accent2"/>
              </a:buClr>
              <a:buSzPts val="6000"/>
              <a:buNone/>
              <a:defRPr sz="6000">
                <a:solidFill>
                  <a:schemeClr val="accent2"/>
                </a:solidFill>
              </a:defRPr>
            </a:lvl7pPr>
            <a:lvl8pPr lvl="7" algn="ctr">
              <a:lnSpc>
                <a:spcPct val="100000"/>
              </a:lnSpc>
              <a:spcBef>
                <a:spcPts val="2000"/>
              </a:spcBef>
              <a:spcAft>
                <a:spcPts val="0"/>
              </a:spcAft>
              <a:buClr>
                <a:schemeClr val="accent2"/>
              </a:buClr>
              <a:buSzPts val="6000"/>
              <a:buNone/>
              <a:defRPr sz="6000">
                <a:solidFill>
                  <a:schemeClr val="accent2"/>
                </a:solidFill>
              </a:defRPr>
            </a:lvl8pPr>
            <a:lvl9pPr lvl="8" algn="ctr">
              <a:lnSpc>
                <a:spcPct val="100000"/>
              </a:lnSpc>
              <a:spcBef>
                <a:spcPts val="2000"/>
              </a:spcBef>
              <a:spcAft>
                <a:spcPts val="2000"/>
              </a:spcAft>
              <a:buClr>
                <a:schemeClr val="accent2"/>
              </a:buClr>
              <a:buSzPts val="6000"/>
              <a:buNone/>
              <a:defRPr sz="6000">
                <a:solidFill>
                  <a:schemeClr val="accent2"/>
                </a:solidFill>
              </a:defRPr>
            </a:lvl9pPr>
          </a:lstStyle>
          <a:p/>
        </p:txBody>
      </p:sp>
      <p:sp>
        <p:nvSpPr>
          <p:cNvPr id="201" name="Google Shape;201;p43"/>
          <p:cNvSpPr/>
          <p:nvPr/>
        </p:nvSpPr>
        <p:spPr>
          <a:xfrm>
            <a:off x="1588511" y="1120105"/>
            <a:ext cx="14798354" cy="7821462"/>
          </a:xfrm>
          <a:custGeom>
            <a:rect b="b" l="l" r="r" t="t"/>
            <a:pathLst>
              <a:path extrusionOk="0" h="1853427" w="3506719">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02" name="Google Shape;202;p43"/>
          <p:cNvSpPr/>
          <p:nvPr/>
        </p:nvSpPr>
        <p:spPr>
          <a:xfrm rot="4673461">
            <a:off x="15093253" y="7250889"/>
            <a:ext cx="1628078" cy="2044409"/>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03" name="Google Shape;203;p43"/>
          <p:cNvSpPr/>
          <p:nvPr/>
        </p:nvSpPr>
        <p:spPr>
          <a:xfrm rot="4673461">
            <a:off x="15993801" y="8589642"/>
            <a:ext cx="371341" cy="671462"/>
          </a:xfrm>
          <a:custGeom>
            <a:rect b="b" l="l" r="r" t="t"/>
            <a:pathLst>
              <a:path extrusionOk="0" h="159157" w="88019">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04" name="Google Shape;204;p43"/>
          <p:cNvSpPr/>
          <p:nvPr/>
        </p:nvSpPr>
        <p:spPr>
          <a:xfrm rot="-5167633">
            <a:off x="676402" y="6984439"/>
            <a:ext cx="1662098" cy="192272"/>
          </a:xfrm>
          <a:custGeom>
            <a:rect b="b" l="l" r="r" t="t"/>
            <a:pathLst>
              <a:path extrusionOk="0" h="45566" w="393896">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05" name="Google Shape;205;p43"/>
          <p:cNvSpPr/>
          <p:nvPr/>
        </p:nvSpPr>
        <p:spPr>
          <a:xfrm rot="-5167633">
            <a:off x="1228074" y="5746554"/>
            <a:ext cx="556680" cy="86190"/>
          </a:xfrm>
          <a:custGeom>
            <a:rect b="b" l="l" r="r" t="t"/>
            <a:pathLst>
              <a:path extrusionOk="0" h="20426" w="131926">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06" name="Google Shape;206;p43"/>
          <p:cNvSpPr/>
          <p:nvPr/>
        </p:nvSpPr>
        <p:spPr>
          <a:xfrm>
            <a:off x="10524499" y="924490"/>
            <a:ext cx="1362098" cy="428663"/>
          </a:xfrm>
          <a:custGeom>
            <a:rect b="b" l="l" r="r" t="t"/>
            <a:pathLst>
              <a:path extrusionOk="0" h="101579" w="322772">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07" name="Google Shape;207;p43"/>
          <p:cNvSpPr/>
          <p:nvPr/>
        </p:nvSpPr>
        <p:spPr>
          <a:xfrm>
            <a:off x="5659321" y="9023223"/>
            <a:ext cx="2754082" cy="133816"/>
          </a:xfrm>
          <a:custGeom>
            <a:rect b="b" l="l" r="r" t="t"/>
            <a:pathLst>
              <a:path extrusionOk="0" h="31710" w="652626">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08" name="Google Shape;208;p43"/>
          <p:cNvSpPr/>
          <p:nvPr/>
        </p:nvSpPr>
        <p:spPr>
          <a:xfrm>
            <a:off x="8619108" y="9089958"/>
            <a:ext cx="527918" cy="62452"/>
          </a:xfrm>
          <a:custGeom>
            <a:rect b="b" l="l" r="r" t="t"/>
            <a:pathLst>
              <a:path extrusionOk="0" h="14799" w="125099">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09" name="Google Shape;209;p43"/>
          <p:cNvSpPr/>
          <p:nvPr/>
        </p:nvSpPr>
        <p:spPr>
          <a:xfrm>
            <a:off x="15421473" y="1334243"/>
            <a:ext cx="580748" cy="462449"/>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0" name="Google Shape;210;p43"/>
          <p:cNvSpPr/>
          <p:nvPr/>
        </p:nvSpPr>
        <p:spPr>
          <a:xfrm>
            <a:off x="15730906" y="1234050"/>
            <a:ext cx="264856" cy="182485"/>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11" name="Shape 211"/>
        <p:cNvGrpSpPr/>
        <p:nvPr/>
      </p:nvGrpSpPr>
      <p:grpSpPr>
        <a:xfrm>
          <a:off x="0" y="0"/>
          <a:ext cx="0" cy="0"/>
          <a:chOff x="0" y="0"/>
          <a:chExt cx="0" cy="0"/>
        </a:xfrm>
      </p:grpSpPr>
      <p:sp>
        <p:nvSpPr>
          <p:cNvPr id="212" name="Google Shape;212;p44"/>
          <p:cNvSpPr/>
          <p:nvPr/>
        </p:nvSpPr>
        <p:spPr>
          <a:xfrm rot="-884877">
            <a:off x="15994588" y="7129668"/>
            <a:ext cx="1825633" cy="1856569"/>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 name="Google Shape;213;p44"/>
          <p:cNvSpPr/>
          <p:nvPr/>
        </p:nvSpPr>
        <p:spPr>
          <a:xfrm>
            <a:off x="1285050" y="663547"/>
            <a:ext cx="13886686" cy="1855513"/>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4" name="Google Shape;214;p44"/>
          <p:cNvSpPr/>
          <p:nvPr/>
        </p:nvSpPr>
        <p:spPr>
          <a:xfrm>
            <a:off x="736389" y="844254"/>
            <a:ext cx="16759717" cy="8605158"/>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5" name="Google Shape;215;p44"/>
          <p:cNvSpPr txBox="1"/>
          <p:nvPr>
            <p:ph type="title"/>
          </p:nvPr>
        </p:nvSpPr>
        <p:spPr>
          <a:xfrm>
            <a:off x="1766750" y="1367200"/>
            <a:ext cx="12852601" cy="792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6800"/>
              <a:buNone/>
              <a:defRPr/>
            </a:lvl1pPr>
            <a:lvl2pPr lvl="1" algn="l">
              <a:lnSpc>
                <a:spcPct val="90000"/>
              </a:lnSpc>
              <a:spcBef>
                <a:spcPts val="0"/>
              </a:spcBef>
              <a:spcAft>
                <a:spcPts val="0"/>
              </a:spcAft>
              <a:buSzPts val="6800"/>
              <a:buNone/>
              <a:defRPr/>
            </a:lvl2pPr>
            <a:lvl3pPr lvl="2" algn="l">
              <a:lnSpc>
                <a:spcPct val="90000"/>
              </a:lnSpc>
              <a:spcBef>
                <a:spcPts val="0"/>
              </a:spcBef>
              <a:spcAft>
                <a:spcPts val="0"/>
              </a:spcAft>
              <a:buSzPts val="6800"/>
              <a:buNone/>
              <a:defRPr/>
            </a:lvl3pPr>
            <a:lvl4pPr lvl="3" algn="l">
              <a:lnSpc>
                <a:spcPct val="90000"/>
              </a:lnSpc>
              <a:spcBef>
                <a:spcPts val="0"/>
              </a:spcBef>
              <a:spcAft>
                <a:spcPts val="0"/>
              </a:spcAft>
              <a:buSzPts val="6800"/>
              <a:buNone/>
              <a:defRPr/>
            </a:lvl4pPr>
            <a:lvl5pPr lvl="4" algn="l">
              <a:lnSpc>
                <a:spcPct val="90000"/>
              </a:lnSpc>
              <a:spcBef>
                <a:spcPts val="0"/>
              </a:spcBef>
              <a:spcAft>
                <a:spcPts val="0"/>
              </a:spcAft>
              <a:buSzPts val="6800"/>
              <a:buNone/>
              <a:defRPr/>
            </a:lvl5pPr>
            <a:lvl6pPr lvl="5" algn="l">
              <a:lnSpc>
                <a:spcPct val="90000"/>
              </a:lnSpc>
              <a:spcBef>
                <a:spcPts val="0"/>
              </a:spcBef>
              <a:spcAft>
                <a:spcPts val="0"/>
              </a:spcAft>
              <a:buSzPts val="6800"/>
              <a:buNone/>
              <a:defRPr/>
            </a:lvl6pPr>
            <a:lvl7pPr lvl="6" algn="l">
              <a:lnSpc>
                <a:spcPct val="90000"/>
              </a:lnSpc>
              <a:spcBef>
                <a:spcPts val="0"/>
              </a:spcBef>
              <a:spcAft>
                <a:spcPts val="0"/>
              </a:spcAft>
              <a:buSzPts val="6800"/>
              <a:buNone/>
              <a:defRPr/>
            </a:lvl7pPr>
            <a:lvl8pPr lvl="7" algn="l">
              <a:lnSpc>
                <a:spcPct val="90000"/>
              </a:lnSpc>
              <a:spcBef>
                <a:spcPts val="0"/>
              </a:spcBef>
              <a:spcAft>
                <a:spcPts val="0"/>
              </a:spcAft>
              <a:buSzPts val="6800"/>
              <a:buNone/>
              <a:defRPr/>
            </a:lvl8pPr>
            <a:lvl9pPr lvl="8" algn="l">
              <a:lnSpc>
                <a:spcPct val="90000"/>
              </a:lnSpc>
              <a:spcBef>
                <a:spcPts val="0"/>
              </a:spcBef>
              <a:spcAft>
                <a:spcPts val="0"/>
              </a:spcAft>
              <a:buSzPts val="6800"/>
              <a:buNone/>
              <a:defRPr/>
            </a:lvl9pPr>
          </a:lstStyle>
          <a:p/>
        </p:txBody>
      </p:sp>
      <p:sp>
        <p:nvSpPr>
          <p:cNvPr id="216" name="Google Shape;216;p44"/>
          <p:cNvSpPr txBox="1"/>
          <p:nvPr>
            <p:ph idx="1" type="body"/>
          </p:nvPr>
        </p:nvSpPr>
        <p:spPr>
          <a:xfrm>
            <a:off x="2376350" y="3012700"/>
            <a:ext cx="12852601" cy="5680800"/>
          </a:xfrm>
          <a:prstGeom prst="rect">
            <a:avLst/>
          </a:prstGeom>
          <a:noFill/>
          <a:ln>
            <a:noFill/>
          </a:ln>
        </p:spPr>
        <p:txBody>
          <a:bodyPr anchorCtr="0" anchor="t" bIns="0" lIns="0" spcFirstLastPara="1" rIns="0" wrap="square" tIns="0">
            <a:noAutofit/>
          </a:bodyPr>
          <a:lstStyle>
            <a:lvl1pPr indent="-508000" lvl="0" marL="457200" algn="l">
              <a:lnSpc>
                <a:spcPct val="100000"/>
              </a:lnSpc>
              <a:spcBef>
                <a:spcPts val="0"/>
              </a:spcBef>
              <a:spcAft>
                <a:spcPts val="0"/>
              </a:spcAft>
              <a:buSzPts val="4400"/>
              <a:buChar char="✗"/>
              <a:defRPr/>
            </a:lvl1pPr>
            <a:lvl2pPr indent="-508000" lvl="1" marL="914400" algn="l">
              <a:lnSpc>
                <a:spcPct val="100000"/>
              </a:lnSpc>
              <a:spcBef>
                <a:spcPts val="2000"/>
              </a:spcBef>
              <a:spcAft>
                <a:spcPts val="0"/>
              </a:spcAft>
              <a:buSzPts val="4400"/>
              <a:buChar char="✗"/>
              <a:defRPr/>
            </a:lvl2pPr>
            <a:lvl3pPr indent="-508000" lvl="2" marL="1371600" algn="l">
              <a:lnSpc>
                <a:spcPct val="100000"/>
              </a:lnSpc>
              <a:spcBef>
                <a:spcPts val="2000"/>
              </a:spcBef>
              <a:spcAft>
                <a:spcPts val="0"/>
              </a:spcAft>
              <a:buSzPts val="4400"/>
              <a:buChar char="■"/>
              <a:defRPr/>
            </a:lvl3pPr>
            <a:lvl4pPr indent="-508000" lvl="3" marL="1828800" algn="l">
              <a:lnSpc>
                <a:spcPct val="100000"/>
              </a:lnSpc>
              <a:spcBef>
                <a:spcPts val="2000"/>
              </a:spcBef>
              <a:spcAft>
                <a:spcPts val="0"/>
              </a:spcAft>
              <a:buSzPts val="4400"/>
              <a:buChar char="●"/>
              <a:defRPr/>
            </a:lvl4pPr>
            <a:lvl5pPr indent="-508000" lvl="4" marL="2286000" algn="l">
              <a:lnSpc>
                <a:spcPct val="100000"/>
              </a:lnSpc>
              <a:spcBef>
                <a:spcPts val="2000"/>
              </a:spcBef>
              <a:spcAft>
                <a:spcPts val="0"/>
              </a:spcAft>
              <a:buSzPts val="4400"/>
              <a:buChar char="○"/>
              <a:defRPr/>
            </a:lvl5pPr>
            <a:lvl6pPr indent="-508000" lvl="5" marL="2743200" algn="l">
              <a:lnSpc>
                <a:spcPct val="100000"/>
              </a:lnSpc>
              <a:spcBef>
                <a:spcPts val="2000"/>
              </a:spcBef>
              <a:spcAft>
                <a:spcPts val="0"/>
              </a:spcAft>
              <a:buSzPts val="4400"/>
              <a:buChar char="■"/>
              <a:defRPr/>
            </a:lvl6pPr>
            <a:lvl7pPr indent="-508000" lvl="6" marL="3200400" algn="l">
              <a:lnSpc>
                <a:spcPct val="100000"/>
              </a:lnSpc>
              <a:spcBef>
                <a:spcPts val="2000"/>
              </a:spcBef>
              <a:spcAft>
                <a:spcPts val="0"/>
              </a:spcAft>
              <a:buSzPts val="4400"/>
              <a:buChar char="●"/>
              <a:defRPr/>
            </a:lvl7pPr>
            <a:lvl8pPr indent="-508000" lvl="7" marL="3657600" algn="l">
              <a:lnSpc>
                <a:spcPct val="100000"/>
              </a:lnSpc>
              <a:spcBef>
                <a:spcPts val="2000"/>
              </a:spcBef>
              <a:spcAft>
                <a:spcPts val="0"/>
              </a:spcAft>
              <a:buSzPts val="4400"/>
              <a:buChar char="○"/>
              <a:defRPr/>
            </a:lvl8pPr>
            <a:lvl9pPr indent="-508000" lvl="8" marL="4114800" algn="l">
              <a:lnSpc>
                <a:spcPct val="100000"/>
              </a:lnSpc>
              <a:spcBef>
                <a:spcPts val="2000"/>
              </a:spcBef>
              <a:spcAft>
                <a:spcPts val="2000"/>
              </a:spcAft>
              <a:buSzPts val="4400"/>
              <a:buChar char="■"/>
              <a:defRPr/>
            </a:lvl9pPr>
          </a:lstStyle>
          <a:p/>
        </p:txBody>
      </p:sp>
      <p:sp>
        <p:nvSpPr>
          <p:cNvPr id="217" name="Google Shape;217;p44"/>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
        <p:nvSpPr>
          <p:cNvPr id="218" name="Google Shape;218;p44"/>
          <p:cNvSpPr/>
          <p:nvPr/>
        </p:nvSpPr>
        <p:spPr>
          <a:xfrm>
            <a:off x="6430721" y="742383"/>
            <a:ext cx="2754082" cy="133816"/>
          </a:xfrm>
          <a:custGeom>
            <a:rect b="b" l="l" r="r" t="t"/>
            <a:pathLst>
              <a:path extrusionOk="0" h="31710" w="652626">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9" name="Google Shape;219;p44"/>
          <p:cNvSpPr/>
          <p:nvPr/>
        </p:nvSpPr>
        <p:spPr>
          <a:xfrm>
            <a:off x="9390508" y="809118"/>
            <a:ext cx="527918" cy="62452"/>
          </a:xfrm>
          <a:custGeom>
            <a:rect b="b" l="l" r="r" t="t"/>
            <a:pathLst>
              <a:path extrusionOk="0" h="14799" w="125099">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20" name="Google Shape;220;p44"/>
          <p:cNvSpPr/>
          <p:nvPr/>
        </p:nvSpPr>
        <p:spPr>
          <a:xfrm>
            <a:off x="16743173" y="794743"/>
            <a:ext cx="580748" cy="462449"/>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21" name="Google Shape;221;p44"/>
          <p:cNvSpPr/>
          <p:nvPr/>
        </p:nvSpPr>
        <p:spPr>
          <a:xfrm>
            <a:off x="489485" y="8188721"/>
            <a:ext cx="1492509" cy="155142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22" name="Google Shape;222;p44"/>
          <p:cNvSpPr/>
          <p:nvPr/>
        </p:nvSpPr>
        <p:spPr>
          <a:xfrm>
            <a:off x="17156548" y="5914859"/>
            <a:ext cx="401803" cy="345584"/>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23" name="Google Shape;223;p44"/>
          <p:cNvSpPr/>
          <p:nvPr/>
        </p:nvSpPr>
        <p:spPr>
          <a:xfrm>
            <a:off x="9707792" y="9214603"/>
            <a:ext cx="1703298" cy="310322"/>
          </a:xfrm>
          <a:custGeom>
            <a:rect b="b" l="l" r="r" t="t"/>
            <a:pathLst>
              <a:path extrusionOk="0" h="73536" w="403625">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24" name="Google Shape;224;p44"/>
          <p:cNvSpPr/>
          <p:nvPr/>
        </p:nvSpPr>
        <p:spPr>
          <a:xfrm>
            <a:off x="17052606" y="694550"/>
            <a:ext cx="264856" cy="182485"/>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25" name="Shape 225"/>
        <p:cNvGrpSpPr/>
        <p:nvPr/>
      </p:nvGrpSpPr>
      <p:grpSpPr>
        <a:xfrm>
          <a:off x="0" y="0"/>
          <a:ext cx="0" cy="0"/>
          <a:chOff x="0" y="0"/>
          <a:chExt cx="0" cy="0"/>
        </a:xfrm>
      </p:grpSpPr>
      <p:sp>
        <p:nvSpPr>
          <p:cNvPr id="226" name="Google Shape;226;p45"/>
          <p:cNvSpPr/>
          <p:nvPr/>
        </p:nvSpPr>
        <p:spPr>
          <a:xfrm rot="-884877">
            <a:off x="15994588" y="7129668"/>
            <a:ext cx="1825633" cy="1856569"/>
          </a:xfrm>
          <a:custGeom>
            <a:rect b="b" l="l" r="r" t="t"/>
            <a:pathLst>
              <a:path extrusionOk="0" h="559316" w="549996">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27" name="Google Shape;227;p45"/>
          <p:cNvSpPr/>
          <p:nvPr/>
        </p:nvSpPr>
        <p:spPr>
          <a:xfrm>
            <a:off x="1285050" y="663547"/>
            <a:ext cx="13886686" cy="1855513"/>
          </a:xfrm>
          <a:custGeom>
            <a:rect b="b" l="l" r="r" t="t"/>
            <a:pathLst>
              <a:path extrusionOk="0" h="399035" w="3290684">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28" name="Google Shape;228;p45"/>
          <p:cNvSpPr/>
          <p:nvPr/>
        </p:nvSpPr>
        <p:spPr>
          <a:xfrm>
            <a:off x="736389" y="844254"/>
            <a:ext cx="16759717" cy="8605158"/>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29" name="Google Shape;229;p45"/>
          <p:cNvSpPr txBox="1"/>
          <p:nvPr>
            <p:ph type="title"/>
          </p:nvPr>
        </p:nvSpPr>
        <p:spPr>
          <a:xfrm>
            <a:off x="1766750" y="1367200"/>
            <a:ext cx="12852601" cy="792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6800"/>
              <a:buNone/>
              <a:defRPr/>
            </a:lvl1pPr>
            <a:lvl2pPr lvl="1" algn="l">
              <a:lnSpc>
                <a:spcPct val="90000"/>
              </a:lnSpc>
              <a:spcBef>
                <a:spcPts val="0"/>
              </a:spcBef>
              <a:spcAft>
                <a:spcPts val="0"/>
              </a:spcAft>
              <a:buSzPts val="6800"/>
              <a:buNone/>
              <a:defRPr/>
            </a:lvl2pPr>
            <a:lvl3pPr lvl="2" algn="l">
              <a:lnSpc>
                <a:spcPct val="90000"/>
              </a:lnSpc>
              <a:spcBef>
                <a:spcPts val="0"/>
              </a:spcBef>
              <a:spcAft>
                <a:spcPts val="0"/>
              </a:spcAft>
              <a:buSzPts val="6800"/>
              <a:buNone/>
              <a:defRPr/>
            </a:lvl3pPr>
            <a:lvl4pPr lvl="3" algn="l">
              <a:lnSpc>
                <a:spcPct val="90000"/>
              </a:lnSpc>
              <a:spcBef>
                <a:spcPts val="0"/>
              </a:spcBef>
              <a:spcAft>
                <a:spcPts val="0"/>
              </a:spcAft>
              <a:buSzPts val="6800"/>
              <a:buNone/>
              <a:defRPr/>
            </a:lvl4pPr>
            <a:lvl5pPr lvl="4" algn="l">
              <a:lnSpc>
                <a:spcPct val="90000"/>
              </a:lnSpc>
              <a:spcBef>
                <a:spcPts val="0"/>
              </a:spcBef>
              <a:spcAft>
                <a:spcPts val="0"/>
              </a:spcAft>
              <a:buSzPts val="6800"/>
              <a:buNone/>
              <a:defRPr/>
            </a:lvl5pPr>
            <a:lvl6pPr lvl="5" algn="l">
              <a:lnSpc>
                <a:spcPct val="90000"/>
              </a:lnSpc>
              <a:spcBef>
                <a:spcPts val="0"/>
              </a:spcBef>
              <a:spcAft>
                <a:spcPts val="0"/>
              </a:spcAft>
              <a:buSzPts val="6800"/>
              <a:buNone/>
              <a:defRPr/>
            </a:lvl6pPr>
            <a:lvl7pPr lvl="6" algn="l">
              <a:lnSpc>
                <a:spcPct val="90000"/>
              </a:lnSpc>
              <a:spcBef>
                <a:spcPts val="0"/>
              </a:spcBef>
              <a:spcAft>
                <a:spcPts val="0"/>
              </a:spcAft>
              <a:buSzPts val="6800"/>
              <a:buNone/>
              <a:defRPr/>
            </a:lvl7pPr>
            <a:lvl8pPr lvl="7" algn="l">
              <a:lnSpc>
                <a:spcPct val="90000"/>
              </a:lnSpc>
              <a:spcBef>
                <a:spcPts val="0"/>
              </a:spcBef>
              <a:spcAft>
                <a:spcPts val="0"/>
              </a:spcAft>
              <a:buSzPts val="6800"/>
              <a:buNone/>
              <a:defRPr/>
            </a:lvl8pPr>
            <a:lvl9pPr lvl="8" algn="l">
              <a:lnSpc>
                <a:spcPct val="90000"/>
              </a:lnSpc>
              <a:spcBef>
                <a:spcPts val="0"/>
              </a:spcBef>
              <a:spcAft>
                <a:spcPts val="0"/>
              </a:spcAft>
              <a:buSzPts val="6800"/>
              <a:buNone/>
              <a:defRPr/>
            </a:lvl9pPr>
          </a:lstStyle>
          <a:p/>
        </p:txBody>
      </p:sp>
      <p:sp>
        <p:nvSpPr>
          <p:cNvPr id="230" name="Google Shape;230;p45"/>
          <p:cNvSpPr txBox="1"/>
          <p:nvPr>
            <p:ph idx="1" type="body"/>
          </p:nvPr>
        </p:nvSpPr>
        <p:spPr>
          <a:xfrm>
            <a:off x="2376350" y="3012700"/>
            <a:ext cx="4003800" cy="55782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0"/>
              </a:spcBef>
              <a:spcAft>
                <a:spcPts val="0"/>
              </a:spcAft>
              <a:buSzPts val="3600"/>
              <a:buChar char="✗"/>
              <a:defRPr sz="3600"/>
            </a:lvl1pPr>
            <a:lvl2pPr indent="-457200" lvl="1" marL="914400" algn="l">
              <a:lnSpc>
                <a:spcPct val="100000"/>
              </a:lnSpc>
              <a:spcBef>
                <a:spcPts val="2000"/>
              </a:spcBef>
              <a:spcAft>
                <a:spcPts val="0"/>
              </a:spcAft>
              <a:buSzPts val="3600"/>
              <a:buChar char="✗"/>
              <a:defRPr sz="3600"/>
            </a:lvl2pPr>
            <a:lvl3pPr indent="-457200" lvl="2" marL="1371600" algn="l">
              <a:lnSpc>
                <a:spcPct val="100000"/>
              </a:lnSpc>
              <a:spcBef>
                <a:spcPts val="2000"/>
              </a:spcBef>
              <a:spcAft>
                <a:spcPts val="0"/>
              </a:spcAft>
              <a:buSzPts val="3600"/>
              <a:buChar char="■"/>
              <a:defRPr sz="3600"/>
            </a:lvl3pPr>
            <a:lvl4pPr indent="-457200" lvl="3" marL="1828800" algn="l">
              <a:lnSpc>
                <a:spcPct val="100000"/>
              </a:lnSpc>
              <a:spcBef>
                <a:spcPts val="2000"/>
              </a:spcBef>
              <a:spcAft>
                <a:spcPts val="0"/>
              </a:spcAft>
              <a:buSzPts val="3600"/>
              <a:buChar char="●"/>
              <a:defRPr sz="3600"/>
            </a:lvl4pPr>
            <a:lvl5pPr indent="-457200" lvl="4" marL="2286000" algn="l">
              <a:lnSpc>
                <a:spcPct val="100000"/>
              </a:lnSpc>
              <a:spcBef>
                <a:spcPts val="2000"/>
              </a:spcBef>
              <a:spcAft>
                <a:spcPts val="0"/>
              </a:spcAft>
              <a:buSzPts val="3600"/>
              <a:buChar char="○"/>
              <a:defRPr sz="3600"/>
            </a:lvl5pPr>
            <a:lvl6pPr indent="-457200" lvl="5" marL="2743200" algn="l">
              <a:lnSpc>
                <a:spcPct val="100000"/>
              </a:lnSpc>
              <a:spcBef>
                <a:spcPts val="2000"/>
              </a:spcBef>
              <a:spcAft>
                <a:spcPts val="0"/>
              </a:spcAft>
              <a:buSzPts val="3600"/>
              <a:buChar char="■"/>
              <a:defRPr sz="3600"/>
            </a:lvl6pPr>
            <a:lvl7pPr indent="-457200" lvl="6" marL="3200400" algn="l">
              <a:lnSpc>
                <a:spcPct val="100000"/>
              </a:lnSpc>
              <a:spcBef>
                <a:spcPts val="2000"/>
              </a:spcBef>
              <a:spcAft>
                <a:spcPts val="0"/>
              </a:spcAft>
              <a:buSzPts val="3600"/>
              <a:buChar char="●"/>
              <a:defRPr sz="3600"/>
            </a:lvl7pPr>
            <a:lvl8pPr indent="-457200" lvl="7" marL="3657600" algn="l">
              <a:lnSpc>
                <a:spcPct val="100000"/>
              </a:lnSpc>
              <a:spcBef>
                <a:spcPts val="2000"/>
              </a:spcBef>
              <a:spcAft>
                <a:spcPts val="0"/>
              </a:spcAft>
              <a:buSzPts val="3600"/>
              <a:buChar char="○"/>
              <a:defRPr sz="3600"/>
            </a:lvl8pPr>
            <a:lvl9pPr indent="-457200" lvl="8" marL="4114800" algn="l">
              <a:lnSpc>
                <a:spcPct val="100000"/>
              </a:lnSpc>
              <a:spcBef>
                <a:spcPts val="2000"/>
              </a:spcBef>
              <a:spcAft>
                <a:spcPts val="2000"/>
              </a:spcAft>
              <a:buSzPts val="3600"/>
              <a:buChar char="■"/>
              <a:defRPr sz="3600"/>
            </a:lvl9pPr>
          </a:lstStyle>
          <a:p/>
        </p:txBody>
      </p:sp>
      <p:sp>
        <p:nvSpPr>
          <p:cNvPr id="231" name="Google Shape;231;p45"/>
          <p:cNvSpPr txBox="1"/>
          <p:nvPr>
            <p:ph idx="2" type="body"/>
          </p:nvPr>
        </p:nvSpPr>
        <p:spPr>
          <a:xfrm>
            <a:off x="6800776" y="3012700"/>
            <a:ext cx="4003800" cy="55782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0"/>
              </a:spcBef>
              <a:spcAft>
                <a:spcPts val="0"/>
              </a:spcAft>
              <a:buSzPts val="3600"/>
              <a:buChar char="✗"/>
              <a:defRPr sz="3600"/>
            </a:lvl1pPr>
            <a:lvl2pPr indent="-457200" lvl="1" marL="914400" algn="l">
              <a:lnSpc>
                <a:spcPct val="100000"/>
              </a:lnSpc>
              <a:spcBef>
                <a:spcPts val="2000"/>
              </a:spcBef>
              <a:spcAft>
                <a:spcPts val="0"/>
              </a:spcAft>
              <a:buSzPts val="3600"/>
              <a:buChar char="✗"/>
              <a:defRPr sz="3600"/>
            </a:lvl2pPr>
            <a:lvl3pPr indent="-457200" lvl="2" marL="1371600" algn="l">
              <a:lnSpc>
                <a:spcPct val="100000"/>
              </a:lnSpc>
              <a:spcBef>
                <a:spcPts val="2000"/>
              </a:spcBef>
              <a:spcAft>
                <a:spcPts val="0"/>
              </a:spcAft>
              <a:buSzPts val="3600"/>
              <a:buChar char="■"/>
              <a:defRPr sz="3600"/>
            </a:lvl3pPr>
            <a:lvl4pPr indent="-457200" lvl="3" marL="1828800" algn="l">
              <a:lnSpc>
                <a:spcPct val="100000"/>
              </a:lnSpc>
              <a:spcBef>
                <a:spcPts val="2000"/>
              </a:spcBef>
              <a:spcAft>
                <a:spcPts val="0"/>
              </a:spcAft>
              <a:buSzPts val="3600"/>
              <a:buChar char="●"/>
              <a:defRPr sz="3600"/>
            </a:lvl4pPr>
            <a:lvl5pPr indent="-457200" lvl="4" marL="2286000" algn="l">
              <a:lnSpc>
                <a:spcPct val="100000"/>
              </a:lnSpc>
              <a:spcBef>
                <a:spcPts val="2000"/>
              </a:spcBef>
              <a:spcAft>
                <a:spcPts val="0"/>
              </a:spcAft>
              <a:buSzPts val="3600"/>
              <a:buChar char="○"/>
              <a:defRPr sz="3600"/>
            </a:lvl5pPr>
            <a:lvl6pPr indent="-457200" lvl="5" marL="2743200" algn="l">
              <a:lnSpc>
                <a:spcPct val="100000"/>
              </a:lnSpc>
              <a:spcBef>
                <a:spcPts val="2000"/>
              </a:spcBef>
              <a:spcAft>
                <a:spcPts val="0"/>
              </a:spcAft>
              <a:buSzPts val="3600"/>
              <a:buChar char="■"/>
              <a:defRPr sz="3600"/>
            </a:lvl6pPr>
            <a:lvl7pPr indent="-457200" lvl="6" marL="3200400" algn="l">
              <a:lnSpc>
                <a:spcPct val="100000"/>
              </a:lnSpc>
              <a:spcBef>
                <a:spcPts val="2000"/>
              </a:spcBef>
              <a:spcAft>
                <a:spcPts val="0"/>
              </a:spcAft>
              <a:buSzPts val="3600"/>
              <a:buChar char="●"/>
              <a:defRPr sz="3600"/>
            </a:lvl7pPr>
            <a:lvl8pPr indent="-457200" lvl="7" marL="3657600" algn="l">
              <a:lnSpc>
                <a:spcPct val="100000"/>
              </a:lnSpc>
              <a:spcBef>
                <a:spcPts val="2000"/>
              </a:spcBef>
              <a:spcAft>
                <a:spcPts val="0"/>
              </a:spcAft>
              <a:buSzPts val="3600"/>
              <a:buChar char="○"/>
              <a:defRPr sz="3600"/>
            </a:lvl8pPr>
            <a:lvl9pPr indent="-457200" lvl="8" marL="4114800" algn="l">
              <a:lnSpc>
                <a:spcPct val="100000"/>
              </a:lnSpc>
              <a:spcBef>
                <a:spcPts val="2000"/>
              </a:spcBef>
              <a:spcAft>
                <a:spcPts val="2000"/>
              </a:spcAft>
              <a:buSzPts val="3600"/>
              <a:buChar char="■"/>
              <a:defRPr sz="3600"/>
            </a:lvl9pPr>
          </a:lstStyle>
          <a:p/>
        </p:txBody>
      </p:sp>
      <p:sp>
        <p:nvSpPr>
          <p:cNvPr id="232" name="Google Shape;232;p45"/>
          <p:cNvSpPr txBox="1"/>
          <p:nvPr>
            <p:ph idx="3" type="body"/>
          </p:nvPr>
        </p:nvSpPr>
        <p:spPr>
          <a:xfrm>
            <a:off x="11225202" y="3012700"/>
            <a:ext cx="4003800" cy="5578200"/>
          </a:xfrm>
          <a:prstGeom prst="rect">
            <a:avLst/>
          </a:prstGeom>
          <a:noFill/>
          <a:ln>
            <a:noFill/>
          </a:ln>
        </p:spPr>
        <p:txBody>
          <a:bodyPr anchorCtr="0" anchor="t" bIns="0" lIns="0" spcFirstLastPara="1" rIns="0" wrap="square" tIns="0">
            <a:noAutofit/>
          </a:bodyPr>
          <a:lstStyle>
            <a:lvl1pPr indent="-457200" lvl="0" marL="457200" algn="l">
              <a:lnSpc>
                <a:spcPct val="100000"/>
              </a:lnSpc>
              <a:spcBef>
                <a:spcPts val="0"/>
              </a:spcBef>
              <a:spcAft>
                <a:spcPts val="0"/>
              </a:spcAft>
              <a:buSzPts val="3600"/>
              <a:buChar char="✗"/>
              <a:defRPr sz="3600"/>
            </a:lvl1pPr>
            <a:lvl2pPr indent="-457200" lvl="1" marL="914400" algn="l">
              <a:lnSpc>
                <a:spcPct val="100000"/>
              </a:lnSpc>
              <a:spcBef>
                <a:spcPts val="2000"/>
              </a:spcBef>
              <a:spcAft>
                <a:spcPts val="0"/>
              </a:spcAft>
              <a:buSzPts val="3600"/>
              <a:buChar char="✗"/>
              <a:defRPr sz="3600"/>
            </a:lvl2pPr>
            <a:lvl3pPr indent="-457200" lvl="2" marL="1371600" algn="l">
              <a:lnSpc>
                <a:spcPct val="100000"/>
              </a:lnSpc>
              <a:spcBef>
                <a:spcPts val="2000"/>
              </a:spcBef>
              <a:spcAft>
                <a:spcPts val="0"/>
              </a:spcAft>
              <a:buSzPts val="3600"/>
              <a:buChar char="■"/>
              <a:defRPr sz="3600"/>
            </a:lvl3pPr>
            <a:lvl4pPr indent="-457200" lvl="3" marL="1828800" algn="l">
              <a:lnSpc>
                <a:spcPct val="100000"/>
              </a:lnSpc>
              <a:spcBef>
                <a:spcPts val="2000"/>
              </a:spcBef>
              <a:spcAft>
                <a:spcPts val="0"/>
              </a:spcAft>
              <a:buSzPts val="3600"/>
              <a:buChar char="●"/>
              <a:defRPr sz="3600"/>
            </a:lvl4pPr>
            <a:lvl5pPr indent="-457200" lvl="4" marL="2286000" algn="l">
              <a:lnSpc>
                <a:spcPct val="100000"/>
              </a:lnSpc>
              <a:spcBef>
                <a:spcPts val="2000"/>
              </a:spcBef>
              <a:spcAft>
                <a:spcPts val="0"/>
              </a:spcAft>
              <a:buSzPts val="3600"/>
              <a:buChar char="○"/>
              <a:defRPr sz="3600"/>
            </a:lvl5pPr>
            <a:lvl6pPr indent="-457200" lvl="5" marL="2743200" algn="l">
              <a:lnSpc>
                <a:spcPct val="100000"/>
              </a:lnSpc>
              <a:spcBef>
                <a:spcPts val="2000"/>
              </a:spcBef>
              <a:spcAft>
                <a:spcPts val="0"/>
              </a:spcAft>
              <a:buSzPts val="3600"/>
              <a:buChar char="■"/>
              <a:defRPr sz="3600"/>
            </a:lvl6pPr>
            <a:lvl7pPr indent="-457200" lvl="6" marL="3200400" algn="l">
              <a:lnSpc>
                <a:spcPct val="100000"/>
              </a:lnSpc>
              <a:spcBef>
                <a:spcPts val="2000"/>
              </a:spcBef>
              <a:spcAft>
                <a:spcPts val="0"/>
              </a:spcAft>
              <a:buSzPts val="3600"/>
              <a:buChar char="●"/>
              <a:defRPr sz="3600"/>
            </a:lvl7pPr>
            <a:lvl8pPr indent="-457200" lvl="7" marL="3657600" algn="l">
              <a:lnSpc>
                <a:spcPct val="100000"/>
              </a:lnSpc>
              <a:spcBef>
                <a:spcPts val="2000"/>
              </a:spcBef>
              <a:spcAft>
                <a:spcPts val="0"/>
              </a:spcAft>
              <a:buSzPts val="3600"/>
              <a:buChar char="○"/>
              <a:defRPr sz="3600"/>
            </a:lvl8pPr>
            <a:lvl9pPr indent="-457200" lvl="8" marL="4114800" algn="l">
              <a:lnSpc>
                <a:spcPct val="100000"/>
              </a:lnSpc>
              <a:spcBef>
                <a:spcPts val="2000"/>
              </a:spcBef>
              <a:spcAft>
                <a:spcPts val="2000"/>
              </a:spcAft>
              <a:buSzPts val="3600"/>
              <a:buChar char="■"/>
              <a:defRPr sz="3600"/>
            </a:lvl9pPr>
          </a:lstStyle>
          <a:p/>
        </p:txBody>
      </p:sp>
      <p:sp>
        <p:nvSpPr>
          <p:cNvPr id="233" name="Google Shape;233;p45"/>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
        <p:nvSpPr>
          <p:cNvPr id="234" name="Google Shape;234;p45"/>
          <p:cNvSpPr/>
          <p:nvPr/>
        </p:nvSpPr>
        <p:spPr>
          <a:xfrm rot="10338673">
            <a:off x="17495956" y="2332552"/>
            <a:ext cx="226820" cy="1909440"/>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35" name="Google Shape;235;p45"/>
          <p:cNvSpPr/>
          <p:nvPr/>
        </p:nvSpPr>
        <p:spPr>
          <a:xfrm rot="10338673">
            <a:off x="17746694" y="3230464"/>
            <a:ext cx="160988" cy="798639"/>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36" name="Google Shape;236;p45"/>
          <p:cNvSpPr/>
          <p:nvPr/>
        </p:nvSpPr>
        <p:spPr>
          <a:xfrm>
            <a:off x="6304531" y="762211"/>
            <a:ext cx="1776295" cy="122979"/>
          </a:xfrm>
          <a:custGeom>
            <a:rect b="b" l="l" r="r" t="t"/>
            <a:pathLst>
              <a:path extrusionOk="0" h="29142" w="420923">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37" name="Google Shape;237;p45"/>
          <p:cNvSpPr/>
          <p:nvPr/>
        </p:nvSpPr>
        <p:spPr>
          <a:xfrm>
            <a:off x="8188541" y="823816"/>
            <a:ext cx="173780" cy="62359"/>
          </a:xfrm>
          <a:custGeom>
            <a:rect b="b" l="l" r="r" t="t"/>
            <a:pathLst>
              <a:path extrusionOk="0" h="14777" w="4118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38" name="Google Shape;238;p45"/>
          <p:cNvSpPr/>
          <p:nvPr/>
        </p:nvSpPr>
        <p:spPr>
          <a:xfrm>
            <a:off x="8528305" y="823146"/>
            <a:ext cx="599455" cy="81362"/>
          </a:xfrm>
          <a:custGeom>
            <a:rect b="b" l="l" r="r" t="t"/>
            <a:pathLst>
              <a:path extrusionOk="0" h="19280" w="142051">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39" name="Google Shape;239;p45"/>
          <p:cNvSpPr/>
          <p:nvPr/>
        </p:nvSpPr>
        <p:spPr>
          <a:xfrm rot="5534346">
            <a:off x="44682" y="6818622"/>
            <a:ext cx="1363139" cy="428991"/>
          </a:xfrm>
          <a:custGeom>
            <a:rect b="b" l="l" r="r" t="t"/>
            <a:pathLst>
              <a:path extrusionOk="0" h="101579" w="322772">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40" name="Google Shape;240;p45"/>
          <p:cNvSpPr/>
          <p:nvPr/>
        </p:nvSpPr>
        <p:spPr>
          <a:xfrm>
            <a:off x="12184059" y="9532107"/>
            <a:ext cx="1761238" cy="94553"/>
          </a:xfrm>
          <a:custGeom>
            <a:rect b="b" l="l" r="r" t="t"/>
            <a:pathLst>
              <a:path extrusionOk="0" h="22406" w="417355">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41" name="Google Shape;241;p45"/>
          <p:cNvSpPr/>
          <p:nvPr/>
        </p:nvSpPr>
        <p:spPr>
          <a:xfrm>
            <a:off x="12934768" y="9744724"/>
            <a:ext cx="570780" cy="70284"/>
          </a:xfrm>
          <a:custGeom>
            <a:rect b="b" l="l" r="r" t="t"/>
            <a:pathLst>
              <a:path extrusionOk="0" h="16655" w="135256">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p:cSld name="BLANK_1">
    <p:bg>
      <p:bgPr>
        <a:solidFill>
          <a:schemeClr val="dk1"/>
        </a:solidFill>
      </p:bgPr>
    </p:bg>
    <p:spTree>
      <p:nvGrpSpPr>
        <p:cNvPr id="242" name="Shape 242"/>
        <p:cNvGrpSpPr/>
        <p:nvPr/>
      </p:nvGrpSpPr>
      <p:grpSpPr>
        <a:xfrm>
          <a:off x="0" y="0"/>
          <a:ext cx="0" cy="0"/>
          <a:chOff x="0" y="0"/>
          <a:chExt cx="0" cy="0"/>
        </a:xfrm>
      </p:grpSpPr>
      <p:sp>
        <p:nvSpPr>
          <p:cNvPr id="243" name="Google Shape;243;p46"/>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lt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lt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lt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lt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lt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lt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lt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lt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lt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
        <p:nvSpPr>
          <p:cNvPr id="244" name="Google Shape;244;p46"/>
          <p:cNvSpPr/>
          <p:nvPr/>
        </p:nvSpPr>
        <p:spPr>
          <a:xfrm>
            <a:off x="736389" y="844254"/>
            <a:ext cx="16759717" cy="8605158"/>
          </a:xfrm>
          <a:custGeom>
            <a:rect b="b" l="l" r="r" t="t"/>
            <a:pathLst>
              <a:path extrusionOk="0" h="2039137" w="3971497">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45" name="Google Shape;245;p46"/>
          <p:cNvSpPr/>
          <p:nvPr/>
        </p:nvSpPr>
        <p:spPr>
          <a:xfrm rot="-5673298">
            <a:off x="4748184" y="8616028"/>
            <a:ext cx="226570" cy="1907340"/>
          </a:xfrm>
          <a:custGeom>
            <a:rect b="b" l="l" r="r" t="t"/>
            <a:pathLst>
              <a:path extrusionOk="0" h="452156" w="53711">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46" name="Google Shape;246;p46"/>
          <p:cNvSpPr/>
          <p:nvPr/>
        </p:nvSpPr>
        <p:spPr>
          <a:xfrm rot="-5673298">
            <a:off x="4427853" y="9369358"/>
            <a:ext cx="160811" cy="797761"/>
          </a:xfrm>
          <a:custGeom>
            <a:rect b="b" l="l" r="r" t="t"/>
            <a:pathLst>
              <a:path extrusionOk="0" h="189118" w="38122">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47" name="Google Shape;247;p46"/>
          <p:cNvSpPr/>
          <p:nvPr/>
        </p:nvSpPr>
        <p:spPr>
          <a:xfrm>
            <a:off x="11180301" y="598249"/>
            <a:ext cx="1080501" cy="528597"/>
          </a:xfrm>
          <a:custGeom>
            <a:rect b="b" l="l" r="r" t="t"/>
            <a:pathLst>
              <a:path extrusionOk="0" h="125260" w="256043">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48" name="Google Shape;248;p46"/>
          <p:cNvSpPr/>
          <p:nvPr/>
        </p:nvSpPr>
        <p:spPr>
          <a:xfrm>
            <a:off x="16743173" y="794743"/>
            <a:ext cx="580748" cy="462449"/>
          </a:xfrm>
          <a:custGeom>
            <a:rect b="b" l="l" r="r" t="t"/>
            <a:pathLst>
              <a:path extrusionOk="0" h="109585" w="137618">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49" name="Google Shape;249;p46"/>
          <p:cNvSpPr/>
          <p:nvPr/>
        </p:nvSpPr>
        <p:spPr>
          <a:xfrm>
            <a:off x="17052606" y="694550"/>
            <a:ext cx="264856" cy="182485"/>
          </a:xfrm>
          <a:custGeom>
            <a:rect b="b" l="l" r="r" t="t"/>
            <a:pathLst>
              <a:path extrusionOk="0" h="43243" w="62762">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50" name="Google Shape;250;p46"/>
          <p:cNvSpPr/>
          <p:nvPr/>
        </p:nvSpPr>
        <p:spPr>
          <a:xfrm>
            <a:off x="662325" y="3998938"/>
            <a:ext cx="423182" cy="535923"/>
          </a:xfrm>
          <a:custGeom>
            <a:rect b="b" l="l" r="r" t="t"/>
            <a:pathLst>
              <a:path extrusionOk="0" h="126996" w="10028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51" name="Google Shape;251;p46"/>
          <p:cNvSpPr/>
          <p:nvPr/>
        </p:nvSpPr>
        <p:spPr>
          <a:xfrm>
            <a:off x="17129577" y="7169059"/>
            <a:ext cx="401803" cy="345584"/>
          </a:xfrm>
          <a:custGeom>
            <a:rect b="b" l="l" r="r" t="t"/>
            <a:pathLst>
              <a:path extrusionOk="0" h="81892" w="95214">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52" name="Google Shape;252;p46"/>
          <p:cNvSpPr/>
          <p:nvPr/>
        </p:nvSpPr>
        <p:spPr>
          <a:xfrm rot="5069525">
            <a:off x="15706268" y="7483633"/>
            <a:ext cx="1628315" cy="2044706"/>
          </a:xfrm>
          <a:custGeom>
            <a:rect b="b" l="l" r="r" t="t"/>
            <a:pathLst>
              <a:path extrusionOk="0" h="484587" w="385904">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53" name="Google Shape;253;p46"/>
          <p:cNvSpPr/>
          <p:nvPr/>
        </p:nvSpPr>
        <p:spPr>
          <a:xfrm rot="5400000">
            <a:off x="610835" y="609221"/>
            <a:ext cx="1492509" cy="1551420"/>
          </a:xfrm>
          <a:custGeom>
            <a:rect b="b" l="l" r="r" t="t"/>
            <a:pathLst>
              <a:path extrusionOk="0" h="367635" w="353675">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4" name="Shape 254"/>
        <p:cNvGrpSpPr/>
        <p:nvPr/>
      </p:nvGrpSpPr>
      <p:grpSpPr>
        <a:xfrm>
          <a:off x="0" y="0"/>
          <a:ext cx="0" cy="0"/>
          <a:chOff x="0" y="0"/>
          <a:chExt cx="0" cy="0"/>
        </a:xfrm>
      </p:grpSpPr>
      <p:sp>
        <p:nvSpPr>
          <p:cNvPr id="255" name="Google Shape;255;p47"/>
          <p:cNvSpPr txBox="1"/>
          <p:nvPr>
            <p:ph type="title"/>
          </p:nvPr>
        </p:nvSpPr>
        <p:spPr>
          <a:xfrm>
            <a:off x="1877517" y="573578"/>
            <a:ext cx="15267600" cy="2238300"/>
          </a:xfrm>
          <a:prstGeom prst="rect">
            <a:avLst/>
          </a:prstGeom>
          <a:noFill/>
          <a:ln>
            <a:noFill/>
          </a:ln>
        </p:spPr>
        <p:txBody>
          <a:bodyPr anchorCtr="0" anchor="t" bIns="68550" lIns="137150" spcFirstLastPara="1" rIns="137150" wrap="square" tIns="68550">
            <a:normAutofit/>
          </a:bodyPr>
          <a:lstStyle>
            <a:lvl1pPr lvl="0" algn="l">
              <a:lnSpc>
                <a:spcPct val="90000"/>
              </a:lnSpc>
              <a:spcBef>
                <a:spcPts val="0"/>
              </a:spcBef>
              <a:spcAft>
                <a:spcPts val="0"/>
              </a:spcAft>
              <a:buClr>
                <a:schemeClr val="dk2"/>
              </a:buClr>
              <a:buSzPts val="2700"/>
              <a:buNone/>
              <a:defRPr/>
            </a:lvl1pPr>
            <a:lvl2pPr lvl="1" algn="l">
              <a:lnSpc>
                <a:spcPct val="90000"/>
              </a:lnSpc>
              <a:spcBef>
                <a:spcPts val="0"/>
              </a:spcBef>
              <a:spcAft>
                <a:spcPts val="0"/>
              </a:spcAft>
              <a:buSzPts val="6800"/>
              <a:buNone/>
              <a:defRPr/>
            </a:lvl2pPr>
            <a:lvl3pPr lvl="2" algn="l">
              <a:lnSpc>
                <a:spcPct val="90000"/>
              </a:lnSpc>
              <a:spcBef>
                <a:spcPts val="0"/>
              </a:spcBef>
              <a:spcAft>
                <a:spcPts val="0"/>
              </a:spcAft>
              <a:buSzPts val="6800"/>
              <a:buNone/>
              <a:defRPr/>
            </a:lvl3pPr>
            <a:lvl4pPr lvl="3" algn="l">
              <a:lnSpc>
                <a:spcPct val="90000"/>
              </a:lnSpc>
              <a:spcBef>
                <a:spcPts val="0"/>
              </a:spcBef>
              <a:spcAft>
                <a:spcPts val="0"/>
              </a:spcAft>
              <a:buSzPts val="6800"/>
              <a:buNone/>
              <a:defRPr/>
            </a:lvl4pPr>
            <a:lvl5pPr lvl="4" algn="l">
              <a:lnSpc>
                <a:spcPct val="90000"/>
              </a:lnSpc>
              <a:spcBef>
                <a:spcPts val="0"/>
              </a:spcBef>
              <a:spcAft>
                <a:spcPts val="0"/>
              </a:spcAft>
              <a:buSzPts val="6800"/>
              <a:buNone/>
              <a:defRPr/>
            </a:lvl5pPr>
            <a:lvl6pPr lvl="5" algn="l">
              <a:lnSpc>
                <a:spcPct val="90000"/>
              </a:lnSpc>
              <a:spcBef>
                <a:spcPts val="0"/>
              </a:spcBef>
              <a:spcAft>
                <a:spcPts val="0"/>
              </a:spcAft>
              <a:buSzPts val="6800"/>
              <a:buNone/>
              <a:defRPr/>
            </a:lvl6pPr>
            <a:lvl7pPr lvl="6" algn="l">
              <a:lnSpc>
                <a:spcPct val="90000"/>
              </a:lnSpc>
              <a:spcBef>
                <a:spcPts val="0"/>
              </a:spcBef>
              <a:spcAft>
                <a:spcPts val="0"/>
              </a:spcAft>
              <a:buSzPts val="6800"/>
              <a:buNone/>
              <a:defRPr/>
            </a:lvl7pPr>
            <a:lvl8pPr lvl="7" algn="l">
              <a:lnSpc>
                <a:spcPct val="90000"/>
              </a:lnSpc>
              <a:spcBef>
                <a:spcPts val="0"/>
              </a:spcBef>
              <a:spcAft>
                <a:spcPts val="0"/>
              </a:spcAft>
              <a:buSzPts val="6800"/>
              <a:buNone/>
              <a:defRPr/>
            </a:lvl8pPr>
            <a:lvl9pPr lvl="8" algn="l">
              <a:lnSpc>
                <a:spcPct val="90000"/>
              </a:lnSpc>
              <a:spcBef>
                <a:spcPts val="0"/>
              </a:spcBef>
              <a:spcAft>
                <a:spcPts val="0"/>
              </a:spcAft>
              <a:buSzPts val="6800"/>
              <a:buNone/>
              <a:defRPr/>
            </a:lvl9pPr>
          </a:lstStyle>
          <a:p/>
        </p:txBody>
      </p:sp>
      <p:sp>
        <p:nvSpPr>
          <p:cNvPr id="256" name="Google Shape;256;p47"/>
          <p:cNvSpPr txBox="1"/>
          <p:nvPr>
            <p:ph idx="1" type="body"/>
          </p:nvPr>
        </p:nvSpPr>
        <p:spPr>
          <a:xfrm>
            <a:off x="1877517" y="3429001"/>
            <a:ext cx="15267600" cy="5390400"/>
          </a:xfrm>
          <a:prstGeom prst="rect">
            <a:avLst/>
          </a:prstGeom>
          <a:noFill/>
          <a:ln>
            <a:noFill/>
          </a:ln>
        </p:spPr>
        <p:txBody>
          <a:bodyPr anchorCtr="0" anchor="t" bIns="68550" lIns="137150" spcFirstLastPara="1" rIns="137150" wrap="square" tIns="68550">
            <a:normAutofit/>
          </a:bodyPr>
          <a:lstStyle>
            <a:lvl1pPr indent="-400050" lvl="0" marL="457200" algn="l">
              <a:lnSpc>
                <a:spcPct val="110000"/>
              </a:lnSpc>
              <a:spcBef>
                <a:spcPts val="1100"/>
              </a:spcBef>
              <a:spcAft>
                <a:spcPts val="0"/>
              </a:spcAft>
              <a:buSzPts val="2700"/>
              <a:buChar char="✗"/>
              <a:defRPr/>
            </a:lvl1pPr>
            <a:lvl2pPr indent="-400050" lvl="1" marL="914400" algn="l">
              <a:lnSpc>
                <a:spcPct val="110000"/>
              </a:lnSpc>
              <a:spcBef>
                <a:spcPts val="2000"/>
              </a:spcBef>
              <a:spcAft>
                <a:spcPts val="0"/>
              </a:spcAft>
              <a:buSzPts val="2700"/>
              <a:buChar char="✗"/>
              <a:defRPr/>
            </a:lvl2pPr>
            <a:lvl3pPr indent="-400050" lvl="2" marL="1371600" algn="l">
              <a:lnSpc>
                <a:spcPct val="110000"/>
              </a:lnSpc>
              <a:spcBef>
                <a:spcPts val="2000"/>
              </a:spcBef>
              <a:spcAft>
                <a:spcPts val="0"/>
              </a:spcAft>
              <a:buSzPts val="2700"/>
              <a:buChar char="■"/>
              <a:defRPr/>
            </a:lvl3pPr>
            <a:lvl4pPr indent="-400050" lvl="3" marL="1828800" algn="l">
              <a:lnSpc>
                <a:spcPct val="110000"/>
              </a:lnSpc>
              <a:spcBef>
                <a:spcPts val="2000"/>
              </a:spcBef>
              <a:spcAft>
                <a:spcPts val="0"/>
              </a:spcAft>
              <a:buSzPts val="2700"/>
              <a:buChar char="●"/>
              <a:defRPr/>
            </a:lvl4pPr>
            <a:lvl5pPr indent="-400050" lvl="4" marL="2286000" algn="l">
              <a:lnSpc>
                <a:spcPct val="110000"/>
              </a:lnSpc>
              <a:spcBef>
                <a:spcPts val="2000"/>
              </a:spcBef>
              <a:spcAft>
                <a:spcPts val="0"/>
              </a:spcAft>
              <a:buSzPts val="2700"/>
              <a:buChar char="○"/>
              <a:defRPr/>
            </a:lvl5pPr>
            <a:lvl6pPr indent="-400050" lvl="5" marL="2743200" algn="l">
              <a:lnSpc>
                <a:spcPct val="110000"/>
              </a:lnSpc>
              <a:spcBef>
                <a:spcPts val="2000"/>
              </a:spcBef>
              <a:spcAft>
                <a:spcPts val="0"/>
              </a:spcAft>
              <a:buSzPts val="2700"/>
              <a:buChar char="■"/>
              <a:defRPr/>
            </a:lvl6pPr>
            <a:lvl7pPr indent="-400050" lvl="6" marL="3200400" algn="l">
              <a:lnSpc>
                <a:spcPct val="110000"/>
              </a:lnSpc>
              <a:spcBef>
                <a:spcPts val="2000"/>
              </a:spcBef>
              <a:spcAft>
                <a:spcPts val="0"/>
              </a:spcAft>
              <a:buSzPts val="2700"/>
              <a:buChar char="●"/>
              <a:defRPr/>
            </a:lvl7pPr>
            <a:lvl8pPr indent="-400050" lvl="7" marL="3657600" algn="l">
              <a:lnSpc>
                <a:spcPct val="110000"/>
              </a:lnSpc>
              <a:spcBef>
                <a:spcPts val="2000"/>
              </a:spcBef>
              <a:spcAft>
                <a:spcPts val="0"/>
              </a:spcAft>
              <a:buSzPts val="2700"/>
              <a:buChar char="○"/>
              <a:defRPr/>
            </a:lvl8pPr>
            <a:lvl9pPr indent="-400050" lvl="8" marL="4114800" algn="l">
              <a:lnSpc>
                <a:spcPct val="110000"/>
              </a:lnSpc>
              <a:spcBef>
                <a:spcPts val="2000"/>
              </a:spcBef>
              <a:spcAft>
                <a:spcPts val="2000"/>
              </a:spcAft>
              <a:buSzPts val="2700"/>
              <a:buChar char="■"/>
              <a:defRPr/>
            </a:lvl9pPr>
          </a:lstStyle>
          <a:p/>
        </p:txBody>
      </p:sp>
      <p:sp>
        <p:nvSpPr>
          <p:cNvPr id="257" name="Google Shape;257;p47"/>
          <p:cNvSpPr txBox="1"/>
          <p:nvPr>
            <p:ph idx="10" type="dt"/>
          </p:nvPr>
        </p:nvSpPr>
        <p:spPr>
          <a:xfrm>
            <a:off x="1877517" y="9563518"/>
            <a:ext cx="3494700" cy="522600"/>
          </a:xfrm>
          <a:prstGeom prst="rect">
            <a:avLst/>
          </a:prstGeom>
          <a:noFill/>
          <a:ln>
            <a:noFill/>
          </a:ln>
        </p:spPr>
        <p:txBody>
          <a:bodyPr anchorCtr="0" anchor="ctr" bIns="68550" lIns="137150" spcFirstLastPara="1" rIns="137150" wrap="square" tIns="6855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8" name="Google Shape;258;p47"/>
          <p:cNvSpPr txBox="1"/>
          <p:nvPr>
            <p:ph idx="11" type="ftr"/>
          </p:nvPr>
        </p:nvSpPr>
        <p:spPr>
          <a:xfrm>
            <a:off x="6057900" y="9563518"/>
            <a:ext cx="6172200" cy="518700"/>
          </a:xfrm>
          <a:prstGeom prst="rect">
            <a:avLst/>
          </a:prstGeom>
          <a:noFill/>
          <a:ln>
            <a:noFill/>
          </a:ln>
        </p:spPr>
        <p:txBody>
          <a:bodyPr anchorCtr="0" anchor="ctr" bIns="68550" lIns="137150" spcFirstLastPara="1" rIns="137150" wrap="square" tIns="6855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9" name="Google Shape;259;p47"/>
          <p:cNvSpPr txBox="1"/>
          <p:nvPr>
            <p:ph idx="12" type="sldNum"/>
          </p:nvPr>
        </p:nvSpPr>
        <p:spPr>
          <a:xfrm>
            <a:off x="12915901" y="9563518"/>
            <a:ext cx="4229100" cy="518700"/>
          </a:xfrm>
          <a:prstGeom prst="rect">
            <a:avLst/>
          </a:prstGeom>
          <a:noFill/>
          <a:ln>
            <a:noFill/>
          </a:ln>
        </p:spPr>
        <p:txBody>
          <a:bodyPr anchorCtr="0" anchor="ctr" bIns="68550" lIns="137150" spcFirstLastPara="1" rIns="137150" wrap="square" tIns="6855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0" name="Shape 260"/>
        <p:cNvGrpSpPr/>
        <p:nvPr/>
      </p:nvGrpSpPr>
      <p:grpSpPr>
        <a:xfrm>
          <a:off x="0" y="0"/>
          <a:ext cx="0" cy="0"/>
          <a:chOff x="0" y="0"/>
          <a:chExt cx="0" cy="0"/>
        </a:xfrm>
      </p:grpSpPr>
      <p:sp>
        <p:nvSpPr>
          <p:cNvPr id="261" name="Google Shape;261;p48"/>
          <p:cNvSpPr txBox="1"/>
          <p:nvPr>
            <p:ph type="title"/>
          </p:nvPr>
        </p:nvSpPr>
        <p:spPr>
          <a:xfrm>
            <a:off x="1879092" y="571500"/>
            <a:ext cx="15258900" cy="2240400"/>
          </a:xfrm>
          <a:prstGeom prst="rect">
            <a:avLst/>
          </a:prstGeom>
          <a:noFill/>
          <a:ln>
            <a:noFill/>
          </a:ln>
        </p:spPr>
        <p:txBody>
          <a:bodyPr anchorCtr="0" anchor="t" bIns="68550" lIns="137150" spcFirstLastPara="1" rIns="137150" wrap="square" tIns="68550">
            <a:normAutofit/>
          </a:bodyPr>
          <a:lstStyle>
            <a:lvl1pPr lvl="0" algn="l">
              <a:lnSpc>
                <a:spcPct val="90000"/>
              </a:lnSpc>
              <a:spcBef>
                <a:spcPts val="0"/>
              </a:spcBef>
              <a:spcAft>
                <a:spcPts val="0"/>
              </a:spcAft>
              <a:buClr>
                <a:schemeClr val="dk2"/>
              </a:buClr>
              <a:buSzPts val="2700"/>
              <a:buNone/>
              <a:defRPr/>
            </a:lvl1pPr>
            <a:lvl2pPr lvl="1" algn="l">
              <a:lnSpc>
                <a:spcPct val="90000"/>
              </a:lnSpc>
              <a:spcBef>
                <a:spcPts val="0"/>
              </a:spcBef>
              <a:spcAft>
                <a:spcPts val="0"/>
              </a:spcAft>
              <a:buSzPts val="6800"/>
              <a:buNone/>
              <a:defRPr/>
            </a:lvl2pPr>
            <a:lvl3pPr lvl="2" algn="l">
              <a:lnSpc>
                <a:spcPct val="90000"/>
              </a:lnSpc>
              <a:spcBef>
                <a:spcPts val="0"/>
              </a:spcBef>
              <a:spcAft>
                <a:spcPts val="0"/>
              </a:spcAft>
              <a:buSzPts val="6800"/>
              <a:buNone/>
              <a:defRPr/>
            </a:lvl3pPr>
            <a:lvl4pPr lvl="3" algn="l">
              <a:lnSpc>
                <a:spcPct val="90000"/>
              </a:lnSpc>
              <a:spcBef>
                <a:spcPts val="0"/>
              </a:spcBef>
              <a:spcAft>
                <a:spcPts val="0"/>
              </a:spcAft>
              <a:buSzPts val="6800"/>
              <a:buNone/>
              <a:defRPr/>
            </a:lvl4pPr>
            <a:lvl5pPr lvl="4" algn="l">
              <a:lnSpc>
                <a:spcPct val="90000"/>
              </a:lnSpc>
              <a:spcBef>
                <a:spcPts val="0"/>
              </a:spcBef>
              <a:spcAft>
                <a:spcPts val="0"/>
              </a:spcAft>
              <a:buSzPts val="6800"/>
              <a:buNone/>
              <a:defRPr/>
            </a:lvl5pPr>
            <a:lvl6pPr lvl="5" algn="l">
              <a:lnSpc>
                <a:spcPct val="90000"/>
              </a:lnSpc>
              <a:spcBef>
                <a:spcPts val="0"/>
              </a:spcBef>
              <a:spcAft>
                <a:spcPts val="0"/>
              </a:spcAft>
              <a:buSzPts val="6800"/>
              <a:buNone/>
              <a:defRPr/>
            </a:lvl6pPr>
            <a:lvl7pPr lvl="6" algn="l">
              <a:lnSpc>
                <a:spcPct val="90000"/>
              </a:lnSpc>
              <a:spcBef>
                <a:spcPts val="0"/>
              </a:spcBef>
              <a:spcAft>
                <a:spcPts val="0"/>
              </a:spcAft>
              <a:buSzPts val="6800"/>
              <a:buNone/>
              <a:defRPr/>
            </a:lvl7pPr>
            <a:lvl8pPr lvl="7" algn="l">
              <a:lnSpc>
                <a:spcPct val="90000"/>
              </a:lnSpc>
              <a:spcBef>
                <a:spcPts val="0"/>
              </a:spcBef>
              <a:spcAft>
                <a:spcPts val="0"/>
              </a:spcAft>
              <a:buSzPts val="6800"/>
              <a:buNone/>
              <a:defRPr/>
            </a:lvl8pPr>
            <a:lvl9pPr lvl="8" algn="l">
              <a:lnSpc>
                <a:spcPct val="90000"/>
              </a:lnSpc>
              <a:spcBef>
                <a:spcPts val="0"/>
              </a:spcBef>
              <a:spcAft>
                <a:spcPts val="0"/>
              </a:spcAft>
              <a:buSzPts val="6800"/>
              <a:buNone/>
              <a:defRPr/>
            </a:lvl9pPr>
          </a:lstStyle>
          <a:p/>
        </p:txBody>
      </p:sp>
      <p:sp>
        <p:nvSpPr>
          <p:cNvPr id="262" name="Google Shape;262;p48"/>
          <p:cNvSpPr txBox="1"/>
          <p:nvPr>
            <p:ph idx="1" type="body"/>
          </p:nvPr>
        </p:nvSpPr>
        <p:spPr>
          <a:xfrm>
            <a:off x="1877517" y="3299450"/>
            <a:ext cx="7200900" cy="948900"/>
          </a:xfrm>
          <a:prstGeom prst="rect">
            <a:avLst/>
          </a:prstGeom>
          <a:noFill/>
          <a:ln>
            <a:noFill/>
          </a:ln>
        </p:spPr>
        <p:txBody>
          <a:bodyPr anchorCtr="0" anchor="b" bIns="68550" lIns="137150" spcFirstLastPara="1" rIns="137150" wrap="square" tIns="68550">
            <a:noAutofit/>
          </a:bodyPr>
          <a:lstStyle>
            <a:lvl1pPr indent="-228600" lvl="0" marL="457200" algn="l">
              <a:lnSpc>
                <a:spcPct val="100000"/>
              </a:lnSpc>
              <a:spcBef>
                <a:spcPts val="1100"/>
              </a:spcBef>
              <a:spcAft>
                <a:spcPts val="0"/>
              </a:spcAft>
              <a:buSzPts val="2900"/>
              <a:buNone/>
              <a:defRPr b="1" sz="2900" cap="none">
                <a:solidFill>
                  <a:schemeClr val="dk2"/>
                </a:solidFill>
              </a:defRPr>
            </a:lvl1pPr>
            <a:lvl2pPr indent="-228600" lvl="1" marL="914400" algn="l">
              <a:lnSpc>
                <a:spcPct val="110000"/>
              </a:lnSpc>
              <a:spcBef>
                <a:spcPts val="2000"/>
              </a:spcBef>
              <a:spcAft>
                <a:spcPts val="0"/>
              </a:spcAft>
              <a:buSzPts val="2900"/>
              <a:buNone/>
              <a:defRPr b="1" sz="2900"/>
            </a:lvl2pPr>
            <a:lvl3pPr indent="-228600" lvl="2" marL="1371600" algn="l">
              <a:lnSpc>
                <a:spcPct val="110000"/>
              </a:lnSpc>
              <a:spcBef>
                <a:spcPts val="2000"/>
              </a:spcBef>
              <a:spcAft>
                <a:spcPts val="0"/>
              </a:spcAft>
              <a:buSzPts val="2700"/>
              <a:buNone/>
              <a:defRPr b="1" sz="2700"/>
            </a:lvl3pPr>
            <a:lvl4pPr indent="-228600" lvl="3" marL="1828800" algn="l">
              <a:lnSpc>
                <a:spcPct val="110000"/>
              </a:lnSpc>
              <a:spcBef>
                <a:spcPts val="2000"/>
              </a:spcBef>
              <a:spcAft>
                <a:spcPts val="0"/>
              </a:spcAft>
              <a:buSzPts val="2400"/>
              <a:buNone/>
              <a:defRPr b="1" sz="2400"/>
            </a:lvl4pPr>
            <a:lvl5pPr indent="-228600" lvl="4" marL="2286000" algn="l">
              <a:lnSpc>
                <a:spcPct val="110000"/>
              </a:lnSpc>
              <a:spcBef>
                <a:spcPts val="2000"/>
              </a:spcBef>
              <a:spcAft>
                <a:spcPts val="0"/>
              </a:spcAft>
              <a:buSzPts val="2400"/>
              <a:buNone/>
              <a:defRPr b="1" sz="2400"/>
            </a:lvl5pPr>
            <a:lvl6pPr indent="-228600" lvl="5" marL="2743200" algn="l">
              <a:lnSpc>
                <a:spcPct val="110000"/>
              </a:lnSpc>
              <a:spcBef>
                <a:spcPts val="2000"/>
              </a:spcBef>
              <a:spcAft>
                <a:spcPts val="0"/>
              </a:spcAft>
              <a:buSzPts val="2400"/>
              <a:buNone/>
              <a:defRPr b="1" sz="2400"/>
            </a:lvl6pPr>
            <a:lvl7pPr indent="-228600" lvl="6" marL="3200400" algn="l">
              <a:lnSpc>
                <a:spcPct val="110000"/>
              </a:lnSpc>
              <a:spcBef>
                <a:spcPts val="2000"/>
              </a:spcBef>
              <a:spcAft>
                <a:spcPts val="0"/>
              </a:spcAft>
              <a:buSzPts val="2400"/>
              <a:buNone/>
              <a:defRPr b="1" sz="2400"/>
            </a:lvl7pPr>
            <a:lvl8pPr indent="-228600" lvl="7" marL="3657600" algn="l">
              <a:lnSpc>
                <a:spcPct val="110000"/>
              </a:lnSpc>
              <a:spcBef>
                <a:spcPts val="2000"/>
              </a:spcBef>
              <a:spcAft>
                <a:spcPts val="0"/>
              </a:spcAft>
              <a:buSzPts val="2400"/>
              <a:buNone/>
              <a:defRPr b="1" sz="2400"/>
            </a:lvl8pPr>
            <a:lvl9pPr indent="-228600" lvl="8" marL="4114800" algn="l">
              <a:lnSpc>
                <a:spcPct val="110000"/>
              </a:lnSpc>
              <a:spcBef>
                <a:spcPts val="2000"/>
              </a:spcBef>
              <a:spcAft>
                <a:spcPts val="2000"/>
              </a:spcAft>
              <a:buSzPts val="2400"/>
              <a:buNone/>
              <a:defRPr b="1" sz="2400"/>
            </a:lvl9pPr>
          </a:lstStyle>
          <a:p/>
        </p:txBody>
      </p:sp>
      <p:sp>
        <p:nvSpPr>
          <p:cNvPr id="263" name="Google Shape;263;p48"/>
          <p:cNvSpPr txBox="1"/>
          <p:nvPr>
            <p:ph idx="2" type="body"/>
          </p:nvPr>
        </p:nvSpPr>
        <p:spPr>
          <a:xfrm>
            <a:off x="1885950" y="4363653"/>
            <a:ext cx="7200900" cy="4494600"/>
          </a:xfrm>
          <a:prstGeom prst="rect">
            <a:avLst/>
          </a:prstGeom>
          <a:noFill/>
          <a:ln>
            <a:noFill/>
          </a:ln>
        </p:spPr>
        <p:txBody>
          <a:bodyPr anchorCtr="0" anchor="t" bIns="68550" lIns="137150" spcFirstLastPara="1" rIns="137150" wrap="square" tIns="68550">
            <a:normAutofit/>
          </a:bodyPr>
          <a:lstStyle>
            <a:lvl1pPr indent="-400050" lvl="0" marL="457200" algn="l">
              <a:lnSpc>
                <a:spcPct val="110000"/>
              </a:lnSpc>
              <a:spcBef>
                <a:spcPts val="1100"/>
              </a:spcBef>
              <a:spcAft>
                <a:spcPts val="0"/>
              </a:spcAft>
              <a:buSzPts val="2700"/>
              <a:buChar char="✗"/>
              <a:defRPr/>
            </a:lvl1pPr>
            <a:lvl2pPr indent="-400050" lvl="1" marL="914400" algn="l">
              <a:lnSpc>
                <a:spcPct val="110000"/>
              </a:lnSpc>
              <a:spcBef>
                <a:spcPts val="2000"/>
              </a:spcBef>
              <a:spcAft>
                <a:spcPts val="0"/>
              </a:spcAft>
              <a:buSzPts val="2700"/>
              <a:buChar char="✗"/>
              <a:defRPr/>
            </a:lvl2pPr>
            <a:lvl3pPr indent="-400050" lvl="2" marL="1371600" algn="l">
              <a:lnSpc>
                <a:spcPct val="110000"/>
              </a:lnSpc>
              <a:spcBef>
                <a:spcPts val="2000"/>
              </a:spcBef>
              <a:spcAft>
                <a:spcPts val="0"/>
              </a:spcAft>
              <a:buSzPts val="2700"/>
              <a:buChar char="■"/>
              <a:defRPr/>
            </a:lvl3pPr>
            <a:lvl4pPr indent="-400050" lvl="3" marL="1828800" algn="l">
              <a:lnSpc>
                <a:spcPct val="110000"/>
              </a:lnSpc>
              <a:spcBef>
                <a:spcPts val="2000"/>
              </a:spcBef>
              <a:spcAft>
                <a:spcPts val="0"/>
              </a:spcAft>
              <a:buSzPts val="2700"/>
              <a:buChar char="●"/>
              <a:defRPr/>
            </a:lvl4pPr>
            <a:lvl5pPr indent="-400050" lvl="4" marL="2286000" algn="l">
              <a:lnSpc>
                <a:spcPct val="110000"/>
              </a:lnSpc>
              <a:spcBef>
                <a:spcPts val="2000"/>
              </a:spcBef>
              <a:spcAft>
                <a:spcPts val="0"/>
              </a:spcAft>
              <a:buSzPts val="2700"/>
              <a:buChar char="○"/>
              <a:defRPr/>
            </a:lvl5pPr>
            <a:lvl6pPr indent="-400050" lvl="5" marL="2743200" algn="l">
              <a:lnSpc>
                <a:spcPct val="110000"/>
              </a:lnSpc>
              <a:spcBef>
                <a:spcPts val="2000"/>
              </a:spcBef>
              <a:spcAft>
                <a:spcPts val="0"/>
              </a:spcAft>
              <a:buSzPts val="2700"/>
              <a:buChar char="■"/>
              <a:defRPr/>
            </a:lvl6pPr>
            <a:lvl7pPr indent="-400050" lvl="6" marL="3200400" algn="l">
              <a:lnSpc>
                <a:spcPct val="110000"/>
              </a:lnSpc>
              <a:spcBef>
                <a:spcPts val="2000"/>
              </a:spcBef>
              <a:spcAft>
                <a:spcPts val="0"/>
              </a:spcAft>
              <a:buSzPts val="2700"/>
              <a:buChar char="●"/>
              <a:defRPr/>
            </a:lvl7pPr>
            <a:lvl8pPr indent="-400050" lvl="7" marL="3657600" algn="l">
              <a:lnSpc>
                <a:spcPct val="110000"/>
              </a:lnSpc>
              <a:spcBef>
                <a:spcPts val="2000"/>
              </a:spcBef>
              <a:spcAft>
                <a:spcPts val="0"/>
              </a:spcAft>
              <a:buSzPts val="2700"/>
              <a:buChar char="○"/>
              <a:defRPr/>
            </a:lvl8pPr>
            <a:lvl9pPr indent="-400050" lvl="8" marL="4114800" algn="l">
              <a:lnSpc>
                <a:spcPct val="110000"/>
              </a:lnSpc>
              <a:spcBef>
                <a:spcPts val="2000"/>
              </a:spcBef>
              <a:spcAft>
                <a:spcPts val="2000"/>
              </a:spcAft>
              <a:buSzPts val="2700"/>
              <a:buChar char="■"/>
              <a:defRPr/>
            </a:lvl9pPr>
          </a:lstStyle>
          <a:p/>
        </p:txBody>
      </p:sp>
      <p:sp>
        <p:nvSpPr>
          <p:cNvPr id="264" name="Google Shape;264;p48"/>
          <p:cNvSpPr txBox="1"/>
          <p:nvPr>
            <p:ph idx="3" type="body"/>
          </p:nvPr>
        </p:nvSpPr>
        <p:spPr>
          <a:xfrm>
            <a:off x="9950796" y="3299450"/>
            <a:ext cx="7200900" cy="948900"/>
          </a:xfrm>
          <a:prstGeom prst="rect">
            <a:avLst/>
          </a:prstGeom>
          <a:noFill/>
          <a:ln>
            <a:noFill/>
          </a:ln>
        </p:spPr>
        <p:txBody>
          <a:bodyPr anchorCtr="0" anchor="b" bIns="68550" lIns="137150" spcFirstLastPara="1" rIns="137150" wrap="square" tIns="68550">
            <a:noAutofit/>
          </a:bodyPr>
          <a:lstStyle>
            <a:lvl1pPr indent="-228600" lvl="0" marL="457200" algn="l">
              <a:lnSpc>
                <a:spcPct val="100000"/>
              </a:lnSpc>
              <a:spcBef>
                <a:spcPts val="1100"/>
              </a:spcBef>
              <a:spcAft>
                <a:spcPts val="0"/>
              </a:spcAft>
              <a:buSzPts val="2900"/>
              <a:buNone/>
              <a:defRPr b="1" sz="2900" cap="none">
                <a:solidFill>
                  <a:schemeClr val="dk2"/>
                </a:solidFill>
              </a:defRPr>
            </a:lvl1pPr>
            <a:lvl2pPr indent="-228600" lvl="1" marL="914400" algn="l">
              <a:lnSpc>
                <a:spcPct val="110000"/>
              </a:lnSpc>
              <a:spcBef>
                <a:spcPts val="2000"/>
              </a:spcBef>
              <a:spcAft>
                <a:spcPts val="0"/>
              </a:spcAft>
              <a:buSzPts val="2900"/>
              <a:buNone/>
              <a:defRPr b="1" sz="2900"/>
            </a:lvl2pPr>
            <a:lvl3pPr indent="-228600" lvl="2" marL="1371600" algn="l">
              <a:lnSpc>
                <a:spcPct val="110000"/>
              </a:lnSpc>
              <a:spcBef>
                <a:spcPts val="2000"/>
              </a:spcBef>
              <a:spcAft>
                <a:spcPts val="0"/>
              </a:spcAft>
              <a:buSzPts val="2700"/>
              <a:buNone/>
              <a:defRPr b="1" sz="2700"/>
            </a:lvl3pPr>
            <a:lvl4pPr indent="-228600" lvl="3" marL="1828800" algn="l">
              <a:lnSpc>
                <a:spcPct val="110000"/>
              </a:lnSpc>
              <a:spcBef>
                <a:spcPts val="2000"/>
              </a:spcBef>
              <a:spcAft>
                <a:spcPts val="0"/>
              </a:spcAft>
              <a:buSzPts val="2400"/>
              <a:buNone/>
              <a:defRPr b="1" sz="2400"/>
            </a:lvl4pPr>
            <a:lvl5pPr indent="-228600" lvl="4" marL="2286000" algn="l">
              <a:lnSpc>
                <a:spcPct val="110000"/>
              </a:lnSpc>
              <a:spcBef>
                <a:spcPts val="2000"/>
              </a:spcBef>
              <a:spcAft>
                <a:spcPts val="0"/>
              </a:spcAft>
              <a:buSzPts val="2400"/>
              <a:buNone/>
              <a:defRPr b="1" sz="2400"/>
            </a:lvl5pPr>
            <a:lvl6pPr indent="-228600" lvl="5" marL="2743200" algn="l">
              <a:lnSpc>
                <a:spcPct val="110000"/>
              </a:lnSpc>
              <a:spcBef>
                <a:spcPts val="2000"/>
              </a:spcBef>
              <a:spcAft>
                <a:spcPts val="0"/>
              </a:spcAft>
              <a:buSzPts val="2400"/>
              <a:buNone/>
              <a:defRPr b="1" sz="2400"/>
            </a:lvl6pPr>
            <a:lvl7pPr indent="-228600" lvl="6" marL="3200400" algn="l">
              <a:lnSpc>
                <a:spcPct val="110000"/>
              </a:lnSpc>
              <a:spcBef>
                <a:spcPts val="2000"/>
              </a:spcBef>
              <a:spcAft>
                <a:spcPts val="0"/>
              </a:spcAft>
              <a:buSzPts val="2400"/>
              <a:buNone/>
              <a:defRPr b="1" sz="2400"/>
            </a:lvl7pPr>
            <a:lvl8pPr indent="-228600" lvl="7" marL="3657600" algn="l">
              <a:lnSpc>
                <a:spcPct val="110000"/>
              </a:lnSpc>
              <a:spcBef>
                <a:spcPts val="2000"/>
              </a:spcBef>
              <a:spcAft>
                <a:spcPts val="0"/>
              </a:spcAft>
              <a:buSzPts val="2400"/>
              <a:buNone/>
              <a:defRPr b="1" sz="2400"/>
            </a:lvl8pPr>
            <a:lvl9pPr indent="-228600" lvl="8" marL="4114800" algn="l">
              <a:lnSpc>
                <a:spcPct val="110000"/>
              </a:lnSpc>
              <a:spcBef>
                <a:spcPts val="2000"/>
              </a:spcBef>
              <a:spcAft>
                <a:spcPts val="2000"/>
              </a:spcAft>
              <a:buSzPts val="2400"/>
              <a:buNone/>
              <a:defRPr b="1" sz="2400"/>
            </a:lvl9pPr>
          </a:lstStyle>
          <a:p/>
        </p:txBody>
      </p:sp>
      <p:sp>
        <p:nvSpPr>
          <p:cNvPr id="265" name="Google Shape;265;p48"/>
          <p:cNvSpPr txBox="1"/>
          <p:nvPr>
            <p:ph idx="4" type="body"/>
          </p:nvPr>
        </p:nvSpPr>
        <p:spPr>
          <a:xfrm>
            <a:off x="9950796" y="4363653"/>
            <a:ext cx="7200900" cy="4494600"/>
          </a:xfrm>
          <a:prstGeom prst="rect">
            <a:avLst/>
          </a:prstGeom>
          <a:noFill/>
          <a:ln>
            <a:noFill/>
          </a:ln>
        </p:spPr>
        <p:txBody>
          <a:bodyPr anchorCtr="0" anchor="t" bIns="68550" lIns="137150" spcFirstLastPara="1" rIns="137150" wrap="square" tIns="68550">
            <a:normAutofit/>
          </a:bodyPr>
          <a:lstStyle>
            <a:lvl1pPr indent="-400050" lvl="0" marL="457200" algn="l">
              <a:lnSpc>
                <a:spcPct val="110000"/>
              </a:lnSpc>
              <a:spcBef>
                <a:spcPts val="1100"/>
              </a:spcBef>
              <a:spcAft>
                <a:spcPts val="0"/>
              </a:spcAft>
              <a:buSzPts val="2700"/>
              <a:buChar char="✗"/>
              <a:defRPr/>
            </a:lvl1pPr>
            <a:lvl2pPr indent="-400050" lvl="1" marL="914400" algn="l">
              <a:lnSpc>
                <a:spcPct val="110000"/>
              </a:lnSpc>
              <a:spcBef>
                <a:spcPts val="2000"/>
              </a:spcBef>
              <a:spcAft>
                <a:spcPts val="0"/>
              </a:spcAft>
              <a:buSzPts val="2700"/>
              <a:buChar char="✗"/>
              <a:defRPr/>
            </a:lvl2pPr>
            <a:lvl3pPr indent="-400050" lvl="2" marL="1371600" algn="l">
              <a:lnSpc>
                <a:spcPct val="110000"/>
              </a:lnSpc>
              <a:spcBef>
                <a:spcPts val="2000"/>
              </a:spcBef>
              <a:spcAft>
                <a:spcPts val="0"/>
              </a:spcAft>
              <a:buSzPts val="2700"/>
              <a:buChar char="■"/>
              <a:defRPr/>
            </a:lvl3pPr>
            <a:lvl4pPr indent="-400050" lvl="3" marL="1828800" algn="l">
              <a:lnSpc>
                <a:spcPct val="110000"/>
              </a:lnSpc>
              <a:spcBef>
                <a:spcPts val="2000"/>
              </a:spcBef>
              <a:spcAft>
                <a:spcPts val="0"/>
              </a:spcAft>
              <a:buSzPts val="2700"/>
              <a:buChar char="●"/>
              <a:defRPr/>
            </a:lvl4pPr>
            <a:lvl5pPr indent="-400050" lvl="4" marL="2286000" algn="l">
              <a:lnSpc>
                <a:spcPct val="110000"/>
              </a:lnSpc>
              <a:spcBef>
                <a:spcPts val="2000"/>
              </a:spcBef>
              <a:spcAft>
                <a:spcPts val="0"/>
              </a:spcAft>
              <a:buSzPts val="2700"/>
              <a:buChar char="○"/>
              <a:defRPr/>
            </a:lvl5pPr>
            <a:lvl6pPr indent="-400050" lvl="5" marL="2743200" algn="l">
              <a:lnSpc>
                <a:spcPct val="110000"/>
              </a:lnSpc>
              <a:spcBef>
                <a:spcPts val="2000"/>
              </a:spcBef>
              <a:spcAft>
                <a:spcPts val="0"/>
              </a:spcAft>
              <a:buSzPts val="2700"/>
              <a:buChar char="■"/>
              <a:defRPr/>
            </a:lvl6pPr>
            <a:lvl7pPr indent="-400050" lvl="6" marL="3200400" algn="l">
              <a:lnSpc>
                <a:spcPct val="110000"/>
              </a:lnSpc>
              <a:spcBef>
                <a:spcPts val="2000"/>
              </a:spcBef>
              <a:spcAft>
                <a:spcPts val="0"/>
              </a:spcAft>
              <a:buSzPts val="2700"/>
              <a:buChar char="●"/>
              <a:defRPr/>
            </a:lvl7pPr>
            <a:lvl8pPr indent="-400050" lvl="7" marL="3657600" algn="l">
              <a:lnSpc>
                <a:spcPct val="110000"/>
              </a:lnSpc>
              <a:spcBef>
                <a:spcPts val="2000"/>
              </a:spcBef>
              <a:spcAft>
                <a:spcPts val="0"/>
              </a:spcAft>
              <a:buSzPts val="2700"/>
              <a:buChar char="○"/>
              <a:defRPr/>
            </a:lvl8pPr>
            <a:lvl9pPr indent="-400050" lvl="8" marL="4114800" algn="l">
              <a:lnSpc>
                <a:spcPct val="110000"/>
              </a:lnSpc>
              <a:spcBef>
                <a:spcPts val="2000"/>
              </a:spcBef>
              <a:spcAft>
                <a:spcPts val="2000"/>
              </a:spcAft>
              <a:buSzPts val="2700"/>
              <a:buChar char="■"/>
              <a:defRPr/>
            </a:lvl9pPr>
          </a:lstStyle>
          <a:p/>
        </p:txBody>
      </p:sp>
      <p:sp>
        <p:nvSpPr>
          <p:cNvPr id="266" name="Google Shape;266;p48"/>
          <p:cNvSpPr txBox="1"/>
          <p:nvPr>
            <p:ph idx="10" type="dt"/>
          </p:nvPr>
        </p:nvSpPr>
        <p:spPr>
          <a:xfrm>
            <a:off x="1877517" y="9563518"/>
            <a:ext cx="3494700" cy="522600"/>
          </a:xfrm>
          <a:prstGeom prst="rect">
            <a:avLst/>
          </a:prstGeom>
          <a:noFill/>
          <a:ln>
            <a:noFill/>
          </a:ln>
        </p:spPr>
        <p:txBody>
          <a:bodyPr anchorCtr="0" anchor="ctr" bIns="68550" lIns="137150" spcFirstLastPara="1" rIns="137150" wrap="square" tIns="6855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7" name="Google Shape;267;p48"/>
          <p:cNvSpPr txBox="1"/>
          <p:nvPr>
            <p:ph idx="11" type="ftr"/>
          </p:nvPr>
        </p:nvSpPr>
        <p:spPr>
          <a:xfrm>
            <a:off x="6057900" y="9563518"/>
            <a:ext cx="6172200" cy="518700"/>
          </a:xfrm>
          <a:prstGeom prst="rect">
            <a:avLst/>
          </a:prstGeom>
          <a:noFill/>
          <a:ln>
            <a:noFill/>
          </a:ln>
        </p:spPr>
        <p:txBody>
          <a:bodyPr anchorCtr="0" anchor="ctr" bIns="68550" lIns="137150" spcFirstLastPara="1" rIns="137150" wrap="square" tIns="6855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8" name="Google Shape;268;p48"/>
          <p:cNvSpPr txBox="1"/>
          <p:nvPr>
            <p:ph idx="12" type="sldNum"/>
          </p:nvPr>
        </p:nvSpPr>
        <p:spPr>
          <a:xfrm>
            <a:off x="12915901" y="9563518"/>
            <a:ext cx="4229100" cy="518700"/>
          </a:xfrm>
          <a:prstGeom prst="rect">
            <a:avLst/>
          </a:prstGeom>
          <a:noFill/>
          <a:ln>
            <a:noFill/>
          </a:ln>
        </p:spPr>
        <p:txBody>
          <a:bodyPr anchorCtr="0" anchor="ctr" bIns="68550" lIns="137150" spcFirstLastPara="1" rIns="137150" wrap="square" tIns="6855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9" name="Shape 269"/>
        <p:cNvGrpSpPr/>
        <p:nvPr/>
      </p:nvGrpSpPr>
      <p:grpSpPr>
        <a:xfrm>
          <a:off x="0" y="0"/>
          <a:ext cx="0" cy="0"/>
          <a:chOff x="0" y="0"/>
          <a:chExt cx="0" cy="0"/>
        </a:xfrm>
      </p:grpSpPr>
      <p:sp>
        <p:nvSpPr>
          <p:cNvPr id="270" name="Google Shape;270;p49"/>
          <p:cNvSpPr txBox="1"/>
          <p:nvPr>
            <p:ph type="title"/>
          </p:nvPr>
        </p:nvSpPr>
        <p:spPr>
          <a:xfrm>
            <a:off x="1877517" y="573578"/>
            <a:ext cx="15267600" cy="2238300"/>
          </a:xfrm>
          <a:prstGeom prst="rect">
            <a:avLst/>
          </a:prstGeom>
          <a:noFill/>
          <a:ln>
            <a:noFill/>
          </a:ln>
        </p:spPr>
        <p:txBody>
          <a:bodyPr anchorCtr="0" anchor="t" bIns="68550" lIns="137150" spcFirstLastPara="1" rIns="137150" wrap="square" tIns="68550">
            <a:normAutofit/>
          </a:bodyPr>
          <a:lstStyle>
            <a:lvl1pPr lvl="0" algn="l">
              <a:lnSpc>
                <a:spcPct val="90000"/>
              </a:lnSpc>
              <a:spcBef>
                <a:spcPts val="0"/>
              </a:spcBef>
              <a:spcAft>
                <a:spcPts val="0"/>
              </a:spcAft>
              <a:buClr>
                <a:schemeClr val="dk2"/>
              </a:buClr>
              <a:buSzPts val="2700"/>
              <a:buNone/>
              <a:defRPr/>
            </a:lvl1pPr>
            <a:lvl2pPr lvl="1" algn="l">
              <a:lnSpc>
                <a:spcPct val="90000"/>
              </a:lnSpc>
              <a:spcBef>
                <a:spcPts val="0"/>
              </a:spcBef>
              <a:spcAft>
                <a:spcPts val="0"/>
              </a:spcAft>
              <a:buSzPts val="6800"/>
              <a:buNone/>
              <a:defRPr/>
            </a:lvl2pPr>
            <a:lvl3pPr lvl="2" algn="l">
              <a:lnSpc>
                <a:spcPct val="90000"/>
              </a:lnSpc>
              <a:spcBef>
                <a:spcPts val="0"/>
              </a:spcBef>
              <a:spcAft>
                <a:spcPts val="0"/>
              </a:spcAft>
              <a:buSzPts val="6800"/>
              <a:buNone/>
              <a:defRPr/>
            </a:lvl3pPr>
            <a:lvl4pPr lvl="3" algn="l">
              <a:lnSpc>
                <a:spcPct val="90000"/>
              </a:lnSpc>
              <a:spcBef>
                <a:spcPts val="0"/>
              </a:spcBef>
              <a:spcAft>
                <a:spcPts val="0"/>
              </a:spcAft>
              <a:buSzPts val="6800"/>
              <a:buNone/>
              <a:defRPr/>
            </a:lvl4pPr>
            <a:lvl5pPr lvl="4" algn="l">
              <a:lnSpc>
                <a:spcPct val="90000"/>
              </a:lnSpc>
              <a:spcBef>
                <a:spcPts val="0"/>
              </a:spcBef>
              <a:spcAft>
                <a:spcPts val="0"/>
              </a:spcAft>
              <a:buSzPts val="6800"/>
              <a:buNone/>
              <a:defRPr/>
            </a:lvl5pPr>
            <a:lvl6pPr lvl="5" algn="l">
              <a:lnSpc>
                <a:spcPct val="90000"/>
              </a:lnSpc>
              <a:spcBef>
                <a:spcPts val="0"/>
              </a:spcBef>
              <a:spcAft>
                <a:spcPts val="0"/>
              </a:spcAft>
              <a:buSzPts val="6800"/>
              <a:buNone/>
              <a:defRPr/>
            </a:lvl6pPr>
            <a:lvl7pPr lvl="6" algn="l">
              <a:lnSpc>
                <a:spcPct val="90000"/>
              </a:lnSpc>
              <a:spcBef>
                <a:spcPts val="0"/>
              </a:spcBef>
              <a:spcAft>
                <a:spcPts val="0"/>
              </a:spcAft>
              <a:buSzPts val="6800"/>
              <a:buNone/>
              <a:defRPr/>
            </a:lvl7pPr>
            <a:lvl8pPr lvl="7" algn="l">
              <a:lnSpc>
                <a:spcPct val="90000"/>
              </a:lnSpc>
              <a:spcBef>
                <a:spcPts val="0"/>
              </a:spcBef>
              <a:spcAft>
                <a:spcPts val="0"/>
              </a:spcAft>
              <a:buSzPts val="6800"/>
              <a:buNone/>
              <a:defRPr/>
            </a:lvl8pPr>
            <a:lvl9pPr lvl="8" algn="l">
              <a:lnSpc>
                <a:spcPct val="90000"/>
              </a:lnSpc>
              <a:spcBef>
                <a:spcPts val="0"/>
              </a:spcBef>
              <a:spcAft>
                <a:spcPts val="0"/>
              </a:spcAft>
              <a:buSzPts val="6800"/>
              <a:buNone/>
              <a:defRPr/>
            </a:lvl9pPr>
          </a:lstStyle>
          <a:p/>
        </p:txBody>
      </p:sp>
      <p:sp>
        <p:nvSpPr>
          <p:cNvPr id="271" name="Google Shape;271;p49"/>
          <p:cNvSpPr txBox="1"/>
          <p:nvPr>
            <p:ph idx="1" type="body"/>
          </p:nvPr>
        </p:nvSpPr>
        <p:spPr>
          <a:xfrm>
            <a:off x="1885950" y="3429000"/>
            <a:ext cx="7200900" cy="5429400"/>
          </a:xfrm>
          <a:prstGeom prst="rect">
            <a:avLst/>
          </a:prstGeom>
          <a:noFill/>
          <a:ln>
            <a:noFill/>
          </a:ln>
        </p:spPr>
        <p:txBody>
          <a:bodyPr anchorCtr="0" anchor="t" bIns="68550" lIns="137150" spcFirstLastPara="1" rIns="137150" wrap="square" tIns="68550">
            <a:normAutofit/>
          </a:bodyPr>
          <a:lstStyle>
            <a:lvl1pPr indent="-400050" lvl="0" marL="457200" algn="l">
              <a:lnSpc>
                <a:spcPct val="110000"/>
              </a:lnSpc>
              <a:spcBef>
                <a:spcPts val="1100"/>
              </a:spcBef>
              <a:spcAft>
                <a:spcPts val="0"/>
              </a:spcAft>
              <a:buSzPts val="2700"/>
              <a:buChar char="✗"/>
              <a:defRPr/>
            </a:lvl1pPr>
            <a:lvl2pPr indent="-400050" lvl="1" marL="914400" algn="l">
              <a:lnSpc>
                <a:spcPct val="110000"/>
              </a:lnSpc>
              <a:spcBef>
                <a:spcPts val="2000"/>
              </a:spcBef>
              <a:spcAft>
                <a:spcPts val="0"/>
              </a:spcAft>
              <a:buSzPts val="2700"/>
              <a:buChar char="✗"/>
              <a:defRPr/>
            </a:lvl2pPr>
            <a:lvl3pPr indent="-400050" lvl="2" marL="1371600" algn="l">
              <a:lnSpc>
                <a:spcPct val="110000"/>
              </a:lnSpc>
              <a:spcBef>
                <a:spcPts val="2000"/>
              </a:spcBef>
              <a:spcAft>
                <a:spcPts val="0"/>
              </a:spcAft>
              <a:buSzPts val="2700"/>
              <a:buChar char="■"/>
              <a:defRPr/>
            </a:lvl3pPr>
            <a:lvl4pPr indent="-400050" lvl="3" marL="1828800" algn="l">
              <a:lnSpc>
                <a:spcPct val="110000"/>
              </a:lnSpc>
              <a:spcBef>
                <a:spcPts val="2000"/>
              </a:spcBef>
              <a:spcAft>
                <a:spcPts val="0"/>
              </a:spcAft>
              <a:buSzPts val="2700"/>
              <a:buChar char="●"/>
              <a:defRPr/>
            </a:lvl4pPr>
            <a:lvl5pPr indent="-400050" lvl="4" marL="2286000" algn="l">
              <a:lnSpc>
                <a:spcPct val="110000"/>
              </a:lnSpc>
              <a:spcBef>
                <a:spcPts val="2000"/>
              </a:spcBef>
              <a:spcAft>
                <a:spcPts val="0"/>
              </a:spcAft>
              <a:buSzPts val="2700"/>
              <a:buChar char="○"/>
              <a:defRPr/>
            </a:lvl5pPr>
            <a:lvl6pPr indent="-400050" lvl="5" marL="2743200" algn="l">
              <a:lnSpc>
                <a:spcPct val="110000"/>
              </a:lnSpc>
              <a:spcBef>
                <a:spcPts val="2000"/>
              </a:spcBef>
              <a:spcAft>
                <a:spcPts val="0"/>
              </a:spcAft>
              <a:buSzPts val="2700"/>
              <a:buChar char="■"/>
              <a:defRPr/>
            </a:lvl6pPr>
            <a:lvl7pPr indent="-400050" lvl="6" marL="3200400" algn="l">
              <a:lnSpc>
                <a:spcPct val="110000"/>
              </a:lnSpc>
              <a:spcBef>
                <a:spcPts val="2000"/>
              </a:spcBef>
              <a:spcAft>
                <a:spcPts val="0"/>
              </a:spcAft>
              <a:buSzPts val="2700"/>
              <a:buChar char="●"/>
              <a:defRPr/>
            </a:lvl7pPr>
            <a:lvl8pPr indent="-400050" lvl="7" marL="3657600" algn="l">
              <a:lnSpc>
                <a:spcPct val="110000"/>
              </a:lnSpc>
              <a:spcBef>
                <a:spcPts val="2000"/>
              </a:spcBef>
              <a:spcAft>
                <a:spcPts val="0"/>
              </a:spcAft>
              <a:buSzPts val="2700"/>
              <a:buChar char="○"/>
              <a:defRPr/>
            </a:lvl8pPr>
            <a:lvl9pPr indent="-400050" lvl="8" marL="4114800" algn="l">
              <a:lnSpc>
                <a:spcPct val="110000"/>
              </a:lnSpc>
              <a:spcBef>
                <a:spcPts val="2000"/>
              </a:spcBef>
              <a:spcAft>
                <a:spcPts val="2000"/>
              </a:spcAft>
              <a:buSzPts val="2700"/>
              <a:buChar char="■"/>
              <a:defRPr/>
            </a:lvl9pPr>
          </a:lstStyle>
          <a:p/>
        </p:txBody>
      </p:sp>
      <p:sp>
        <p:nvSpPr>
          <p:cNvPr id="272" name="Google Shape;272;p49"/>
          <p:cNvSpPr txBox="1"/>
          <p:nvPr>
            <p:ph idx="2" type="body"/>
          </p:nvPr>
        </p:nvSpPr>
        <p:spPr>
          <a:xfrm>
            <a:off x="9971694" y="3429000"/>
            <a:ext cx="7200900" cy="5429400"/>
          </a:xfrm>
          <a:prstGeom prst="rect">
            <a:avLst/>
          </a:prstGeom>
          <a:noFill/>
          <a:ln>
            <a:noFill/>
          </a:ln>
        </p:spPr>
        <p:txBody>
          <a:bodyPr anchorCtr="0" anchor="t" bIns="68550" lIns="137150" spcFirstLastPara="1" rIns="137150" wrap="square" tIns="68550">
            <a:normAutofit/>
          </a:bodyPr>
          <a:lstStyle>
            <a:lvl1pPr indent="-400050" lvl="0" marL="457200" algn="l">
              <a:lnSpc>
                <a:spcPct val="110000"/>
              </a:lnSpc>
              <a:spcBef>
                <a:spcPts val="1100"/>
              </a:spcBef>
              <a:spcAft>
                <a:spcPts val="0"/>
              </a:spcAft>
              <a:buSzPts val="2700"/>
              <a:buChar char="✗"/>
              <a:defRPr/>
            </a:lvl1pPr>
            <a:lvl2pPr indent="-400050" lvl="1" marL="914400" algn="l">
              <a:lnSpc>
                <a:spcPct val="110000"/>
              </a:lnSpc>
              <a:spcBef>
                <a:spcPts val="2000"/>
              </a:spcBef>
              <a:spcAft>
                <a:spcPts val="0"/>
              </a:spcAft>
              <a:buSzPts val="2700"/>
              <a:buChar char="✗"/>
              <a:defRPr/>
            </a:lvl2pPr>
            <a:lvl3pPr indent="-400050" lvl="2" marL="1371600" algn="l">
              <a:lnSpc>
                <a:spcPct val="110000"/>
              </a:lnSpc>
              <a:spcBef>
                <a:spcPts val="2000"/>
              </a:spcBef>
              <a:spcAft>
                <a:spcPts val="0"/>
              </a:spcAft>
              <a:buSzPts val="2700"/>
              <a:buChar char="■"/>
              <a:defRPr/>
            </a:lvl3pPr>
            <a:lvl4pPr indent="-400050" lvl="3" marL="1828800" algn="l">
              <a:lnSpc>
                <a:spcPct val="110000"/>
              </a:lnSpc>
              <a:spcBef>
                <a:spcPts val="2000"/>
              </a:spcBef>
              <a:spcAft>
                <a:spcPts val="0"/>
              </a:spcAft>
              <a:buSzPts val="2700"/>
              <a:buChar char="●"/>
              <a:defRPr/>
            </a:lvl4pPr>
            <a:lvl5pPr indent="-400050" lvl="4" marL="2286000" algn="l">
              <a:lnSpc>
                <a:spcPct val="110000"/>
              </a:lnSpc>
              <a:spcBef>
                <a:spcPts val="2000"/>
              </a:spcBef>
              <a:spcAft>
                <a:spcPts val="0"/>
              </a:spcAft>
              <a:buSzPts val="2700"/>
              <a:buChar char="○"/>
              <a:defRPr/>
            </a:lvl5pPr>
            <a:lvl6pPr indent="-400050" lvl="5" marL="2743200" algn="l">
              <a:lnSpc>
                <a:spcPct val="110000"/>
              </a:lnSpc>
              <a:spcBef>
                <a:spcPts val="2000"/>
              </a:spcBef>
              <a:spcAft>
                <a:spcPts val="0"/>
              </a:spcAft>
              <a:buSzPts val="2700"/>
              <a:buChar char="■"/>
              <a:defRPr/>
            </a:lvl6pPr>
            <a:lvl7pPr indent="-400050" lvl="6" marL="3200400" algn="l">
              <a:lnSpc>
                <a:spcPct val="110000"/>
              </a:lnSpc>
              <a:spcBef>
                <a:spcPts val="2000"/>
              </a:spcBef>
              <a:spcAft>
                <a:spcPts val="0"/>
              </a:spcAft>
              <a:buSzPts val="2700"/>
              <a:buChar char="●"/>
              <a:defRPr/>
            </a:lvl7pPr>
            <a:lvl8pPr indent="-400050" lvl="7" marL="3657600" algn="l">
              <a:lnSpc>
                <a:spcPct val="110000"/>
              </a:lnSpc>
              <a:spcBef>
                <a:spcPts val="2000"/>
              </a:spcBef>
              <a:spcAft>
                <a:spcPts val="0"/>
              </a:spcAft>
              <a:buSzPts val="2700"/>
              <a:buChar char="○"/>
              <a:defRPr/>
            </a:lvl8pPr>
            <a:lvl9pPr indent="-400050" lvl="8" marL="4114800" algn="l">
              <a:lnSpc>
                <a:spcPct val="110000"/>
              </a:lnSpc>
              <a:spcBef>
                <a:spcPts val="2000"/>
              </a:spcBef>
              <a:spcAft>
                <a:spcPts val="2000"/>
              </a:spcAft>
              <a:buSzPts val="2700"/>
              <a:buChar char="■"/>
              <a:defRPr/>
            </a:lvl9pPr>
          </a:lstStyle>
          <a:p/>
        </p:txBody>
      </p:sp>
      <p:sp>
        <p:nvSpPr>
          <p:cNvPr id="273" name="Google Shape;273;p49"/>
          <p:cNvSpPr txBox="1"/>
          <p:nvPr>
            <p:ph idx="10" type="dt"/>
          </p:nvPr>
        </p:nvSpPr>
        <p:spPr>
          <a:xfrm>
            <a:off x="1877517" y="9563518"/>
            <a:ext cx="3494700" cy="522600"/>
          </a:xfrm>
          <a:prstGeom prst="rect">
            <a:avLst/>
          </a:prstGeom>
          <a:noFill/>
          <a:ln>
            <a:noFill/>
          </a:ln>
        </p:spPr>
        <p:txBody>
          <a:bodyPr anchorCtr="0" anchor="ctr" bIns="68550" lIns="137150" spcFirstLastPara="1" rIns="137150" wrap="square" tIns="6855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4" name="Google Shape;274;p49"/>
          <p:cNvSpPr txBox="1"/>
          <p:nvPr>
            <p:ph idx="11" type="ftr"/>
          </p:nvPr>
        </p:nvSpPr>
        <p:spPr>
          <a:xfrm>
            <a:off x="6057900" y="9563518"/>
            <a:ext cx="6172200" cy="518700"/>
          </a:xfrm>
          <a:prstGeom prst="rect">
            <a:avLst/>
          </a:prstGeom>
          <a:noFill/>
          <a:ln>
            <a:noFill/>
          </a:ln>
        </p:spPr>
        <p:txBody>
          <a:bodyPr anchorCtr="0" anchor="ctr" bIns="68550" lIns="137150" spcFirstLastPara="1" rIns="137150" wrap="square" tIns="6855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5" name="Google Shape;275;p49"/>
          <p:cNvSpPr txBox="1"/>
          <p:nvPr>
            <p:ph idx="12" type="sldNum"/>
          </p:nvPr>
        </p:nvSpPr>
        <p:spPr>
          <a:xfrm>
            <a:off x="12915901" y="9563518"/>
            <a:ext cx="4229100" cy="518700"/>
          </a:xfrm>
          <a:prstGeom prst="rect">
            <a:avLst/>
          </a:prstGeom>
          <a:noFill/>
          <a:ln>
            <a:noFill/>
          </a:ln>
        </p:spPr>
        <p:txBody>
          <a:bodyPr anchorCtr="0" anchor="ctr" bIns="68550" lIns="137150" spcFirstLastPara="1" rIns="137150" wrap="square" tIns="68550">
            <a:noAutofit/>
          </a:bodyPr>
          <a:lstStyle>
            <a:lvl1pPr indent="0" lvl="0"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0" name="Shape 280"/>
        <p:cNvGrpSpPr/>
        <p:nvPr/>
      </p:nvGrpSpPr>
      <p:grpSpPr>
        <a:xfrm>
          <a:off x="0" y="0"/>
          <a:ext cx="0" cy="0"/>
          <a:chOff x="0" y="0"/>
          <a:chExt cx="0" cy="0"/>
        </a:xfrm>
      </p:grpSpPr>
      <p:sp>
        <p:nvSpPr>
          <p:cNvPr id="281" name="Google Shape;281;p32"/>
          <p:cNvSpPr txBox="1"/>
          <p:nvPr>
            <p:ph type="ctrTitle"/>
          </p:nvPr>
        </p:nvSpPr>
        <p:spPr>
          <a:xfrm>
            <a:off x="623417" y="1489150"/>
            <a:ext cx="17041200" cy="41052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10400"/>
              <a:buNone/>
              <a:defRPr sz="10400"/>
            </a:lvl1pPr>
            <a:lvl2pPr lvl="1" algn="ctr">
              <a:lnSpc>
                <a:spcPct val="100000"/>
              </a:lnSpc>
              <a:spcBef>
                <a:spcPts val="0"/>
              </a:spcBef>
              <a:spcAft>
                <a:spcPts val="0"/>
              </a:spcAft>
              <a:buSzPts val="10400"/>
              <a:buNone/>
              <a:defRPr sz="10400"/>
            </a:lvl2pPr>
            <a:lvl3pPr lvl="2" algn="ctr">
              <a:lnSpc>
                <a:spcPct val="100000"/>
              </a:lnSpc>
              <a:spcBef>
                <a:spcPts val="0"/>
              </a:spcBef>
              <a:spcAft>
                <a:spcPts val="0"/>
              </a:spcAft>
              <a:buSzPts val="10400"/>
              <a:buNone/>
              <a:defRPr sz="10400"/>
            </a:lvl3pPr>
            <a:lvl4pPr lvl="3" algn="ctr">
              <a:lnSpc>
                <a:spcPct val="100000"/>
              </a:lnSpc>
              <a:spcBef>
                <a:spcPts val="0"/>
              </a:spcBef>
              <a:spcAft>
                <a:spcPts val="0"/>
              </a:spcAft>
              <a:buSzPts val="10400"/>
              <a:buNone/>
              <a:defRPr sz="10400"/>
            </a:lvl4pPr>
            <a:lvl5pPr lvl="4" algn="ctr">
              <a:lnSpc>
                <a:spcPct val="100000"/>
              </a:lnSpc>
              <a:spcBef>
                <a:spcPts val="0"/>
              </a:spcBef>
              <a:spcAft>
                <a:spcPts val="0"/>
              </a:spcAft>
              <a:buSzPts val="10400"/>
              <a:buNone/>
              <a:defRPr sz="10400"/>
            </a:lvl5pPr>
            <a:lvl6pPr lvl="5" algn="ctr">
              <a:lnSpc>
                <a:spcPct val="100000"/>
              </a:lnSpc>
              <a:spcBef>
                <a:spcPts val="0"/>
              </a:spcBef>
              <a:spcAft>
                <a:spcPts val="0"/>
              </a:spcAft>
              <a:buSzPts val="10400"/>
              <a:buNone/>
              <a:defRPr sz="10400"/>
            </a:lvl6pPr>
            <a:lvl7pPr lvl="6" algn="ctr">
              <a:lnSpc>
                <a:spcPct val="100000"/>
              </a:lnSpc>
              <a:spcBef>
                <a:spcPts val="0"/>
              </a:spcBef>
              <a:spcAft>
                <a:spcPts val="0"/>
              </a:spcAft>
              <a:buSzPts val="10400"/>
              <a:buNone/>
              <a:defRPr sz="10400"/>
            </a:lvl7pPr>
            <a:lvl8pPr lvl="7" algn="ctr">
              <a:lnSpc>
                <a:spcPct val="100000"/>
              </a:lnSpc>
              <a:spcBef>
                <a:spcPts val="0"/>
              </a:spcBef>
              <a:spcAft>
                <a:spcPts val="0"/>
              </a:spcAft>
              <a:buSzPts val="10400"/>
              <a:buNone/>
              <a:defRPr sz="10400"/>
            </a:lvl8pPr>
            <a:lvl9pPr lvl="8" algn="ctr">
              <a:lnSpc>
                <a:spcPct val="100000"/>
              </a:lnSpc>
              <a:spcBef>
                <a:spcPts val="0"/>
              </a:spcBef>
              <a:spcAft>
                <a:spcPts val="0"/>
              </a:spcAft>
              <a:buSzPts val="10400"/>
              <a:buNone/>
              <a:defRPr sz="10400"/>
            </a:lvl9pPr>
          </a:lstStyle>
          <a:p/>
        </p:txBody>
      </p:sp>
      <p:sp>
        <p:nvSpPr>
          <p:cNvPr id="282" name="Google Shape;282;p32"/>
          <p:cNvSpPr txBox="1"/>
          <p:nvPr>
            <p:ph idx="1" type="subTitle"/>
          </p:nvPr>
        </p:nvSpPr>
        <p:spPr>
          <a:xfrm>
            <a:off x="623400" y="5668250"/>
            <a:ext cx="17041200" cy="1585200"/>
          </a:xfrm>
          <a:prstGeom prst="rect">
            <a:avLst/>
          </a:prstGeom>
          <a:noFill/>
          <a:ln>
            <a:noFill/>
          </a:ln>
        </p:spPr>
        <p:txBody>
          <a:bodyPr anchorCtr="0" anchor="t" bIns="182850" lIns="182850" spcFirstLastPara="1" rIns="182850" wrap="square" tIns="18285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283" name="Google Shape;283;p32"/>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4" name="Shape 284"/>
        <p:cNvGrpSpPr/>
        <p:nvPr/>
      </p:nvGrpSpPr>
      <p:grpSpPr>
        <a:xfrm>
          <a:off x="0" y="0"/>
          <a:ext cx="0" cy="0"/>
          <a:chOff x="0" y="0"/>
          <a:chExt cx="0" cy="0"/>
        </a:xfrm>
      </p:grpSpPr>
      <p:sp>
        <p:nvSpPr>
          <p:cNvPr id="285" name="Google Shape;285;p33"/>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86" name="Google Shape;286;p33"/>
          <p:cNvSpPr txBox="1"/>
          <p:nvPr>
            <p:ph idx="1" type="body"/>
          </p:nvPr>
        </p:nvSpPr>
        <p:spPr>
          <a:xfrm>
            <a:off x="623400" y="2304950"/>
            <a:ext cx="7999800" cy="6832800"/>
          </a:xfrm>
          <a:prstGeom prst="rect">
            <a:avLst/>
          </a:prstGeom>
          <a:noFill/>
          <a:ln>
            <a:noFill/>
          </a:ln>
        </p:spPr>
        <p:txBody>
          <a:bodyPr anchorCtr="0" anchor="t" bIns="182850" lIns="182850" spcFirstLastPara="1" rIns="182850" wrap="square" tIns="182850">
            <a:normAutofit/>
          </a:bodyPr>
          <a:lstStyle>
            <a:lvl1pPr indent="-406400" lvl="0" marL="457200" algn="l">
              <a:lnSpc>
                <a:spcPct val="115000"/>
              </a:lnSpc>
              <a:spcBef>
                <a:spcPts val="0"/>
              </a:spcBef>
              <a:spcAft>
                <a:spcPts val="0"/>
              </a:spcAft>
              <a:buSzPts val="2800"/>
              <a:buChar char="●"/>
              <a:defRPr sz="2800"/>
            </a:lvl1pPr>
            <a:lvl2pPr indent="-381000" lvl="1" marL="914400" algn="l">
              <a:lnSpc>
                <a:spcPct val="115000"/>
              </a:lnSpc>
              <a:spcBef>
                <a:spcPts val="0"/>
              </a:spcBef>
              <a:spcAft>
                <a:spcPts val="0"/>
              </a:spcAft>
              <a:buSzPts val="2400"/>
              <a:buChar char="○"/>
              <a:defRPr sz="2400"/>
            </a:lvl2pPr>
            <a:lvl3pPr indent="-381000" lvl="2" marL="1371600" algn="l">
              <a:lnSpc>
                <a:spcPct val="115000"/>
              </a:lnSpc>
              <a:spcBef>
                <a:spcPts val="0"/>
              </a:spcBef>
              <a:spcAft>
                <a:spcPts val="0"/>
              </a:spcAft>
              <a:buSzPts val="2400"/>
              <a:buChar char="■"/>
              <a:defRPr sz="2400"/>
            </a:lvl3pPr>
            <a:lvl4pPr indent="-381000" lvl="3" marL="1828800" algn="l">
              <a:lnSpc>
                <a:spcPct val="115000"/>
              </a:lnSpc>
              <a:spcBef>
                <a:spcPts val="0"/>
              </a:spcBef>
              <a:spcAft>
                <a:spcPts val="0"/>
              </a:spcAft>
              <a:buSzPts val="2400"/>
              <a:buChar char="●"/>
              <a:defRPr sz="2400"/>
            </a:lvl4pPr>
            <a:lvl5pPr indent="-381000" lvl="4" marL="2286000" algn="l">
              <a:lnSpc>
                <a:spcPct val="115000"/>
              </a:lnSpc>
              <a:spcBef>
                <a:spcPts val="0"/>
              </a:spcBef>
              <a:spcAft>
                <a:spcPts val="0"/>
              </a:spcAft>
              <a:buSzPts val="2400"/>
              <a:buChar char="○"/>
              <a:defRPr sz="2400"/>
            </a:lvl5pPr>
            <a:lvl6pPr indent="-381000" lvl="5" marL="2743200" algn="l">
              <a:lnSpc>
                <a:spcPct val="115000"/>
              </a:lnSpc>
              <a:spcBef>
                <a:spcPts val="0"/>
              </a:spcBef>
              <a:spcAft>
                <a:spcPts val="0"/>
              </a:spcAft>
              <a:buSzPts val="2400"/>
              <a:buChar char="■"/>
              <a:defRPr sz="2400"/>
            </a:lvl6pPr>
            <a:lvl7pPr indent="-381000" lvl="6" marL="3200400" algn="l">
              <a:lnSpc>
                <a:spcPct val="115000"/>
              </a:lnSpc>
              <a:spcBef>
                <a:spcPts val="0"/>
              </a:spcBef>
              <a:spcAft>
                <a:spcPts val="0"/>
              </a:spcAft>
              <a:buSzPts val="2400"/>
              <a:buChar char="●"/>
              <a:defRPr sz="2400"/>
            </a:lvl7pPr>
            <a:lvl8pPr indent="-381000" lvl="7" marL="3657600" algn="l">
              <a:lnSpc>
                <a:spcPct val="115000"/>
              </a:lnSpc>
              <a:spcBef>
                <a:spcPts val="0"/>
              </a:spcBef>
              <a:spcAft>
                <a:spcPts val="0"/>
              </a:spcAft>
              <a:buSzPts val="2400"/>
              <a:buChar char="○"/>
              <a:defRPr sz="2400"/>
            </a:lvl8pPr>
            <a:lvl9pPr indent="-381000" lvl="8" marL="4114800" algn="l">
              <a:lnSpc>
                <a:spcPct val="115000"/>
              </a:lnSpc>
              <a:spcBef>
                <a:spcPts val="0"/>
              </a:spcBef>
              <a:spcAft>
                <a:spcPts val="0"/>
              </a:spcAft>
              <a:buSzPts val="2400"/>
              <a:buChar char="■"/>
              <a:defRPr sz="2400"/>
            </a:lvl9pPr>
          </a:lstStyle>
          <a:p/>
        </p:txBody>
      </p:sp>
      <p:sp>
        <p:nvSpPr>
          <p:cNvPr id="287" name="Google Shape;287;p33"/>
          <p:cNvSpPr txBox="1"/>
          <p:nvPr>
            <p:ph idx="2" type="body"/>
          </p:nvPr>
        </p:nvSpPr>
        <p:spPr>
          <a:xfrm>
            <a:off x="9664800" y="2304950"/>
            <a:ext cx="7999800" cy="6832800"/>
          </a:xfrm>
          <a:prstGeom prst="rect">
            <a:avLst/>
          </a:prstGeom>
          <a:noFill/>
          <a:ln>
            <a:noFill/>
          </a:ln>
        </p:spPr>
        <p:txBody>
          <a:bodyPr anchorCtr="0" anchor="t" bIns="182850" lIns="182850" spcFirstLastPara="1" rIns="182850" wrap="square" tIns="182850">
            <a:normAutofit/>
          </a:bodyPr>
          <a:lstStyle>
            <a:lvl1pPr indent="-406400" lvl="0" marL="457200" algn="l">
              <a:lnSpc>
                <a:spcPct val="115000"/>
              </a:lnSpc>
              <a:spcBef>
                <a:spcPts val="0"/>
              </a:spcBef>
              <a:spcAft>
                <a:spcPts val="0"/>
              </a:spcAft>
              <a:buSzPts val="2800"/>
              <a:buChar char="●"/>
              <a:defRPr sz="2800"/>
            </a:lvl1pPr>
            <a:lvl2pPr indent="-381000" lvl="1" marL="914400" algn="l">
              <a:lnSpc>
                <a:spcPct val="115000"/>
              </a:lnSpc>
              <a:spcBef>
                <a:spcPts val="0"/>
              </a:spcBef>
              <a:spcAft>
                <a:spcPts val="0"/>
              </a:spcAft>
              <a:buSzPts val="2400"/>
              <a:buChar char="○"/>
              <a:defRPr sz="2400"/>
            </a:lvl2pPr>
            <a:lvl3pPr indent="-381000" lvl="2" marL="1371600" algn="l">
              <a:lnSpc>
                <a:spcPct val="115000"/>
              </a:lnSpc>
              <a:spcBef>
                <a:spcPts val="0"/>
              </a:spcBef>
              <a:spcAft>
                <a:spcPts val="0"/>
              </a:spcAft>
              <a:buSzPts val="2400"/>
              <a:buChar char="■"/>
              <a:defRPr sz="2400"/>
            </a:lvl3pPr>
            <a:lvl4pPr indent="-381000" lvl="3" marL="1828800" algn="l">
              <a:lnSpc>
                <a:spcPct val="115000"/>
              </a:lnSpc>
              <a:spcBef>
                <a:spcPts val="0"/>
              </a:spcBef>
              <a:spcAft>
                <a:spcPts val="0"/>
              </a:spcAft>
              <a:buSzPts val="2400"/>
              <a:buChar char="●"/>
              <a:defRPr sz="2400"/>
            </a:lvl4pPr>
            <a:lvl5pPr indent="-381000" lvl="4" marL="2286000" algn="l">
              <a:lnSpc>
                <a:spcPct val="115000"/>
              </a:lnSpc>
              <a:spcBef>
                <a:spcPts val="0"/>
              </a:spcBef>
              <a:spcAft>
                <a:spcPts val="0"/>
              </a:spcAft>
              <a:buSzPts val="2400"/>
              <a:buChar char="○"/>
              <a:defRPr sz="2400"/>
            </a:lvl5pPr>
            <a:lvl6pPr indent="-381000" lvl="5" marL="2743200" algn="l">
              <a:lnSpc>
                <a:spcPct val="115000"/>
              </a:lnSpc>
              <a:spcBef>
                <a:spcPts val="0"/>
              </a:spcBef>
              <a:spcAft>
                <a:spcPts val="0"/>
              </a:spcAft>
              <a:buSzPts val="2400"/>
              <a:buChar char="■"/>
              <a:defRPr sz="2400"/>
            </a:lvl6pPr>
            <a:lvl7pPr indent="-381000" lvl="6" marL="3200400" algn="l">
              <a:lnSpc>
                <a:spcPct val="115000"/>
              </a:lnSpc>
              <a:spcBef>
                <a:spcPts val="0"/>
              </a:spcBef>
              <a:spcAft>
                <a:spcPts val="0"/>
              </a:spcAft>
              <a:buSzPts val="2400"/>
              <a:buChar char="●"/>
              <a:defRPr sz="2400"/>
            </a:lvl7pPr>
            <a:lvl8pPr indent="-381000" lvl="7" marL="3657600" algn="l">
              <a:lnSpc>
                <a:spcPct val="115000"/>
              </a:lnSpc>
              <a:spcBef>
                <a:spcPts val="0"/>
              </a:spcBef>
              <a:spcAft>
                <a:spcPts val="0"/>
              </a:spcAft>
              <a:buSzPts val="2400"/>
              <a:buChar char="○"/>
              <a:defRPr sz="2400"/>
            </a:lvl8pPr>
            <a:lvl9pPr indent="-381000" lvl="8" marL="4114800" algn="l">
              <a:lnSpc>
                <a:spcPct val="115000"/>
              </a:lnSpc>
              <a:spcBef>
                <a:spcPts val="0"/>
              </a:spcBef>
              <a:spcAft>
                <a:spcPts val="0"/>
              </a:spcAft>
              <a:buSzPts val="2400"/>
              <a:buChar char="■"/>
              <a:defRPr sz="2400"/>
            </a:lvl9pPr>
          </a:lstStyle>
          <a:p/>
        </p:txBody>
      </p:sp>
      <p:sp>
        <p:nvSpPr>
          <p:cNvPr id="288" name="Google Shape;288;p33"/>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9" name="Shape 289"/>
        <p:cNvGrpSpPr/>
        <p:nvPr/>
      </p:nvGrpSpPr>
      <p:grpSpPr>
        <a:xfrm>
          <a:off x="0" y="0"/>
          <a:ext cx="0" cy="0"/>
          <a:chOff x="0" y="0"/>
          <a:chExt cx="0" cy="0"/>
        </a:xfrm>
      </p:grpSpPr>
      <p:sp>
        <p:nvSpPr>
          <p:cNvPr id="290" name="Google Shape;290;p34"/>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1" name="Shape 291"/>
        <p:cNvGrpSpPr/>
        <p:nvPr/>
      </p:nvGrpSpPr>
      <p:grpSpPr>
        <a:xfrm>
          <a:off x="0" y="0"/>
          <a:ext cx="0" cy="0"/>
          <a:chOff x="0" y="0"/>
          <a:chExt cx="0" cy="0"/>
        </a:xfrm>
      </p:grpSpPr>
      <p:sp>
        <p:nvSpPr>
          <p:cNvPr id="292" name="Google Shape;292;p60"/>
          <p:cNvSpPr txBox="1"/>
          <p:nvPr>
            <p:ph type="title"/>
          </p:nvPr>
        </p:nvSpPr>
        <p:spPr>
          <a:xfrm>
            <a:off x="623400" y="4301700"/>
            <a:ext cx="17041200" cy="1683600"/>
          </a:xfrm>
          <a:prstGeom prst="rect">
            <a:avLst/>
          </a:prstGeom>
          <a:noFill/>
          <a:ln>
            <a:noFill/>
          </a:ln>
        </p:spPr>
        <p:txBody>
          <a:bodyPr anchorCtr="0" anchor="ctr" bIns="182850" lIns="182850" spcFirstLastPara="1" rIns="182850" wrap="square" tIns="182850">
            <a:norm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p:txBody>
      </p:sp>
      <p:sp>
        <p:nvSpPr>
          <p:cNvPr id="293" name="Google Shape;293;p60"/>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4" name="Shape 294"/>
        <p:cNvGrpSpPr/>
        <p:nvPr/>
      </p:nvGrpSpPr>
      <p:grpSpPr>
        <a:xfrm>
          <a:off x="0" y="0"/>
          <a:ext cx="0" cy="0"/>
          <a:chOff x="0" y="0"/>
          <a:chExt cx="0" cy="0"/>
        </a:xfrm>
      </p:grpSpPr>
      <p:sp>
        <p:nvSpPr>
          <p:cNvPr id="295" name="Google Shape;295;p61"/>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96" name="Google Shape;296;p61"/>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rmAutofit/>
          </a:bodyPr>
          <a:lstStyle>
            <a:lvl1pPr indent="-457200" lvl="0" marL="457200" algn="l">
              <a:lnSpc>
                <a:spcPct val="115000"/>
              </a:lnSpc>
              <a:spcBef>
                <a:spcPts val="0"/>
              </a:spcBef>
              <a:spcAft>
                <a:spcPts val="0"/>
              </a:spcAft>
              <a:buSzPts val="3600"/>
              <a:buChar char="●"/>
              <a:defRPr/>
            </a:lvl1pPr>
            <a:lvl2pPr indent="-406400" lvl="1" marL="914400" algn="l">
              <a:lnSpc>
                <a:spcPct val="115000"/>
              </a:lnSpc>
              <a:spcBef>
                <a:spcPts val="0"/>
              </a:spcBef>
              <a:spcAft>
                <a:spcPts val="0"/>
              </a:spcAft>
              <a:buSzPts val="2800"/>
              <a:buChar char="○"/>
              <a:defRPr/>
            </a:lvl2pPr>
            <a:lvl3pPr indent="-406400" lvl="2" marL="1371600" algn="l">
              <a:lnSpc>
                <a:spcPct val="115000"/>
              </a:lnSpc>
              <a:spcBef>
                <a:spcPts val="0"/>
              </a:spcBef>
              <a:spcAft>
                <a:spcPts val="0"/>
              </a:spcAft>
              <a:buSzPts val="2800"/>
              <a:buChar char="■"/>
              <a:defRPr/>
            </a:lvl3pPr>
            <a:lvl4pPr indent="-406400" lvl="3" marL="1828800" algn="l">
              <a:lnSpc>
                <a:spcPct val="115000"/>
              </a:lnSpc>
              <a:spcBef>
                <a:spcPts val="0"/>
              </a:spcBef>
              <a:spcAft>
                <a:spcPts val="0"/>
              </a:spcAft>
              <a:buSzPts val="2800"/>
              <a:buChar char="●"/>
              <a:defRPr/>
            </a:lvl4pPr>
            <a:lvl5pPr indent="-406400" lvl="4" marL="2286000" algn="l">
              <a:lnSpc>
                <a:spcPct val="115000"/>
              </a:lnSpc>
              <a:spcBef>
                <a:spcPts val="0"/>
              </a:spcBef>
              <a:spcAft>
                <a:spcPts val="0"/>
              </a:spcAft>
              <a:buSzPts val="2800"/>
              <a:buChar char="○"/>
              <a:defRPr/>
            </a:lvl5pPr>
            <a:lvl6pPr indent="-406400" lvl="5" marL="2743200" algn="l">
              <a:lnSpc>
                <a:spcPct val="115000"/>
              </a:lnSpc>
              <a:spcBef>
                <a:spcPts val="0"/>
              </a:spcBef>
              <a:spcAft>
                <a:spcPts val="0"/>
              </a:spcAft>
              <a:buSzPts val="2800"/>
              <a:buChar char="■"/>
              <a:defRPr/>
            </a:lvl6pPr>
            <a:lvl7pPr indent="-406400" lvl="6" marL="3200400" algn="l">
              <a:lnSpc>
                <a:spcPct val="115000"/>
              </a:lnSpc>
              <a:spcBef>
                <a:spcPts val="0"/>
              </a:spcBef>
              <a:spcAft>
                <a:spcPts val="0"/>
              </a:spcAft>
              <a:buSzPts val="2800"/>
              <a:buChar char="●"/>
              <a:defRPr/>
            </a:lvl7pPr>
            <a:lvl8pPr indent="-406400" lvl="7" marL="3657600" algn="l">
              <a:lnSpc>
                <a:spcPct val="115000"/>
              </a:lnSpc>
              <a:spcBef>
                <a:spcPts val="0"/>
              </a:spcBef>
              <a:spcAft>
                <a:spcPts val="0"/>
              </a:spcAft>
              <a:buSzPts val="2800"/>
              <a:buChar char="○"/>
              <a:defRPr/>
            </a:lvl8pPr>
            <a:lvl9pPr indent="-406400" lvl="8" marL="4114800" algn="l">
              <a:lnSpc>
                <a:spcPct val="115000"/>
              </a:lnSpc>
              <a:spcBef>
                <a:spcPts val="0"/>
              </a:spcBef>
              <a:spcAft>
                <a:spcPts val="0"/>
              </a:spcAft>
              <a:buSzPts val="2800"/>
              <a:buChar char="■"/>
              <a:defRPr/>
            </a:lvl9pPr>
          </a:lstStyle>
          <a:p/>
        </p:txBody>
      </p:sp>
      <p:sp>
        <p:nvSpPr>
          <p:cNvPr id="297" name="Google Shape;297;p61"/>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8" name="Shape 298"/>
        <p:cNvGrpSpPr/>
        <p:nvPr/>
      </p:nvGrpSpPr>
      <p:grpSpPr>
        <a:xfrm>
          <a:off x="0" y="0"/>
          <a:ext cx="0" cy="0"/>
          <a:chOff x="0" y="0"/>
          <a:chExt cx="0" cy="0"/>
        </a:xfrm>
      </p:grpSpPr>
      <p:sp>
        <p:nvSpPr>
          <p:cNvPr id="299" name="Google Shape;299;p62"/>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300" name="Google Shape;300;p62"/>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1" name="Shape 301"/>
        <p:cNvGrpSpPr/>
        <p:nvPr/>
      </p:nvGrpSpPr>
      <p:grpSpPr>
        <a:xfrm>
          <a:off x="0" y="0"/>
          <a:ext cx="0" cy="0"/>
          <a:chOff x="0" y="0"/>
          <a:chExt cx="0" cy="0"/>
        </a:xfrm>
      </p:grpSpPr>
      <p:sp>
        <p:nvSpPr>
          <p:cNvPr id="302" name="Google Shape;302;p63"/>
          <p:cNvSpPr txBox="1"/>
          <p:nvPr>
            <p:ph type="title"/>
          </p:nvPr>
        </p:nvSpPr>
        <p:spPr>
          <a:xfrm>
            <a:off x="623400" y="1111200"/>
            <a:ext cx="5616000" cy="1511400"/>
          </a:xfrm>
          <a:prstGeom prst="rect">
            <a:avLst/>
          </a:prstGeom>
          <a:noFill/>
          <a:ln>
            <a:noFill/>
          </a:ln>
        </p:spPr>
        <p:txBody>
          <a:bodyPr anchorCtr="0" anchor="b" bIns="182850" lIns="182850" spcFirstLastPara="1" rIns="182850" wrap="square" tIns="18285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03" name="Google Shape;303;p63"/>
          <p:cNvSpPr txBox="1"/>
          <p:nvPr>
            <p:ph idx="1" type="body"/>
          </p:nvPr>
        </p:nvSpPr>
        <p:spPr>
          <a:xfrm>
            <a:off x="623400" y="2779200"/>
            <a:ext cx="5616000" cy="6358800"/>
          </a:xfrm>
          <a:prstGeom prst="rect">
            <a:avLst/>
          </a:prstGeom>
          <a:noFill/>
          <a:ln>
            <a:noFill/>
          </a:ln>
        </p:spPr>
        <p:txBody>
          <a:bodyPr anchorCtr="0" anchor="t" bIns="182850" lIns="182850" spcFirstLastPara="1" rIns="182850" wrap="square" tIns="182850">
            <a:normAutofit/>
          </a:bodyPr>
          <a:lstStyle>
            <a:lvl1pPr indent="-381000" lvl="0" marL="457200" algn="l">
              <a:lnSpc>
                <a:spcPct val="115000"/>
              </a:lnSpc>
              <a:spcBef>
                <a:spcPts val="0"/>
              </a:spcBef>
              <a:spcAft>
                <a:spcPts val="0"/>
              </a:spcAft>
              <a:buSzPts val="2400"/>
              <a:buChar char="●"/>
              <a:defRPr sz="2400"/>
            </a:lvl1pPr>
            <a:lvl2pPr indent="-381000" lvl="1" marL="914400" algn="l">
              <a:lnSpc>
                <a:spcPct val="115000"/>
              </a:lnSpc>
              <a:spcBef>
                <a:spcPts val="0"/>
              </a:spcBef>
              <a:spcAft>
                <a:spcPts val="0"/>
              </a:spcAft>
              <a:buSzPts val="2400"/>
              <a:buChar char="○"/>
              <a:defRPr sz="2400"/>
            </a:lvl2pPr>
            <a:lvl3pPr indent="-381000" lvl="2" marL="1371600" algn="l">
              <a:lnSpc>
                <a:spcPct val="115000"/>
              </a:lnSpc>
              <a:spcBef>
                <a:spcPts val="0"/>
              </a:spcBef>
              <a:spcAft>
                <a:spcPts val="0"/>
              </a:spcAft>
              <a:buSzPts val="2400"/>
              <a:buChar char="■"/>
              <a:defRPr sz="2400"/>
            </a:lvl3pPr>
            <a:lvl4pPr indent="-381000" lvl="3" marL="1828800" algn="l">
              <a:lnSpc>
                <a:spcPct val="115000"/>
              </a:lnSpc>
              <a:spcBef>
                <a:spcPts val="0"/>
              </a:spcBef>
              <a:spcAft>
                <a:spcPts val="0"/>
              </a:spcAft>
              <a:buSzPts val="2400"/>
              <a:buChar char="●"/>
              <a:defRPr sz="2400"/>
            </a:lvl4pPr>
            <a:lvl5pPr indent="-381000" lvl="4" marL="2286000" algn="l">
              <a:lnSpc>
                <a:spcPct val="115000"/>
              </a:lnSpc>
              <a:spcBef>
                <a:spcPts val="0"/>
              </a:spcBef>
              <a:spcAft>
                <a:spcPts val="0"/>
              </a:spcAft>
              <a:buSzPts val="2400"/>
              <a:buChar char="○"/>
              <a:defRPr sz="2400"/>
            </a:lvl5pPr>
            <a:lvl6pPr indent="-381000" lvl="5" marL="2743200" algn="l">
              <a:lnSpc>
                <a:spcPct val="115000"/>
              </a:lnSpc>
              <a:spcBef>
                <a:spcPts val="0"/>
              </a:spcBef>
              <a:spcAft>
                <a:spcPts val="0"/>
              </a:spcAft>
              <a:buSzPts val="2400"/>
              <a:buChar char="■"/>
              <a:defRPr sz="2400"/>
            </a:lvl6pPr>
            <a:lvl7pPr indent="-381000" lvl="6" marL="3200400" algn="l">
              <a:lnSpc>
                <a:spcPct val="115000"/>
              </a:lnSpc>
              <a:spcBef>
                <a:spcPts val="0"/>
              </a:spcBef>
              <a:spcAft>
                <a:spcPts val="0"/>
              </a:spcAft>
              <a:buSzPts val="2400"/>
              <a:buChar char="●"/>
              <a:defRPr sz="2400"/>
            </a:lvl7pPr>
            <a:lvl8pPr indent="-381000" lvl="7" marL="3657600" algn="l">
              <a:lnSpc>
                <a:spcPct val="115000"/>
              </a:lnSpc>
              <a:spcBef>
                <a:spcPts val="0"/>
              </a:spcBef>
              <a:spcAft>
                <a:spcPts val="0"/>
              </a:spcAft>
              <a:buSzPts val="2400"/>
              <a:buChar char="○"/>
              <a:defRPr sz="2400"/>
            </a:lvl8pPr>
            <a:lvl9pPr indent="-381000" lvl="8" marL="4114800" algn="l">
              <a:lnSpc>
                <a:spcPct val="115000"/>
              </a:lnSpc>
              <a:spcBef>
                <a:spcPts val="0"/>
              </a:spcBef>
              <a:spcAft>
                <a:spcPts val="0"/>
              </a:spcAft>
              <a:buSzPts val="2400"/>
              <a:buChar char="■"/>
              <a:defRPr sz="2400"/>
            </a:lvl9pPr>
          </a:lstStyle>
          <a:p/>
        </p:txBody>
      </p:sp>
      <p:sp>
        <p:nvSpPr>
          <p:cNvPr id="304" name="Google Shape;304;p63"/>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5" name="Shape 305"/>
        <p:cNvGrpSpPr/>
        <p:nvPr/>
      </p:nvGrpSpPr>
      <p:grpSpPr>
        <a:xfrm>
          <a:off x="0" y="0"/>
          <a:ext cx="0" cy="0"/>
          <a:chOff x="0" y="0"/>
          <a:chExt cx="0" cy="0"/>
        </a:xfrm>
      </p:grpSpPr>
      <p:sp>
        <p:nvSpPr>
          <p:cNvPr id="306" name="Google Shape;306;p64"/>
          <p:cNvSpPr txBox="1"/>
          <p:nvPr>
            <p:ph type="title"/>
          </p:nvPr>
        </p:nvSpPr>
        <p:spPr>
          <a:xfrm>
            <a:off x="980500" y="900300"/>
            <a:ext cx="12735600" cy="8181600"/>
          </a:xfrm>
          <a:prstGeom prst="rect">
            <a:avLst/>
          </a:prstGeom>
          <a:noFill/>
          <a:ln>
            <a:noFill/>
          </a:ln>
        </p:spPr>
        <p:txBody>
          <a:bodyPr anchorCtr="0" anchor="ctr" bIns="182850" lIns="182850" spcFirstLastPara="1" rIns="182850" wrap="square" tIns="182850">
            <a:normAutofit/>
          </a:bodyPr>
          <a:lstStyle>
            <a:lvl1pPr lvl="0" algn="l">
              <a:lnSpc>
                <a:spcPct val="100000"/>
              </a:lnSpc>
              <a:spcBef>
                <a:spcPts val="0"/>
              </a:spcBef>
              <a:spcAft>
                <a:spcPts val="0"/>
              </a:spcAft>
              <a:buSzPts val="9600"/>
              <a:buNone/>
              <a:defRPr sz="9600"/>
            </a:lvl1pPr>
            <a:lvl2pPr lvl="1" algn="l">
              <a:lnSpc>
                <a:spcPct val="100000"/>
              </a:lnSpc>
              <a:spcBef>
                <a:spcPts val="0"/>
              </a:spcBef>
              <a:spcAft>
                <a:spcPts val="0"/>
              </a:spcAft>
              <a:buSzPts val="9600"/>
              <a:buNone/>
              <a:defRPr sz="9600"/>
            </a:lvl2pPr>
            <a:lvl3pPr lvl="2" algn="l">
              <a:lnSpc>
                <a:spcPct val="100000"/>
              </a:lnSpc>
              <a:spcBef>
                <a:spcPts val="0"/>
              </a:spcBef>
              <a:spcAft>
                <a:spcPts val="0"/>
              </a:spcAft>
              <a:buSzPts val="9600"/>
              <a:buNone/>
              <a:defRPr sz="9600"/>
            </a:lvl3pPr>
            <a:lvl4pPr lvl="3" algn="l">
              <a:lnSpc>
                <a:spcPct val="100000"/>
              </a:lnSpc>
              <a:spcBef>
                <a:spcPts val="0"/>
              </a:spcBef>
              <a:spcAft>
                <a:spcPts val="0"/>
              </a:spcAft>
              <a:buSzPts val="9600"/>
              <a:buNone/>
              <a:defRPr sz="9600"/>
            </a:lvl4pPr>
            <a:lvl5pPr lvl="4" algn="l">
              <a:lnSpc>
                <a:spcPct val="100000"/>
              </a:lnSpc>
              <a:spcBef>
                <a:spcPts val="0"/>
              </a:spcBef>
              <a:spcAft>
                <a:spcPts val="0"/>
              </a:spcAft>
              <a:buSzPts val="9600"/>
              <a:buNone/>
              <a:defRPr sz="9600"/>
            </a:lvl5pPr>
            <a:lvl6pPr lvl="5" algn="l">
              <a:lnSpc>
                <a:spcPct val="100000"/>
              </a:lnSpc>
              <a:spcBef>
                <a:spcPts val="0"/>
              </a:spcBef>
              <a:spcAft>
                <a:spcPts val="0"/>
              </a:spcAft>
              <a:buSzPts val="9600"/>
              <a:buNone/>
              <a:defRPr sz="9600"/>
            </a:lvl6pPr>
            <a:lvl7pPr lvl="6" algn="l">
              <a:lnSpc>
                <a:spcPct val="100000"/>
              </a:lnSpc>
              <a:spcBef>
                <a:spcPts val="0"/>
              </a:spcBef>
              <a:spcAft>
                <a:spcPts val="0"/>
              </a:spcAft>
              <a:buSzPts val="9600"/>
              <a:buNone/>
              <a:defRPr sz="9600"/>
            </a:lvl7pPr>
            <a:lvl8pPr lvl="7" algn="l">
              <a:lnSpc>
                <a:spcPct val="100000"/>
              </a:lnSpc>
              <a:spcBef>
                <a:spcPts val="0"/>
              </a:spcBef>
              <a:spcAft>
                <a:spcPts val="0"/>
              </a:spcAft>
              <a:buSzPts val="9600"/>
              <a:buNone/>
              <a:defRPr sz="9600"/>
            </a:lvl8pPr>
            <a:lvl9pPr lvl="8" algn="l">
              <a:lnSpc>
                <a:spcPct val="100000"/>
              </a:lnSpc>
              <a:spcBef>
                <a:spcPts val="0"/>
              </a:spcBef>
              <a:spcAft>
                <a:spcPts val="0"/>
              </a:spcAft>
              <a:buSzPts val="9600"/>
              <a:buNone/>
              <a:defRPr sz="9600"/>
            </a:lvl9pPr>
          </a:lstStyle>
          <a:p/>
        </p:txBody>
      </p:sp>
      <p:sp>
        <p:nvSpPr>
          <p:cNvPr id="307" name="Google Shape;307;p64"/>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8" name="Shape 308"/>
        <p:cNvGrpSpPr/>
        <p:nvPr/>
      </p:nvGrpSpPr>
      <p:grpSpPr>
        <a:xfrm>
          <a:off x="0" y="0"/>
          <a:ext cx="0" cy="0"/>
          <a:chOff x="0" y="0"/>
          <a:chExt cx="0" cy="0"/>
        </a:xfrm>
      </p:grpSpPr>
      <p:sp>
        <p:nvSpPr>
          <p:cNvPr id="309" name="Google Shape;309;p65"/>
          <p:cNvSpPr/>
          <p:nvPr/>
        </p:nvSpPr>
        <p:spPr>
          <a:xfrm>
            <a:off x="9144000" y="-250"/>
            <a:ext cx="9144000" cy="10287000"/>
          </a:xfrm>
          <a:prstGeom prst="rect">
            <a:avLst/>
          </a:prstGeom>
          <a:solidFill>
            <a:schemeClr val="lt2"/>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65"/>
          <p:cNvSpPr txBox="1"/>
          <p:nvPr>
            <p:ph type="title"/>
          </p:nvPr>
        </p:nvSpPr>
        <p:spPr>
          <a:xfrm>
            <a:off x="531000" y="2466350"/>
            <a:ext cx="8090400" cy="29646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8400"/>
              <a:buNone/>
              <a:defRPr sz="8400"/>
            </a:lvl1pPr>
            <a:lvl2pPr lvl="1" algn="ctr">
              <a:lnSpc>
                <a:spcPct val="100000"/>
              </a:lnSpc>
              <a:spcBef>
                <a:spcPts val="0"/>
              </a:spcBef>
              <a:spcAft>
                <a:spcPts val="0"/>
              </a:spcAft>
              <a:buSzPts val="8400"/>
              <a:buNone/>
              <a:defRPr sz="8400"/>
            </a:lvl2pPr>
            <a:lvl3pPr lvl="2" algn="ctr">
              <a:lnSpc>
                <a:spcPct val="100000"/>
              </a:lnSpc>
              <a:spcBef>
                <a:spcPts val="0"/>
              </a:spcBef>
              <a:spcAft>
                <a:spcPts val="0"/>
              </a:spcAft>
              <a:buSzPts val="8400"/>
              <a:buNone/>
              <a:defRPr sz="8400"/>
            </a:lvl3pPr>
            <a:lvl4pPr lvl="3" algn="ctr">
              <a:lnSpc>
                <a:spcPct val="100000"/>
              </a:lnSpc>
              <a:spcBef>
                <a:spcPts val="0"/>
              </a:spcBef>
              <a:spcAft>
                <a:spcPts val="0"/>
              </a:spcAft>
              <a:buSzPts val="8400"/>
              <a:buNone/>
              <a:defRPr sz="8400"/>
            </a:lvl4pPr>
            <a:lvl5pPr lvl="4" algn="ctr">
              <a:lnSpc>
                <a:spcPct val="100000"/>
              </a:lnSpc>
              <a:spcBef>
                <a:spcPts val="0"/>
              </a:spcBef>
              <a:spcAft>
                <a:spcPts val="0"/>
              </a:spcAft>
              <a:buSzPts val="8400"/>
              <a:buNone/>
              <a:defRPr sz="8400"/>
            </a:lvl5pPr>
            <a:lvl6pPr lvl="5" algn="ctr">
              <a:lnSpc>
                <a:spcPct val="100000"/>
              </a:lnSpc>
              <a:spcBef>
                <a:spcPts val="0"/>
              </a:spcBef>
              <a:spcAft>
                <a:spcPts val="0"/>
              </a:spcAft>
              <a:buSzPts val="8400"/>
              <a:buNone/>
              <a:defRPr sz="8400"/>
            </a:lvl6pPr>
            <a:lvl7pPr lvl="6" algn="ctr">
              <a:lnSpc>
                <a:spcPct val="100000"/>
              </a:lnSpc>
              <a:spcBef>
                <a:spcPts val="0"/>
              </a:spcBef>
              <a:spcAft>
                <a:spcPts val="0"/>
              </a:spcAft>
              <a:buSzPts val="8400"/>
              <a:buNone/>
              <a:defRPr sz="8400"/>
            </a:lvl7pPr>
            <a:lvl8pPr lvl="7" algn="ctr">
              <a:lnSpc>
                <a:spcPct val="100000"/>
              </a:lnSpc>
              <a:spcBef>
                <a:spcPts val="0"/>
              </a:spcBef>
              <a:spcAft>
                <a:spcPts val="0"/>
              </a:spcAft>
              <a:buSzPts val="8400"/>
              <a:buNone/>
              <a:defRPr sz="8400"/>
            </a:lvl8pPr>
            <a:lvl9pPr lvl="8" algn="ctr">
              <a:lnSpc>
                <a:spcPct val="100000"/>
              </a:lnSpc>
              <a:spcBef>
                <a:spcPts val="0"/>
              </a:spcBef>
              <a:spcAft>
                <a:spcPts val="0"/>
              </a:spcAft>
              <a:buSzPts val="8400"/>
              <a:buNone/>
              <a:defRPr sz="8400"/>
            </a:lvl9pPr>
          </a:lstStyle>
          <a:p/>
        </p:txBody>
      </p:sp>
      <p:sp>
        <p:nvSpPr>
          <p:cNvPr id="311" name="Google Shape;311;p65"/>
          <p:cNvSpPr txBox="1"/>
          <p:nvPr>
            <p:ph idx="1" type="subTitle"/>
          </p:nvPr>
        </p:nvSpPr>
        <p:spPr>
          <a:xfrm>
            <a:off x="531000" y="5606150"/>
            <a:ext cx="8090400" cy="2470200"/>
          </a:xfrm>
          <a:prstGeom prst="rect">
            <a:avLst/>
          </a:prstGeom>
          <a:noFill/>
          <a:ln>
            <a:noFill/>
          </a:ln>
        </p:spPr>
        <p:txBody>
          <a:bodyPr anchorCtr="0" anchor="t" bIns="182850" lIns="182850" spcFirstLastPara="1" rIns="182850" wrap="square" tIns="18285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12" name="Google Shape;312;p65"/>
          <p:cNvSpPr txBox="1"/>
          <p:nvPr>
            <p:ph idx="2" type="body"/>
          </p:nvPr>
        </p:nvSpPr>
        <p:spPr>
          <a:xfrm>
            <a:off x="9879000" y="1448150"/>
            <a:ext cx="7674000" cy="7390200"/>
          </a:xfrm>
          <a:prstGeom prst="rect">
            <a:avLst/>
          </a:prstGeom>
          <a:noFill/>
          <a:ln>
            <a:noFill/>
          </a:ln>
        </p:spPr>
        <p:txBody>
          <a:bodyPr anchorCtr="0" anchor="ctr" bIns="182850" lIns="182850" spcFirstLastPara="1" rIns="182850" wrap="square" tIns="182850">
            <a:normAutofit/>
          </a:bodyPr>
          <a:lstStyle>
            <a:lvl1pPr indent="-457200" lvl="0" marL="457200" algn="l">
              <a:lnSpc>
                <a:spcPct val="115000"/>
              </a:lnSpc>
              <a:spcBef>
                <a:spcPts val="0"/>
              </a:spcBef>
              <a:spcAft>
                <a:spcPts val="0"/>
              </a:spcAft>
              <a:buSzPts val="3600"/>
              <a:buChar char="●"/>
              <a:defRPr/>
            </a:lvl1pPr>
            <a:lvl2pPr indent="-406400" lvl="1" marL="914400" algn="l">
              <a:lnSpc>
                <a:spcPct val="115000"/>
              </a:lnSpc>
              <a:spcBef>
                <a:spcPts val="0"/>
              </a:spcBef>
              <a:spcAft>
                <a:spcPts val="0"/>
              </a:spcAft>
              <a:buSzPts val="2800"/>
              <a:buChar char="○"/>
              <a:defRPr/>
            </a:lvl2pPr>
            <a:lvl3pPr indent="-406400" lvl="2" marL="1371600" algn="l">
              <a:lnSpc>
                <a:spcPct val="115000"/>
              </a:lnSpc>
              <a:spcBef>
                <a:spcPts val="0"/>
              </a:spcBef>
              <a:spcAft>
                <a:spcPts val="0"/>
              </a:spcAft>
              <a:buSzPts val="2800"/>
              <a:buChar char="■"/>
              <a:defRPr/>
            </a:lvl3pPr>
            <a:lvl4pPr indent="-406400" lvl="3" marL="1828800" algn="l">
              <a:lnSpc>
                <a:spcPct val="115000"/>
              </a:lnSpc>
              <a:spcBef>
                <a:spcPts val="0"/>
              </a:spcBef>
              <a:spcAft>
                <a:spcPts val="0"/>
              </a:spcAft>
              <a:buSzPts val="2800"/>
              <a:buChar char="●"/>
              <a:defRPr/>
            </a:lvl4pPr>
            <a:lvl5pPr indent="-406400" lvl="4" marL="2286000" algn="l">
              <a:lnSpc>
                <a:spcPct val="115000"/>
              </a:lnSpc>
              <a:spcBef>
                <a:spcPts val="0"/>
              </a:spcBef>
              <a:spcAft>
                <a:spcPts val="0"/>
              </a:spcAft>
              <a:buSzPts val="2800"/>
              <a:buChar char="○"/>
              <a:defRPr/>
            </a:lvl5pPr>
            <a:lvl6pPr indent="-406400" lvl="5" marL="2743200" algn="l">
              <a:lnSpc>
                <a:spcPct val="115000"/>
              </a:lnSpc>
              <a:spcBef>
                <a:spcPts val="0"/>
              </a:spcBef>
              <a:spcAft>
                <a:spcPts val="0"/>
              </a:spcAft>
              <a:buSzPts val="2800"/>
              <a:buChar char="■"/>
              <a:defRPr/>
            </a:lvl6pPr>
            <a:lvl7pPr indent="-406400" lvl="6" marL="3200400" algn="l">
              <a:lnSpc>
                <a:spcPct val="115000"/>
              </a:lnSpc>
              <a:spcBef>
                <a:spcPts val="0"/>
              </a:spcBef>
              <a:spcAft>
                <a:spcPts val="0"/>
              </a:spcAft>
              <a:buSzPts val="2800"/>
              <a:buChar char="●"/>
              <a:defRPr/>
            </a:lvl7pPr>
            <a:lvl8pPr indent="-406400" lvl="7" marL="3657600" algn="l">
              <a:lnSpc>
                <a:spcPct val="115000"/>
              </a:lnSpc>
              <a:spcBef>
                <a:spcPts val="0"/>
              </a:spcBef>
              <a:spcAft>
                <a:spcPts val="0"/>
              </a:spcAft>
              <a:buSzPts val="2800"/>
              <a:buChar char="○"/>
              <a:defRPr/>
            </a:lvl8pPr>
            <a:lvl9pPr indent="-406400" lvl="8" marL="4114800" algn="l">
              <a:lnSpc>
                <a:spcPct val="115000"/>
              </a:lnSpc>
              <a:spcBef>
                <a:spcPts val="0"/>
              </a:spcBef>
              <a:spcAft>
                <a:spcPts val="0"/>
              </a:spcAft>
              <a:buSzPts val="2800"/>
              <a:buChar char="■"/>
              <a:defRPr/>
            </a:lvl9pPr>
          </a:lstStyle>
          <a:p/>
        </p:txBody>
      </p:sp>
      <p:sp>
        <p:nvSpPr>
          <p:cNvPr id="313" name="Google Shape;313;p65"/>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4" name="Shape 314"/>
        <p:cNvGrpSpPr/>
        <p:nvPr/>
      </p:nvGrpSpPr>
      <p:grpSpPr>
        <a:xfrm>
          <a:off x="0" y="0"/>
          <a:ext cx="0" cy="0"/>
          <a:chOff x="0" y="0"/>
          <a:chExt cx="0" cy="0"/>
        </a:xfrm>
      </p:grpSpPr>
      <p:sp>
        <p:nvSpPr>
          <p:cNvPr id="315" name="Google Shape;315;p66"/>
          <p:cNvSpPr txBox="1"/>
          <p:nvPr>
            <p:ph idx="1" type="body"/>
          </p:nvPr>
        </p:nvSpPr>
        <p:spPr>
          <a:xfrm>
            <a:off x="623400" y="8461150"/>
            <a:ext cx="11997600" cy="1210200"/>
          </a:xfrm>
          <a:prstGeom prst="rect">
            <a:avLst/>
          </a:prstGeom>
          <a:noFill/>
          <a:ln>
            <a:noFill/>
          </a:ln>
        </p:spPr>
        <p:txBody>
          <a:bodyPr anchorCtr="0" anchor="ctr" bIns="182850" lIns="182850" spcFirstLastPara="1" rIns="182850" wrap="square" tIns="182850">
            <a:normAutofit/>
          </a:bodyPr>
          <a:lstStyle>
            <a:lvl1pPr indent="-228600" lvl="0" marL="457200" algn="l">
              <a:lnSpc>
                <a:spcPct val="100000"/>
              </a:lnSpc>
              <a:spcBef>
                <a:spcPts val="0"/>
              </a:spcBef>
              <a:spcAft>
                <a:spcPts val="0"/>
              </a:spcAft>
              <a:buSzPts val="3600"/>
              <a:buNone/>
              <a:defRPr/>
            </a:lvl1pPr>
          </a:lstStyle>
          <a:p/>
        </p:txBody>
      </p:sp>
      <p:sp>
        <p:nvSpPr>
          <p:cNvPr id="316" name="Google Shape;316;p66"/>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7" name="Shape 317"/>
        <p:cNvGrpSpPr/>
        <p:nvPr/>
      </p:nvGrpSpPr>
      <p:grpSpPr>
        <a:xfrm>
          <a:off x="0" y="0"/>
          <a:ext cx="0" cy="0"/>
          <a:chOff x="0" y="0"/>
          <a:chExt cx="0" cy="0"/>
        </a:xfrm>
      </p:grpSpPr>
      <p:sp>
        <p:nvSpPr>
          <p:cNvPr id="318" name="Google Shape;318;p67"/>
          <p:cNvSpPr txBox="1"/>
          <p:nvPr>
            <p:ph hasCustomPrompt="1" type="title"/>
          </p:nvPr>
        </p:nvSpPr>
        <p:spPr>
          <a:xfrm>
            <a:off x="623400" y="2212250"/>
            <a:ext cx="17041200" cy="3927000"/>
          </a:xfrm>
          <a:prstGeom prst="rect">
            <a:avLst/>
          </a:prstGeom>
          <a:noFill/>
          <a:ln>
            <a:noFill/>
          </a:ln>
        </p:spPr>
        <p:txBody>
          <a:bodyPr anchorCtr="0" anchor="b" bIns="182850" lIns="182850" spcFirstLastPara="1" rIns="182850" wrap="square" tIns="182850">
            <a:normAutofit/>
          </a:bodyPr>
          <a:lstStyle>
            <a:lvl1pPr lvl="0" algn="ctr">
              <a:lnSpc>
                <a:spcPct val="100000"/>
              </a:lnSpc>
              <a:spcBef>
                <a:spcPts val="0"/>
              </a:spcBef>
              <a:spcAft>
                <a:spcPts val="0"/>
              </a:spcAft>
              <a:buSzPts val="24000"/>
              <a:buNone/>
              <a:defRPr sz="24000"/>
            </a:lvl1pPr>
            <a:lvl2pPr lvl="1" algn="ctr">
              <a:lnSpc>
                <a:spcPct val="100000"/>
              </a:lnSpc>
              <a:spcBef>
                <a:spcPts val="0"/>
              </a:spcBef>
              <a:spcAft>
                <a:spcPts val="0"/>
              </a:spcAft>
              <a:buSzPts val="24000"/>
              <a:buNone/>
              <a:defRPr sz="24000"/>
            </a:lvl2pPr>
            <a:lvl3pPr lvl="2" algn="ctr">
              <a:lnSpc>
                <a:spcPct val="100000"/>
              </a:lnSpc>
              <a:spcBef>
                <a:spcPts val="0"/>
              </a:spcBef>
              <a:spcAft>
                <a:spcPts val="0"/>
              </a:spcAft>
              <a:buSzPts val="24000"/>
              <a:buNone/>
              <a:defRPr sz="24000"/>
            </a:lvl3pPr>
            <a:lvl4pPr lvl="3" algn="ctr">
              <a:lnSpc>
                <a:spcPct val="100000"/>
              </a:lnSpc>
              <a:spcBef>
                <a:spcPts val="0"/>
              </a:spcBef>
              <a:spcAft>
                <a:spcPts val="0"/>
              </a:spcAft>
              <a:buSzPts val="24000"/>
              <a:buNone/>
              <a:defRPr sz="24000"/>
            </a:lvl4pPr>
            <a:lvl5pPr lvl="4" algn="ctr">
              <a:lnSpc>
                <a:spcPct val="100000"/>
              </a:lnSpc>
              <a:spcBef>
                <a:spcPts val="0"/>
              </a:spcBef>
              <a:spcAft>
                <a:spcPts val="0"/>
              </a:spcAft>
              <a:buSzPts val="24000"/>
              <a:buNone/>
              <a:defRPr sz="24000"/>
            </a:lvl5pPr>
            <a:lvl6pPr lvl="5" algn="ctr">
              <a:lnSpc>
                <a:spcPct val="100000"/>
              </a:lnSpc>
              <a:spcBef>
                <a:spcPts val="0"/>
              </a:spcBef>
              <a:spcAft>
                <a:spcPts val="0"/>
              </a:spcAft>
              <a:buSzPts val="24000"/>
              <a:buNone/>
              <a:defRPr sz="24000"/>
            </a:lvl6pPr>
            <a:lvl7pPr lvl="6" algn="ctr">
              <a:lnSpc>
                <a:spcPct val="100000"/>
              </a:lnSpc>
              <a:spcBef>
                <a:spcPts val="0"/>
              </a:spcBef>
              <a:spcAft>
                <a:spcPts val="0"/>
              </a:spcAft>
              <a:buSzPts val="24000"/>
              <a:buNone/>
              <a:defRPr sz="24000"/>
            </a:lvl7pPr>
            <a:lvl8pPr lvl="7" algn="ctr">
              <a:lnSpc>
                <a:spcPct val="100000"/>
              </a:lnSpc>
              <a:spcBef>
                <a:spcPts val="0"/>
              </a:spcBef>
              <a:spcAft>
                <a:spcPts val="0"/>
              </a:spcAft>
              <a:buSzPts val="24000"/>
              <a:buNone/>
              <a:defRPr sz="24000"/>
            </a:lvl8pPr>
            <a:lvl9pPr lvl="8" algn="ctr">
              <a:lnSpc>
                <a:spcPct val="100000"/>
              </a:lnSpc>
              <a:spcBef>
                <a:spcPts val="0"/>
              </a:spcBef>
              <a:spcAft>
                <a:spcPts val="0"/>
              </a:spcAft>
              <a:buSzPts val="24000"/>
              <a:buNone/>
              <a:defRPr sz="24000"/>
            </a:lvl9pPr>
          </a:lstStyle>
          <a:p>
            <a:r>
              <a:t>xx%</a:t>
            </a:r>
          </a:p>
        </p:txBody>
      </p:sp>
      <p:sp>
        <p:nvSpPr>
          <p:cNvPr id="319" name="Google Shape;319;p67"/>
          <p:cNvSpPr txBox="1"/>
          <p:nvPr>
            <p:ph idx="1" type="body"/>
          </p:nvPr>
        </p:nvSpPr>
        <p:spPr>
          <a:xfrm>
            <a:off x="623400" y="6304450"/>
            <a:ext cx="17041200" cy="2601600"/>
          </a:xfrm>
          <a:prstGeom prst="rect">
            <a:avLst/>
          </a:prstGeom>
          <a:noFill/>
          <a:ln>
            <a:noFill/>
          </a:ln>
        </p:spPr>
        <p:txBody>
          <a:bodyPr anchorCtr="0" anchor="t" bIns="182850" lIns="182850" spcFirstLastPara="1" rIns="182850" wrap="square" tIns="182850">
            <a:normAutofit/>
          </a:bodyPr>
          <a:lstStyle>
            <a:lvl1pPr indent="-457200" lvl="0" marL="457200" algn="ctr">
              <a:lnSpc>
                <a:spcPct val="115000"/>
              </a:lnSpc>
              <a:spcBef>
                <a:spcPts val="0"/>
              </a:spcBef>
              <a:spcAft>
                <a:spcPts val="0"/>
              </a:spcAft>
              <a:buSzPts val="3600"/>
              <a:buChar char="●"/>
              <a:defRPr/>
            </a:lvl1pPr>
            <a:lvl2pPr indent="-406400" lvl="1" marL="914400" algn="ctr">
              <a:lnSpc>
                <a:spcPct val="115000"/>
              </a:lnSpc>
              <a:spcBef>
                <a:spcPts val="0"/>
              </a:spcBef>
              <a:spcAft>
                <a:spcPts val="0"/>
              </a:spcAft>
              <a:buSzPts val="2800"/>
              <a:buChar char="○"/>
              <a:defRPr/>
            </a:lvl2pPr>
            <a:lvl3pPr indent="-406400" lvl="2" marL="1371600" algn="ctr">
              <a:lnSpc>
                <a:spcPct val="115000"/>
              </a:lnSpc>
              <a:spcBef>
                <a:spcPts val="0"/>
              </a:spcBef>
              <a:spcAft>
                <a:spcPts val="0"/>
              </a:spcAft>
              <a:buSzPts val="2800"/>
              <a:buChar char="■"/>
              <a:defRPr/>
            </a:lvl3pPr>
            <a:lvl4pPr indent="-406400" lvl="3" marL="1828800" algn="ctr">
              <a:lnSpc>
                <a:spcPct val="115000"/>
              </a:lnSpc>
              <a:spcBef>
                <a:spcPts val="0"/>
              </a:spcBef>
              <a:spcAft>
                <a:spcPts val="0"/>
              </a:spcAft>
              <a:buSzPts val="2800"/>
              <a:buChar char="●"/>
              <a:defRPr/>
            </a:lvl4pPr>
            <a:lvl5pPr indent="-406400" lvl="4" marL="2286000" algn="ctr">
              <a:lnSpc>
                <a:spcPct val="115000"/>
              </a:lnSpc>
              <a:spcBef>
                <a:spcPts val="0"/>
              </a:spcBef>
              <a:spcAft>
                <a:spcPts val="0"/>
              </a:spcAft>
              <a:buSzPts val="2800"/>
              <a:buChar char="○"/>
              <a:defRPr/>
            </a:lvl5pPr>
            <a:lvl6pPr indent="-406400" lvl="5" marL="2743200" algn="ctr">
              <a:lnSpc>
                <a:spcPct val="115000"/>
              </a:lnSpc>
              <a:spcBef>
                <a:spcPts val="0"/>
              </a:spcBef>
              <a:spcAft>
                <a:spcPts val="0"/>
              </a:spcAft>
              <a:buSzPts val="2800"/>
              <a:buChar char="■"/>
              <a:defRPr/>
            </a:lvl6pPr>
            <a:lvl7pPr indent="-406400" lvl="6" marL="3200400" algn="ctr">
              <a:lnSpc>
                <a:spcPct val="115000"/>
              </a:lnSpc>
              <a:spcBef>
                <a:spcPts val="0"/>
              </a:spcBef>
              <a:spcAft>
                <a:spcPts val="0"/>
              </a:spcAft>
              <a:buSzPts val="2800"/>
              <a:buChar char="●"/>
              <a:defRPr/>
            </a:lvl7pPr>
            <a:lvl8pPr indent="-406400" lvl="7" marL="3657600" algn="ctr">
              <a:lnSpc>
                <a:spcPct val="115000"/>
              </a:lnSpc>
              <a:spcBef>
                <a:spcPts val="0"/>
              </a:spcBef>
              <a:spcAft>
                <a:spcPts val="0"/>
              </a:spcAft>
              <a:buSzPts val="2800"/>
              <a:buChar char="○"/>
              <a:defRPr/>
            </a:lvl8pPr>
            <a:lvl9pPr indent="-406400" lvl="8" marL="4114800" algn="ctr">
              <a:lnSpc>
                <a:spcPct val="115000"/>
              </a:lnSpc>
              <a:spcBef>
                <a:spcPts val="0"/>
              </a:spcBef>
              <a:spcAft>
                <a:spcPts val="0"/>
              </a:spcAft>
              <a:buSzPts val="2800"/>
              <a:buChar char="■"/>
              <a:defRPr/>
            </a:lvl9pPr>
          </a:lstStyle>
          <a:p/>
        </p:txBody>
      </p:sp>
      <p:sp>
        <p:nvSpPr>
          <p:cNvPr id="320" name="Google Shape;320;p67"/>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52"/>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2" name="Google Shape;32;p5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 name="Google Shape;38;p5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54"/>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4"/>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4" name="Google Shape;44;p5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5"/>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0" name="Google Shape;50;p55"/>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1" name="Google Shape;51;p5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56"/>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6"/>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56"/>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5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57"/>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7"/>
          <p:cNvSpPr/>
          <p:nvPr>
            <p:ph idx="2" type="pic"/>
          </p:nvPr>
        </p:nvSpPr>
        <p:spPr>
          <a:xfrm>
            <a:off x="1792288" y="612775"/>
            <a:ext cx="5486400" cy="4114800"/>
          </a:xfrm>
          <a:prstGeom prst="rect">
            <a:avLst/>
          </a:prstGeom>
          <a:noFill/>
          <a:ln>
            <a:noFill/>
          </a:ln>
        </p:spPr>
      </p:sp>
      <p:sp>
        <p:nvSpPr>
          <p:cNvPr id="64" name="Google Shape;64;p57"/>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theme" Target="../theme/theme2.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45C72"/>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80" name="Shape 80"/>
        <p:cNvGrpSpPr/>
        <p:nvPr/>
      </p:nvGrpSpPr>
      <p:grpSpPr>
        <a:xfrm>
          <a:off x="0" y="0"/>
          <a:ext cx="0" cy="0"/>
          <a:chOff x="0" y="0"/>
          <a:chExt cx="0" cy="0"/>
        </a:xfrm>
      </p:grpSpPr>
      <p:sp>
        <p:nvSpPr>
          <p:cNvPr id="81" name="Google Shape;81;p29"/>
          <p:cNvSpPr txBox="1"/>
          <p:nvPr>
            <p:ph type="title"/>
          </p:nvPr>
        </p:nvSpPr>
        <p:spPr>
          <a:xfrm>
            <a:off x="1766750" y="1367200"/>
            <a:ext cx="12852601" cy="7926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6800"/>
              <a:buFont typeface="Amatic SC"/>
              <a:buNone/>
              <a:defRPr b="1" i="0" sz="6800" u="none" cap="none" strike="noStrike">
                <a:solidFill>
                  <a:schemeClr val="dk1"/>
                </a:solidFill>
                <a:latin typeface="Amatic SC"/>
                <a:ea typeface="Amatic SC"/>
                <a:cs typeface="Amatic SC"/>
                <a:sym typeface="Amatic SC"/>
              </a:defRPr>
            </a:lvl1pPr>
            <a:lvl2pPr lvl="1" marR="0" rtl="0" algn="l">
              <a:lnSpc>
                <a:spcPct val="90000"/>
              </a:lnSpc>
              <a:spcBef>
                <a:spcPts val="0"/>
              </a:spcBef>
              <a:spcAft>
                <a:spcPts val="0"/>
              </a:spcAft>
              <a:buClr>
                <a:schemeClr val="dk1"/>
              </a:buClr>
              <a:buSzPts val="6800"/>
              <a:buFont typeface="Amatic SC"/>
              <a:buNone/>
              <a:defRPr b="1" i="0" sz="6800" u="none" cap="none" strike="noStrike">
                <a:solidFill>
                  <a:schemeClr val="dk1"/>
                </a:solidFill>
                <a:latin typeface="Amatic SC"/>
                <a:ea typeface="Amatic SC"/>
                <a:cs typeface="Amatic SC"/>
                <a:sym typeface="Amatic SC"/>
              </a:defRPr>
            </a:lvl2pPr>
            <a:lvl3pPr lvl="2" marR="0" rtl="0" algn="l">
              <a:lnSpc>
                <a:spcPct val="90000"/>
              </a:lnSpc>
              <a:spcBef>
                <a:spcPts val="0"/>
              </a:spcBef>
              <a:spcAft>
                <a:spcPts val="0"/>
              </a:spcAft>
              <a:buClr>
                <a:schemeClr val="dk1"/>
              </a:buClr>
              <a:buSzPts val="6800"/>
              <a:buFont typeface="Amatic SC"/>
              <a:buNone/>
              <a:defRPr b="1" i="0" sz="6800" u="none" cap="none" strike="noStrike">
                <a:solidFill>
                  <a:schemeClr val="dk1"/>
                </a:solidFill>
                <a:latin typeface="Amatic SC"/>
                <a:ea typeface="Amatic SC"/>
                <a:cs typeface="Amatic SC"/>
                <a:sym typeface="Amatic SC"/>
              </a:defRPr>
            </a:lvl3pPr>
            <a:lvl4pPr lvl="3" marR="0" rtl="0" algn="l">
              <a:lnSpc>
                <a:spcPct val="90000"/>
              </a:lnSpc>
              <a:spcBef>
                <a:spcPts val="0"/>
              </a:spcBef>
              <a:spcAft>
                <a:spcPts val="0"/>
              </a:spcAft>
              <a:buClr>
                <a:schemeClr val="dk1"/>
              </a:buClr>
              <a:buSzPts val="6800"/>
              <a:buFont typeface="Amatic SC"/>
              <a:buNone/>
              <a:defRPr b="1" i="0" sz="6800" u="none" cap="none" strike="noStrike">
                <a:solidFill>
                  <a:schemeClr val="dk1"/>
                </a:solidFill>
                <a:latin typeface="Amatic SC"/>
                <a:ea typeface="Amatic SC"/>
                <a:cs typeface="Amatic SC"/>
                <a:sym typeface="Amatic SC"/>
              </a:defRPr>
            </a:lvl4pPr>
            <a:lvl5pPr lvl="4" marR="0" rtl="0" algn="l">
              <a:lnSpc>
                <a:spcPct val="90000"/>
              </a:lnSpc>
              <a:spcBef>
                <a:spcPts val="0"/>
              </a:spcBef>
              <a:spcAft>
                <a:spcPts val="0"/>
              </a:spcAft>
              <a:buClr>
                <a:schemeClr val="dk1"/>
              </a:buClr>
              <a:buSzPts val="6800"/>
              <a:buFont typeface="Amatic SC"/>
              <a:buNone/>
              <a:defRPr b="1" i="0" sz="6800" u="none" cap="none" strike="noStrike">
                <a:solidFill>
                  <a:schemeClr val="dk1"/>
                </a:solidFill>
                <a:latin typeface="Amatic SC"/>
                <a:ea typeface="Amatic SC"/>
                <a:cs typeface="Amatic SC"/>
                <a:sym typeface="Amatic SC"/>
              </a:defRPr>
            </a:lvl5pPr>
            <a:lvl6pPr lvl="5" marR="0" rtl="0" algn="l">
              <a:lnSpc>
                <a:spcPct val="90000"/>
              </a:lnSpc>
              <a:spcBef>
                <a:spcPts val="0"/>
              </a:spcBef>
              <a:spcAft>
                <a:spcPts val="0"/>
              </a:spcAft>
              <a:buClr>
                <a:schemeClr val="dk1"/>
              </a:buClr>
              <a:buSzPts val="6800"/>
              <a:buFont typeface="Amatic SC"/>
              <a:buNone/>
              <a:defRPr b="1" i="0" sz="6800" u="none" cap="none" strike="noStrike">
                <a:solidFill>
                  <a:schemeClr val="dk1"/>
                </a:solidFill>
                <a:latin typeface="Amatic SC"/>
                <a:ea typeface="Amatic SC"/>
                <a:cs typeface="Amatic SC"/>
                <a:sym typeface="Amatic SC"/>
              </a:defRPr>
            </a:lvl6pPr>
            <a:lvl7pPr lvl="6" marR="0" rtl="0" algn="l">
              <a:lnSpc>
                <a:spcPct val="90000"/>
              </a:lnSpc>
              <a:spcBef>
                <a:spcPts val="0"/>
              </a:spcBef>
              <a:spcAft>
                <a:spcPts val="0"/>
              </a:spcAft>
              <a:buClr>
                <a:schemeClr val="dk1"/>
              </a:buClr>
              <a:buSzPts val="6800"/>
              <a:buFont typeface="Amatic SC"/>
              <a:buNone/>
              <a:defRPr b="1" i="0" sz="6800" u="none" cap="none" strike="noStrike">
                <a:solidFill>
                  <a:schemeClr val="dk1"/>
                </a:solidFill>
                <a:latin typeface="Amatic SC"/>
                <a:ea typeface="Amatic SC"/>
                <a:cs typeface="Amatic SC"/>
                <a:sym typeface="Amatic SC"/>
              </a:defRPr>
            </a:lvl7pPr>
            <a:lvl8pPr lvl="7" marR="0" rtl="0" algn="l">
              <a:lnSpc>
                <a:spcPct val="90000"/>
              </a:lnSpc>
              <a:spcBef>
                <a:spcPts val="0"/>
              </a:spcBef>
              <a:spcAft>
                <a:spcPts val="0"/>
              </a:spcAft>
              <a:buClr>
                <a:schemeClr val="dk1"/>
              </a:buClr>
              <a:buSzPts val="6800"/>
              <a:buFont typeface="Amatic SC"/>
              <a:buNone/>
              <a:defRPr b="1" i="0" sz="6800" u="none" cap="none" strike="noStrike">
                <a:solidFill>
                  <a:schemeClr val="dk1"/>
                </a:solidFill>
                <a:latin typeface="Amatic SC"/>
                <a:ea typeface="Amatic SC"/>
                <a:cs typeface="Amatic SC"/>
                <a:sym typeface="Amatic SC"/>
              </a:defRPr>
            </a:lvl8pPr>
            <a:lvl9pPr lvl="8" marR="0" rtl="0" algn="l">
              <a:lnSpc>
                <a:spcPct val="90000"/>
              </a:lnSpc>
              <a:spcBef>
                <a:spcPts val="0"/>
              </a:spcBef>
              <a:spcAft>
                <a:spcPts val="0"/>
              </a:spcAft>
              <a:buClr>
                <a:schemeClr val="dk1"/>
              </a:buClr>
              <a:buSzPts val="6800"/>
              <a:buFont typeface="Amatic SC"/>
              <a:buNone/>
              <a:defRPr b="1" i="0" sz="6800" u="none" cap="none" strike="noStrike">
                <a:solidFill>
                  <a:schemeClr val="dk1"/>
                </a:solidFill>
                <a:latin typeface="Amatic SC"/>
                <a:ea typeface="Amatic SC"/>
                <a:cs typeface="Amatic SC"/>
                <a:sym typeface="Amatic SC"/>
              </a:defRPr>
            </a:lvl9pPr>
          </a:lstStyle>
          <a:p/>
        </p:txBody>
      </p:sp>
      <p:sp>
        <p:nvSpPr>
          <p:cNvPr id="82" name="Google Shape;82;p29"/>
          <p:cNvSpPr txBox="1"/>
          <p:nvPr>
            <p:ph idx="1" type="body"/>
          </p:nvPr>
        </p:nvSpPr>
        <p:spPr>
          <a:xfrm>
            <a:off x="2376350" y="3012700"/>
            <a:ext cx="12852601" cy="5680800"/>
          </a:xfrm>
          <a:prstGeom prst="rect">
            <a:avLst/>
          </a:prstGeom>
          <a:noFill/>
          <a:ln>
            <a:noFill/>
          </a:ln>
        </p:spPr>
        <p:txBody>
          <a:bodyPr anchorCtr="0" anchor="t" bIns="0" lIns="0" spcFirstLastPara="1" rIns="0" wrap="square" tIns="0">
            <a:noAutofit/>
          </a:bodyPr>
          <a:lstStyle>
            <a:lvl1pPr indent="-508000" lvl="0" marL="457200" marR="0" rtl="0" algn="l">
              <a:lnSpc>
                <a:spcPct val="100000"/>
              </a:lnSpc>
              <a:spcBef>
                <a:spcPts val="0"/>
              </a:spcBef>
              <a:spcAft>
                <a:spcPts val="0"/>
              </a:spcAft>
              <a:buClr>
                <a:schemeClr val="accent1"/>
              </a:buClr>
              <a:buSzPts val="4400"/>
              <a:buFont typeface="Nunito"/>
              <a:buChar char="✗"/>
              <a:defRPr b="0" i="0" sz="4400" u="none" cap="none" strike="noStrike">
                <a:solidFill>
                  <a:schemeClr val="dk1"/>
                </a:solidFill>
                <a:latin typeface="Nunito"/>
                <a:ea typeface="Nunito"/>
                <a:cs typeface="Nunito"/>
                <a:sym typeface="Nunito"/>
              </a:defRPr>
            </a:lvl1pPr>
            <a:lvl2pPr indent="-508000" lvl="1" marL="914400" marR="0" rtl="0" algn="l">
              <a:lnSpc>
                <a:spcPct val="100000"/>
              </a:lnSpc>
              <a:spcBef>
                <a:spcPts val="2000"/>
              </a:spcBef>
              <a:spcAft>
                <a:spcPts val="0"/>
              </a:spcAft>
              <a:buClr>
                <a:schemeClr val="dk2"/>
              </a:buClr>
              <a:buSzPts val="4400"/>
              <a:buFont typeface="Nunito"/>
              <a:buChar char="✗"/>
              <a:defRPr b="0" i="0" sz="4400" u="none" cap="none" strike="noStrike">
                <a:solidFill>
                  <a:schemeClr val="dk1"/>
                </a:solidFill>
                <a:latin typeface="Nunito"/>
                <a:ea typeface="Nunito"/>
                <a:cs typeface="Nunito"/>
                <a:sym typeface="Nunito"/>
              </a:defRPr>
            </a:lvl2pPr>
            <a:lvl3pPr indent="-508000" lvl="2" marL="1371600" marR="0" rtl="0" algn="l">
              <a:lnSpc>
                <a:spcPct val="100000"/>
              </a:lnSpc>
              <a:spcBef>
                <a:spcPts val="2000"/>
              </a:spcBef>
              <a:spcAft>
                <a:spcPts val="0"/>
              </a:spcAft>
              <a:buClr>
                <a:schemeClr val="dk1"/>
              </a:buClr>
              <a:buSzPts val="4400"/>
              <a:buFont typeface="Nunito"/>
              <a:buChar char="■"/>
              <a:defRPr b="0" i="0" sz="4400" u="none" cap="none" strike="noStrike">
                <a:solidFill>
                  <a:schemeClr val="dk1"/>
                </a:solidFill>
                <a:latin typeface="Nunito"/>
                <a:ea typeface="Nunito"/>
                <a:cs typeface="Nunito"/>
                <a:sym typeface="Nunito"/>
              </a:defRPr>
            </a:lvl3pPr>
            <a:lvl4pPr indent="-508000" lvl="3" marL="1828800" marR="0" rtl="0" algn="l">
              <a:lnSpc>
                <a:spcPct val="100000"/>
              </a:lnSpc>
              <a:spcBef>
                <a:spcPts val="2000"/>
              </a:spcBef>
              <a:spcAft>
                <a:spcPts val="0"/>
              </a:spcAft>
              <a:buClr>
                <a:schemeClr val="dk1"/>
              </a:buClr>
              <a:buSzPts val="4400"/>
              <a:buFont typeface="Nunito"/>
              <a:buChar char="●"/>
              <a:defRPr b="0" i="0" sz="4400" u="none" cap="none" strike="noStrike">
                <a:solidFill>
                  <a:schemeClr val="dk1"/>
                </a:solidFill>
                <a:latin typeface="Nunito"/>
                <a:ea typeface="Nunito"/>
                <a:cs typeface="Nunito"/>
                <a:sym typeface="Nunito"/>
              </a:defRPr>
            </a:lvl4pPr>
            <a:lvl5pPr indent="-508000" lvl="4" marL="2286000" marR="0" rtl="0" algn="l">
              <a:lnSpc>
                <a:spcPct val="100000"/>
              </a:lnSpc>
              <a:spcBef>
                <a:spcPts val="2000"/>
              </a:spcBef>
              <a:spcAft>
                <a:spcPts val="0"/>
              </a:spcAft>
              <a:buClr>
                <a:schemeClr val="dk1"/>
              </a:buClr>
              <a:buSzPts val="4400"/>
              <a:buFont typeface="Nunito"/>
              <a:buChar char="○"/>
              <a:defRPr b="0" i="0" sz="4400" u="none" cap="none" strike="noStrike">
                <a:solidFill>
                  <a:schemeClr val="dk1"/>
                </a:solidFill>
                <a:latin typeface="Nunito"/>
                <a:ea typeface="Nunito"/>
                <a:cs typeface="Nunito"/>
                <a:sym typeface="Nunito"/>
              </a:defRPr>
            </a:lvl5pPr>
            <a:lvl6pPr indent="-508000" lvl="5" marL="2743200" marR="0" rtl="0" algn="l">
              <a:lnSpc>
                <a:spcPct val="100000"/>
              </a:lnSpc>
              <a:spcBef>
                <a:spcPts val="2000"/>
              </a:spcBef>
              <a:spcAft>
                <a:spcPts val="0"/>
              </a:spcAft>
              <a:buClr>
                <a:schemeClr val="dk1"/>
              </a:buClr>
              <a:buSzPts val="4400"/>
              <a:buFont typeface="Nunito"/>
              <a:buChar char="■"/>
              <a:defRPr b="0" i="0" sz="4400" u="none" cap="none" strike="noStrike">
                <a:solidFill>
                  <a:schemeClr val="dk1"/>
                </a:solidFill>
                <a:latin typeface="Nunito"/>
                <a:ea typeface="Nunito"/>
                <a:cs typeface="Nunito"/>
                <a:sym typeface="Nunito"/>
              </a:defRPr>
            </a:lvl6pPr>
            <a:lvl7pPr indent="-508000" lvl="6" marL="3200400" marR="0" rtl="0" algn="l">
              <a:lnSpc>
                <a:spcPct val="100000"/>
              </a:lnSpc>
              <a:spcBef>
                <a:spcPts val="2000"/>
              </a:spcBef>
              <a:spcAft>
                <a:spcPts val="0"/>
              </a:spcAft>
              <a:buClr>
                <a:schemeClr val="dk1"/>
              </a:buClr>
              <a:buSzPts val="4400"/>
              <a:buFont typeface="Nunito"/>
              <a:buChar char="●"/>
              <a:defRPr b="0" i="0" sz="4400" u="none" cap="none" strike="noStrike">
                <a:solidFill>
                  <a:schemeClr val="dk1"/>
                </a:solidFill>
                <a:latin typeface="Nunito"/>
                <a:ea typeface="Nunito"/>
                <a:cs typeface="Nunito"/>
                <a:sym typeface="Nunito"/>
              </a:defRPr>
            </a:lvl7pPr>
            <a:lvl8pPr indent="-508000" lvl="7" marL="3657600" marR="0" rtl="0" algn="l">
              <a:lnSpc>
                <a:spcPct val="100000"/>
              </a:lnSpc>
              <a:spcBef>
                <a:spcPts val="2000"/>
              </a:spcBef>
              <a:spcAft>
                <a:spcPts val="0"/>
              </a:spcAft>
              <a:buClr>
                <a:schemeClr val="dk1"/>
              </a:buClr>
              <a:buSzPts val="4400"/>
              <a:buFont typeface="Nunito"/>
              <a:buChar char="○"/>
              <a:defRPr b="0" i="0" sz="4400" u="none" cap="none" strike="noStrike">
                <a:solidFill>
                  <a:schemeClr val="dk1"/>
                </a:solidFill>
                <a:latin typeface="Nunito"/>
                <a:ea typeface="Nunito"/>
                <a:cs typeface="Nunito"/>
                <a:sym typeface="Nunito"/>
              </a:defRPr>
            </a:lvl8pPr>
            <a:lvl9pPr indent="-508000" lvl="8" marL="4114800" marR="0" rtl="0" algn="l">
              <a:lnSpc>
                <a:spcPct val="100000"/>
              </a:lnSpc>
              <a:spcBef>
                <a:spcPts val="2000"/>
              </a:spcBef>
              <a:spcAft>
                <a:spcPts val="2000"/>
              </a:spcAft>
              <a:buClr>
                <a:schemeClr val="dk1"/>
              </a:buClr>
              <a:buSzPts val="4400"/>
              <a:buFont typeface="Nunito"/>
              <a:buChar char="■"/>
              <a:defRPr b="0" i="0" sz="4400" u="none" cap="none" strike="noStrike">
                <a:solidFill>
                  <a:schemeClr val="dk1"/>
                </a:solidFill>
                <a:latin typeface="Nunito"/>
                <a:ea typeface="Nunito"/>
                <a:cs typeface="Nunito"/>
                <a:sym typeface="Nunito"/>
              </a:defRPr>
            </a:lvl9pPr>
          </a:lstStyle>
          <a:p/>
        </p:txBody>
      </p:sp>
      <p:sp>
        <p:nvSpPr>
          <p:cNvPr id="83" name="Google Shape;83;p29"/>
          <p:cNvSpPr txBox="1"/>
          <p:nvPr>
            <p:ph idx="12" type="sldNum"/>
          </p:nvPr>
        </p:nvSpPr>
        <p:spPr>
          <a:xfrm>
            <a:off x="16808750" y="9386751"/>
            <a:ext cx="1097400" cy="6006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3000"/>
              <a:buFont typeface="Arial"/>
              <a:buNone/>
              <a:defRPr b="1" i="0" sz="30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6" name="Shape 276"/>
        <p:cNvGrpSpPr/>
        <p:nvPr/>
      </p:nvGrpSpPr>
      <p:grpSpPr>
        <a:xfrm>
          <a:off x="0" y="0"/>
          <a:ext cx="0" cy="0"/>
          <a:chOff x="0" y="0"/>
          <a:chExt cx="0" cy="0"/>
        </a:xfrm>
      </p:grpSpPr>
      <p:sp>
        <p:nvSpPr>
          <p:cNvPr id="277" name="Google Shape;277;p31"/>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278" name="Google Shape;278;p31"/>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rmAutofit/>
          </a:bodyPr>
          <a:lstStyle>
            <a:lvl1pPr indent="-457200" lvl="0" marL="457200" marR="0" rtl="0" algn="l">
              <a:lnSpc>
                <a:spcPct val="115000"/>
              </a:lnSpc>
              <a:spcBef>
                <a:spcPts val="0"/>
              </a:spcBef>
              <a:spcAft>
                <a:spcPts val="0"/>
              </a:spcAft>
              <a:buClr>
                <a:schemeClr val="dk2"/>
              </a:buClr>
              <a:buSzPts val="3600"/>
              <a:buFont typeface="Arial"/>
              <a:buChar char="●"/>
              <a:defRPr b="0" i="0" sz="3600" u="none" cap="none" strike="noStrike">
                <a:solidFill>
                  <a:schemeClr val="dk2"/>
                </a:solidFill>
                <a:latin typeface="Arial"/>
                <a:ea typeface="Arial"/>
                <a:cs typeface="Arial"/>
                <a:sym typeface="Arial"/>
              </a:defRPr>
            </a:lvl1pPr>
            <a:lvl2pPr indent="-406400" lvl="1" marL="9144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2pPr>
            <a:lvl3pPr indent="-406400" lvl="2" marL="13716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3pPr>
            <a:lvl4pPr indent="-406400" lvl="3" marL="18288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4pPr>
            <a:lvl5pPr indent="-406400" lvl="4" marL="22860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5pPr>
            <a:lvl6pPr indent="-406400" lvl="5" marL="27432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6pPr>
            <a:lvl7pPr indent="-406400" lvl="6" marL="32004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7pPr>
            <a:lvl8pPr indent="-406400" lvl="7" marL="36576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8pPr>
            <a:lvl9pPr indent="-406400" lvl="8" marL="41148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9pPr>
          </a:lstStyle>
          <a:p/>
        </p:txBody>
      </p:sp>
      <p:sp>
        <p:nvSpPr>
          <p:cNvPr id="279" name="Google Shape;279;p31"/>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9.jpg"/><Relationship Id="rId4" Type="http://schemas.openxmlformats.org/officeDocument/2006/relationships/image" Target="../media/image28.jpg"/><Relationship Id="rId5" Type="http://schemas.openxmlformats.org/officeDocument/2006/relationships/image" Target="../media/image26.jpg"/><Relationship Id="rId6"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2.jpg"/><Relationship Id="rId4" Type="http://schemas.openxmlformats.org/officeDocument/2006/relationships/image" Target="../media/image18.png"/><Relationship Id="rId5" Type="http://schemas.openxmlformats.org/officeDocument/2006/relationships/image" Target="../media/image25.jpg"/><Relationship Id="rId6" Type="http://schemas.openxmlformats.org/officeDocument/2006/relationships/image" Target="../media/image11.png"/><Relationship Id="rId7"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hyperlink" Target="https://www.facebook.com/GKTMedicalStudentsAssociation" TargetMode="External"/><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hyperlink" Target="https://www.youtube.com/watch?v=PmbcA1Sav7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2C17"/>
        </a:solidFill>
      </p:bgPr>
    </p:bg>
    <p:spTree>
      <p:nvGrpSpPr>
        <p:cNvPr id="324" name="Shape 324"/>
        <p:cNvGrpSpPr/>
        <p:nvPr/>
      </p:nvGrpSpPr>
      <p:grpSpPr>
        <a:xfrm>
          <a:off x="0" y="0"/>
          <a:ext cx="0" cy="0"/>
          <a:chOff x="0" y="0"/>
          <a:chExt cx="0" cy="0"/>
        </a:xfrm>
      </p:grpSpPr>
      <p:cxnSp>
        <p:nvCxnSpPr>
          <p:cNvPr id="325" name="Google Shape;325;p1"/>
          <p:cNvCxnSpPr/>
          <p:nvPr/>
        </p:nvCxnSpPr>
        <p:spPr>
          <a:xfrm>
            <a:off x="0" y="7661987"/>
            <a:ext cx="18288000" cy="0"/>
          </a:xfrm>
          <a:prstGeom prst="straightConnector1">
            <a:avLst/>
          </a:prstGeom>
          <a:noFill/>
          <a:ln cap="flat" cmpd="sng" w="19050">
            <a:solidFill>
              <a:srgbClr val="F46530"/>
            </a:solidFill>
            <a:prstDash val="solid"/>
            <a:round/>
            <a:headEnd len="sm" w="sm" type="none"/>
            <a:tailEnd len="sm" w="sm" type="none"/>
          </a:ln>
        </p:spPr>
      </p:cxnSp>
      <p:cxnSp>
        <p:nvCxnSpPr>
          <p:cNvPr id="326" name="Google Shape;326;p1"/>
          <p:cNvCxnSpPr/>
          <p:nvPr/>
        </p:nvCxnSpPr>
        <p:spPr>
          <a:xfrm>
            <a:off x="0" y="9239250"/>
            <a:ext cx="18288000" cy="0"/>
          </a:xfrm>
          <a:prstGeom prst="straightConnector1">
            <a:avLst/>
          </a:prstGeom>
          <a:noFill/>
          <a:ln cap="flat" cmpd="sng" w="19050">
            <a:solidFill>
              <a:srgbClr val="F46530"/>
            </a:solidFill>
            <a:prstDash val="solid"/>
            <a:round/>
            <a:headEnd len="sm" w="sm" type="none"/>
            <a:tailEnd len="sm" w="sm" type="none"/>
          </a:ln>
        </p:spPr>
      </p:cxnSp>
      <p:cxnSp>
        <p:nvCxnSpPr>
          <p:cNvPr id="327" name="Google Shape;327;p1"/>
          <p:cNvCxnSpPr/>
          <p:nvPr/>
        </p:nvCxnSpPr>
        <p:spPr>
          <a:xfrm rot="-5400000">
            <a:off x="10087851" y="8450676"/>
            <a:ext cx="1577400" cy="0"/>
          </a:xfrm>
          <a:prstGeom prst="straightConnector1">
            <a:avLst/>
          </a:prstGeom>
          <a:noFill/>
          <a:ln cap="flat" cmpd="sng" w="19050">
            <a:solidFill>
              <a:srgbClr val="F46530"/>
            </a:solidFill>
            <a:prstDash val="solid"/>
            <a:round/>
            <a:headEnd len="sm" w="sm" type="none"/>
            <a:tailEnd len="sm" w="sm" type="none"/>
          </a:ln>
        </p:spPr>
      </p:cxnSp>
      <p:sp>
        <p:nvSpPr>
          <p:cNvPr id="328" name="Google Shape;328;p1"/>
          <p:cNvSpPr txBox="1"/>
          <p:nvPr/>
        </p:nvSpPr>
        <p:spPr>
          <a:xfrm>
            <a:off x="1028700" y="2404066"/>
            <a:ext cx="15170400" cy="4165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4000"/>
              <a:buFont typeface="Arial"/>
              <a:buNone/>
            </a:pPr>
            <a:r>
              <a:rPr b="1" i="0" lang="en-US" sz="12300" u="none" cap="none" strike="noStrike">
                <a:solidFill>
                  <a:srgbClr val="FFFFFF"/>
                </a:solidFill>
                <a:latin typeface="Garamond"/>
                <a:ea typeface="Garamond"/>
                <a:cs typeface="Garamond"/>
                <a:sym typeface="Garamond"/>
              </a:rPr>
              <a:t>What I Wish I Knew in First Year</a:t>
            </a:r>
            <a:endParaRPr b="0" i="0" sz="100" u="none" cap="none" strike="noStrike">
              <a:solidFill>
                <a:srgbClr val="000000"/>
              </a:solidFill>
              <a:latin typeface="Garamond"/>
              <a:ea typeface="Garamond"/>
              <a:cs typeface="Garamond"/>
              <a:sym typeface="Garamond"/>
            </a:endParaRPr>
          </a:p>
        </p:txBody>
      </p:sp>
      <p:sp>
        <p:nvSpPr>
          <p:cNvPr id="329" name="Google Shape;329;p1"/>
          <p:cNvSpPr txBox="1"/>
          <p:nvPr/>
        </p:nvSpPr>
        <p:spPr>
          <a:xfrm>
            <a:off x="12734689" y="8146528"/>
            <a:ext cx="4266000" cy="41550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Clr>
                <a:srgbClr val="000000"/>
              </a:buClr>
              <a:buSzPts val="2700"/>
              <a:buFont typeface="Arial"/>
              <a:buNone/>
            </a:pPr>
            <a:r>
              <a:rPr b="0" i="0" lang="en-US" sz="2700" u="none" cap="none" strike="noStrike">
                <a:solidFill>
                  <a:srgbClr val="FFFFFF"/>
                </a:solidFill>
                <a:latin typeface="Garamond"/>
                <a:ea typeface="Garamond"/>
                <a:cs typeface="Garamond"/>
                <a:sym typeface="Garamond"/>
              </a:rPr>
              <a:t>Monday </a:t>
            </a:r>
            <a:r>
              <a:rPr lang="en-US" sz="2700">
                <a:solidFill>
                  <a:srgbClr val="FFFFFF"/>
                </a:solidFill>
                <a:latin typeface="Garamond"/>
                <a:ea typeface="Garamond"/>
                <a:cs typeface="Garamond"/>
                <a:sym typeface="Garamond"/>
              </a:rPr>
              <a:t>23rd</a:t>
            </a:r>
            <a:r>
              <a:rPr b="0" i="0" lang="en-US" sz="2700" u="none" cap="none" strike="noStrike">
                <a:solidFill>
                  <a:srgbClr val="FFFFFF"/>
                </a:solidFill>
                <a:latin typeface="Garamond"/>
                <a:ea typeface="Garamond"/>
                <a:cs typeface="Garamond"/>
                <a:sym typeface="Garamond"/>
              </a:rPr>
              <a:t> September 202</a:t>
            </a:r>
            <a:r>
              <a:rPr lang="en-US" sz="2700">
                <a:solidFill>
                  <a:srgbClr val="FFFFFF"/>
                </a:solidFill>
                <a:latin typeface="Garamond"/>
                <a:ea typeface="Garamond"/>
                <a:cs typeface="Garamond"/>
                <a:sym typeface="Garamond"/>
              </a:rPr>
              <a:t>4</a:t>
            </a:r>
            <a:endParaRPr b="0" i="0" sz="1400" u="none" cap="none" strike="noStrike">
              <a:solidFill>
                <a:srgbClr val="000000"/>
              </a:solidFill>
              <a:latin typeface="Garamond"/>
              <a:ea typeface="Garamond"/>
              <a:cs typeface="Garamond"/>
              <a:sym typeface="Garamond"/>
            </a:endParaRPr>
          </a:p>
        </p:txBody>
      </p:sp>
      <p:pic>
        <p:nvPicPr>
          <p:cNvPr id="330" name="Google Shape;330;p1"/>
          <p:cNvPicPr preferRelativeResize="0"/>
          <p:nvPr/>
        </p:nvPicPr>
        <p:blipFill rotWithShape="1">
          <a:blip r:embed="rId3">
            <a:alphaModFix/>
          </a:blip>
          <a:srcRect b="0" l="0" r="0" t="0"/>
          <a:stretch/>
        </p:blipFill>
        <p:spPr>
          <a:xfrm>
            <a:off x="1028700" y="800100"/>
            <a:ext cx="4336466" cy="1577400"/>
          </a:xfrm>
          <a:prstGeom prst="rect">
            <a:avLst/>
          </a:prstGeom>
          <a:noFill/>
          <a:ln>
            <a:noFill/>
          </a:ln>
        </p:spPr>
      </p:pic>
      <p:sp>
        <p:nvSpPr>
          <p:cNvPr id="331" name="Google Shape;331;p1"/>
          <p:cNvSpPr txBox="1"/>
          <p:nvPr/>
        </p:nvSpPr>
        <p:spPr>
          <a:xfrm>
            <a:off x="324878" y="8118292"/>
            <a:ext cx="12010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3200"/>
              <a:buFont typeface="Arial"/>
              <a:buNone/>
            </a:pPr>
            <a:r>
              <a:rPr b="0" i="0" lang="en-US" sz="2400" u="none" cap="none" strike="noStrike">
                <a:solidFill>
                  <a:schemeClr val="lt1"/>
                </a:solidFill>
                <a:latin typeface="Garamond"/>
                <a:ea typeface="Garamond"/>
                <a:cs typeface="Garamond"/>
                <a:sym typeface="Garamond"/>
              </a:rPr>
              <a:t>By: </a:t>
            </a:r>
            <a:r>
              <a:rPr lang="en-US" sz="2400">
                <a:solidFill>
                  <a:schemeClr val="lt1"/>
                </a:solidFill>
                <a:latin typeface="Garamond"/>
                <a:ea typeface="Garamond"/>
                <a:cs typeface="Garamond"/>
                <a:sym typeface="Garamond"/>
              </a:rPr>
              <a:t>Ally, Sharon, Denise &amp; Jean</a:t>
            </a:r>
            <a:endParaRPr b="0" i="0" sz="2400" u="none" cap="none" strike="noStrike">
              <a:solidFill>
                <a:schemeClr val="lt1"/>
              </a:solidFill>
              <a:latin typeface="Garamond"/>
              <a:ea typeface="Garamond"/>
              <a:cs typeface="Garamond"/>
              <a:sym typeface="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476" name="Shape 476"/>
        <p:cNvGrpSpPr/>
        <p:nvPr/>
      </p:nvGrpSpPr>
      <p:grpSpPr>
        <a:xfrm>
          <a:off x="0" y="0"/>
          <a:ext cx="0" cy="0"/>
          <a:chOff x="0" y="0"/>
          <a:chExt cx="0" cy="0"/>
        </a:xfrm>
      </p:grpSpPr>
      <p:sp>
        <p:nvSpPr>
          <p:cNvPr id="477" name="Google Shape;477;p11"/>
          <p:cNvSpPr txBox="1"/>
          <p:nvPr/>
        </p:nvSpPr>
        <p:spPr>
          <a:xfrm>
            <a:off x="446175" y="592619"/>
            <a:ext cx="16230600" cy="1246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PAS</a:t>
            </a:r>
            <a:endParaRPr b="1" i="0" sz="9000" u="none" cap="none" strike="noStrike">
              <a:solidFill>
                <a:schemeClr val="dk1"/>
              </a:solidFill>
              <a:latin typeface="Garamond"/>
              <a:ea typeface="Garamond"/>
              <a:cs typeface="Garamond"/>
              <a:sym typeface="Garamond"/>
            </a:endParaRPr>
          </a:p>
        </p:txBody>
      </p:sp>
      <p:pic>
        <p:nvPicPr>
          <p:cNvPr id="478" name="Google Shape;478;p11"/>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
        <p:nvSpPr>
          <p:cNvPr id="479" name="Google Shape;479;p11"/>
          <p:cNvSpPr txBox="1"/>
          <p:nvPr/>
        </p:nvSpPr>
        <p:spPr>
          <a:xfrm>
            <a:off x="446175" y="3042925"/>
            <a:ext cx="7409700" cy="7003500"/>
          </a:xfrm>
          <a:prstGeom prst="rect">
            <a:avLst/>
          </a:prstGeom>
          <a:noFill/>
          <a:ln>
            <a:noFill/>
          </a:ln>
        </p:spPr>
        <p:txBody>
          <a:bodyPr anchorCtr="0" anchor="t" bIns="0" lIns="0" spcFirstLastPara="1" rIns="0" wrap="square" tIns="0">
            <a:spAutoFit/>
          </a:bodyPr>
          <a:lstStyle/>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Fundamentals of anatomy and histology (FAH)</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Fundamentals of physiology and pharmacology (FPP)</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Anatomy of cardiovascular and respiratory system (ACRS)</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Physiology of cardiovascular and respiratory system (PCRS)</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Anatomy of gastrointestinal and renal system (AGRS)</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Physiology of gastrointestinal and renal system (PGRS)</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Anatomy of musculoskeletal system</a:t>
            </a:r>
            <a:r>
              <a:rPr b="1" lang="en-US" sz="2600">
                <a:solidFill>
                  <a:srgbClr val="372A28"/>
                </a:solidFill>
                <a:latin typeface="Garamond"/>
                <a:ea typeface="Garamond"/>
                <a:cs typeface="Garamond"/>
                <a:sym typeface="Garamond"/>
              </a:rPr>
              <a:t> (AMS) </a:t>
            </a:r>
            <a:endParaRPr b="0" i="0" sz="1400" u="none" cap="none" strike="noStrike">
              <a:solidFill>
                <a:srgbClr val="000000"/>
              </a:solidFill>
              <a:latin typeface="Arial"/>
              <a:ea typeface="Arial"/>
              <a:cs typeface="Arial"/>
              <a:sym typeface="Arial"/>
            </a:endParaRPr>
          </a:p>
        </p:txBody>
      </p:sp>
      <p:sp>
        <p:nvSpPr>
          <p:cNvPr id="480" name="Google Shape;480;p11"/>
          <p:cNvSpPr txBox="1"/>
          <p:nvPr/>
        </p:nvSpPr>
        <p:spPr>
          <a:xfrm>
            <a:off x="9131446" y="2850894"/>
            <a:ext cx="8676000" cy="6434100"/>
          </a:xfrm>
          <a:prstGeom prst="rect">
            <a:avLst/>
          </a:prstGeom>
          <a:noFill/>
          <a:ln>
            <a:noFill/>
          </a:ln>
        </p:spPr>
        <p:txBody>
          <a:bodyPr anchorCtr="0" anchor="t" bIns="91425" lIns="91425" spcFirstLastPara="1" rIns="91425" wrap="square" tIns="91425">
            <a:spAutoFit/>
          </a:bodyPr>
          <a:lstStyle/>
          <a:p>
            <a:pPr indent="-180000" lvl="0" marL="5207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Most clinically relevant module of year 1</a:t>
            </a:r>
            <a:endParaRPr b="0" i="0" sz="1400" u="none" cap="none" strike="noStrike">
              <a:solidFill>
                <a:srgbClr val="000000"/>
              </a:solidFill>
              <a:latin typeface="Arial"/>
              <a:ea typeface="Arial"/>
              <a:cs typeface="Arial"/>
              <a:sym typeface="Arial"/>
            </a:endParaRPr>
          </a:p>
          <a:p>
            <a:pPr indent="-179999" lvl="0" marL="520700" marR="0" rtl="0" algn="l">
              <a:lnSpc>
                <a:spcPct val="100000"/>
              </a:lnSpc>
              <a:spcBef>
                <a:spcPts val="1200"/>
              </a:spcBef>
              <a:spcAft>
                <a:spcPts val="0"/>
              </a:spcAft>
              <a:buClr>
                <a:schemeClr val="dk1"/>
              </a:buClr>
              <a:buSzPts val="2600"/>
              <a:buFont typeface="Arial"/>
              <a:buChar char="•"/>
            </a:pPr>
            <a:r>
              <a:rPr lang="en-US" sz="2600">
                <a:solidFill>
                  <a:schemeClr val="dk1"/>
                </a:solidFill>
                <a:latin typeface="Garamond"/>
                <a:ea typeface="Garamond"/>
                <a:cs typeface="Garamond"/>
                <a:sym typeface="Garamond"/>
              </a:rPr>
              <a:t>Make sure to get a good a grasp of the fundamentals - FAH and FPP</a:t>
            </a:r>
            <a:endParaRPr sz="2600">
              <a:solidFill>
                <a:schemeClr val="dk1"/>
              </a:solidFill>
              <a:latin typeface="Garamond"/>
              <a:ea typeface="Garamond"/>
              <a:cs typeface="Garamond"/>
              <a:sym typeface="Garamond"/>
            </a:endParaRPr>
          </a:p>
          <a:p>
            <a:pPr indent="-180000" lvl="0" marL="520700" marR="0" rtl="0" algn="l">
              <a:lnSpc>
                <a:spcPct val="100000"/>
              </a:lnSpc>
              <a:spcBef>
                <a:spcPts val="1200"/>
              </a:spcBef>
              <a:spcAft>
                <a:spcPts val="0"/>
              </a:spcAft>
              <a:buClr>
                <a:schemeClr val="dk1"/>
              </a:buClr>
              <a:buSzPts val="2600"/>
              <a:buFont typeface="Garamond"/>
              <a:buChar char="•"/>
            </a:pPr>
            <a:r>
              <a:rPr lang="en-US" sz="2600">
                <a:solidFill>
                  <a:schemeClr val="dk1"/>
                </a:solidFill>
                <a:latin typeface="Garamond"/>
                <a:ea typeface="Garamond"/>
                <a:cs typeface="Garamond"/>
                <a:sym typeface="Garamond"/>
              </a:rPr>
              <a:t>Lectures will take longer to finish and  understand than FMS</a:t>
            </a:r>
            <a:endParaRPr sz="2600">
              <a:solidFill>
                <a:schemeClr val="dk1"/>
              </a:solidFill>
              <a:latin typeface="Garamond"/>
              <a:ea typeface="Garamond"/>
              <a:cs typeface="Garamond"/>
              <a:sym typeface="Garamond"/>
            </a:endParaRPr>
          </a:p>
          <a:p>
            <a:pPr indent="-179999" lvl="0" marL="520700" marR="0" rtl="0" algn="l">
              <a:lnSpc>
                <a:spcPct val="100000"/>
              </a:lnSpc>
              <a:spcBef>
                <a:spcPts val="1200"/>
              </a:spcBef>
              <a:spcAft>
                <a:spcPts val="0"/>
              </a:spcAft>
              <a:buClr>
                <a:schemeClr val="dk1"/>
              </a:buClr>
              <a:buSzPts val="2600"/>
              <a:buFont typeface="Arial"/>
              <a:buChar char="•"/>
            </a:pPr>
            <a:r>
              <a:rPr lang="en-US" sz="2600">
                <a:solidFill>
                  <a:schemeClr val="dk1"/>
                </a:solidFill>
                <a:latin typeface="Garamond"/>
                <a:ea typeface="Garamond"/>
                <a:cs typeface="Garamond"/>
                <a:sym typeface="Garamond"/>
              </a:rPr>
              <a:t>Study to retain </a:t>
            </a:r>
            <a:r>
              <a:rPr lang="en-US" sz="2600">
                <a:solidFill>
                  <a:schemeClr val="dk1"/>
                </a:solidFill>
                <a:latin typeface="Garamond"/>
                <a:ea typeface="Garamond"/>
                <a:cs typeface="Garamond"/>
                <a:sym typeface="Garamond"/>
              </a:rPr>
              <a:t>knowledge</a:t>
            </a:r>
            <a:r>
              <a:rPr lang="en-US" sz="2600">
                <a:solidFill>
                  <a:schemeClr val="dk1"/>
                </a:solidFill>
                <a:latin typeface="Garamond"/>
                <a:ea typeface="Garamond"/>
                <a:cs typeface="Garamond"/>
                <a:sym typeface="Garamond"/>
              </a:rPr>
              <a:t> rather than pass the exams</a:t>
            </a:r>
            <a:endParaRPr b="0" i="0" sz="1400" u="none" cap="none" strike="noStrike">
              <a:solidFill>
                <a:srgbClr val="000000"/>
              </a:solidFill>
              <a:latin typeface="Arial"/>
              <a:ea typeface="Arial"/>
              <a:cs typeface="Arial"/>
              <a:sym typeface="Arial"/>
            </a:endParaRPr>
          </a:p>
          <a:p>
            <a:pPr indent="-179999" lvl="0" marL="520700" marR="0" rtl="0" algn="l">
              <a:lnSpc>
                <a:spcPct val="100000"/>
              </a:lnSpc>
              <a:spcBef>
                <a:spcPts val="1200"/>
              </a:spcBef>
              <a:spcAft>
                <a:spcPts val="0"/>
              </a:spcAft>
              <a:buClr>
                <a:schemeClr val="dk1"/>
              </a:buClr>
              <a:buSzPts val="2600"/>
              <a:buFont typeface="Arial"/>
              <a:buChar char="•"/>
            </a:pPr>
            <a:r>
              <a:rPr lang="en-US" sz="2600">
                <a:solidFill>
                  <a:schemeClr val="dk1"/>
                </a:solidFill>
                <a:latin typeface="Garamond"/>
                <a:ea typeface="Garamond"/>
                <a:cs typeface="Garamond"/>
                <a:sym typeface="Garamond"/>
              </a:rPr>
              <a:t>Dissections are a </a:t>
            </a:r>
            <a:r>
              <a:rPr lang="en-US" sz="2600">
                <a:solidFill>
                  <a:schemeClr val="dk1"/>
                </a:solidFill>
                <a:latin typeface="Garamond"/>
                <a:ea typeface="Garamond"/>
                <a:cs typeface="Garamond"/>
                <a:sym typeface="Garamond"/>
              </a:rPr>
              <a:t>massive</a:t>
            </a:r>
            <a:r>
              <a:rPr lang="en-US" sz="2600">
                <a:solidFill>
                  <a:schemeClr val="dk1"/>
                </a:solidFill>
                <a:latin typeface="Garamond"/>
                <a:ea typeface="Garamond"/>
                <a:cs typeface="Garamond"/>
                <a:sym typeface="Garamond"/>
              </a:rPr>
              <a:t> help, and you can even go to open learning</a:t>
            </a:r>
            <a:endParaRPr sz="2600">
              <a:solidFill>
                <a:schemeClr val="dk1"/>
              </a:solidFill>
              <a:latin typeface="Garamond"/>
              <a:ea typeface="Garamond"/>
              <a:cs typeface="Garamond"/>
              <a:sym typeface="Garamond"/>
            </a:endParaRPr>
          </a:p>
          <a:p>
            <a:pPr indent="-393700" lvl="0" marL="457200" rtl="0" algn="l">
              <a:spcBef>
                <a:spcPts val="1200"/>
              </a:spcBef>
              <a:spcAft>
                <a:spcPts val="0"/>
              </a:spcAft>
              <a:buClr>
                <a:schemeClr val="dk1"/>
              </a:buClr>
              <a:buSzPts val="2600"/>
              <a:buFont typeface="Garamond"/>
              <a:buChar char="•"/>
            </a:pPr>
            <a:r>
              <a:rPr lang="en-US" sz="2600">
                <a:solidFill>
                  <a:schemeClr val="dk1"/>
                </a:solidFill>
                <a:latin typeface="Garamond"/>
                <a:ea typeface="Garamond"/>
                <a:cs typeface="Garamond"/>
                <a:sym typeface="Garamond"/>
              </a:rPr>
              <a:t>Prepare before dissections (so you know what you are seeing)</a:t>
            </a:r>
            <a:endParaRPr sz="2600">
              <a:solidFill>
                <a:schemeClr val="dk1"/>
              </a:solidFill>
              <a:latin typeface="Garamond"/>
              <a:ea typeface="Garamond"/>
              <a:cs typeface="Garamond"/>
              <a:sym typeface="Garamond"/>
            </a:endParaRPr>
          </a:p>
          <a:p>
            <a:pPr indent="-179999" lvl="0" marL="520700" marR="0" rtl="0" algn="l">
              <a:lnSpc>
                <a:spcPct val="100000"/>
              </a:lnSpc>
              <a:spcBef>
                <a:spcPts val="1200"/>
              </a:spcBef>
              <a:spcAft>
                <a:spcPts val="0"/>
              </a:spcAft>
              <a:buClr>
                <a:schemeClr val="dk1"/>
              </a:buClr>
              <a:buSzPts val="2600"/>
              <a:buFont typeface="Garamond"/>
              <a:buChar char="•"/>
            </a:pPr>
            <a:r>
              <a:rPr lang="en-US" sz="2600">
                <a:solidFill>
                  <a:schemeClr val="dk1"/>
                </a:solidFill>
                <a:latin typeface="Garamond"/>
                <a:ea typeface="Garamond"/>
                <a:cs typeface="Garamond"/>
                <a:sym typeface="Garamond"/>
              </a:rPr>
              <a:t>Anatomy is best retained through constant </a:t>
            </a:r>
            <a:r>
              <a:rPr lang="en-US" sz="2600">
                <a:solidFill>
                  <a:schemeClr val="dk1"/>
                </a:solidFill>
                <a:latin typeface="Garamond"/>
                <a:ea typeface="Garamond"/>
                <a:cs typeface="Garamond"/>
                <a:sym typeface="Garamond"/>
              </a:rPr>
              <a:t>repetition</a:t>
            </a:r>
            <a:r>
              <a:rPr lang="en-US" sz="2600">
                <a:solidFill>
                  <a:schemeClr val="dk1"/>
                </a:solidFill>
                <a:latin typeface="Garamond"/>
                <a:ea typeface="Garamond"/>
                <a:cs typeface="Garamond"/>
                <a:sym typeface="Garamond"/>
              </a:rPr>
              <a:t>, especially AMS</a:t>
            </a:r>
            <a:endParaRPr/>
          </a:p>
          <a:p>
            <a:pPr indent="-103799" lvl="0" marL="520700" marR="0" rtl="0" algn="l">
              <a:lnSpc>
                <a:spcPct val="100000"/>
              </a:lnSpc>
              <a:spcBef>
                <a:spcPts val="1200"/>
              </a:spcBef>
              <a:spcAft>
                <a:spcPts val="0"/>
              </a:spcAft>
              <a:buSzPts val="1400"/>
              <a:buChar char="•"/>
            </a:pPr>
            <a:r>
              <a:rPr lang="en-US"/>
              <a:t>Try and get a good </a:t>
            </a:r>
            <a:r>
              <a:rPr lang="en-US"/>
              <a:t>understanding</a:t>
            </a:r>
            <a:r>
              <a:rPr lang="en-US"/>
              <a:t> of physiology rather than memorising it</a:t>
            </a:r>
            <a:endParaRPr/>
          </a:p>
          <a:p>
            <a:pPr indent="-180000" lvl="0" marL="520700" marR="0" rtl="0" algn="l">
              <a:lnSpc>
                <a:spcPct val="100000"/>
              </a:lnSpc>
              <a:spcBef>
                <a:spcPts val="1200"/>
              </a:spcBef>
              <a:spcAft>
                <a:spcPts val="120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DO NOT LEAVE ANATOMY REVISION FOR LAST MINUTE</a:t>
            </a:r>
            <a:endParaRPr b="0" i="0" sz="1400" u="none" cap="none" strike="noStrike">
              <a:solidFill>
                <a:srgbClr val="000000"/>
              </a:solidFill>
              <a:latin typeface="Arial"/>
              <a:ea typeface="Arial"/>
              <a:cs typeface="Arial"/>
              <a:sym typeface="Arial"/>
            </a:endParaRPr>
          </a:p>
        </p:txBody>
      </p:sp>
      <p:sp>
        <p:nvSpPr>
          <p:cNvPr id="481" name="Google Shape;481;p11"/>
          <p:cNvSpPr txBox="1"/>
          <p:nvPr/>
        </p:nvSpPr>
        <p:spPr>
          <a:xfrm>
            <a:off x="11591349" y="1991410"/>
            <a:ext cx="336695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US" sz="3600" u="sng" cap="none" strike="noStrike">
                <a:solidFill>
                  <a:schemeClr val="dk1"/>
                </a:solidFill>
                <a:latin typeface="Garamond"/>
                <a:ea typeface="Garamond"/>
                <a:cs typeface="Garamond"/>
                <a:sym typeface="Garamond"/>
              </a:rPr>
              <a:t>Our tips:-</a:t>
            </a:r>
            <a:endParaRPr b="0" i="0" sz="1400" u="none" cap="none" strike="noStrike">
              <a:solidFill>
                <a:srgbClr val="000000"/>
              </a:solidFill>
              <a:latin typeface="Arial"/>
              <a:ea typeface="Arial"/>
              <a:cs typeface="Arial"/>
              <a:sym typeface="Arial"/>
            </a:endParaRPr>
          </a:p>
        </p:txBody>
      </p:sp>
      <p:sp>
        <p:nvSpPr>
          <p:cNvPr id="482" name="Google Shape;482;p11"/>
          <p:cNvSpPr txBox="1"/>
          <p:nvPr/>
        </p:nvSpPr>
        <p:spPr>
          <a:xfrm>
            <a:off x="1680217" y="1978347"/>
            <a:ext cx="444626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sng" cap="none" strike="noStrike">
                <a:solidFill>
                  <a:schemeClr val="dk1"/>
                </a:solidFill>
                <a:latin typeface="Garamond"/>
                <a:ea typeface="Garamond"/>
                <a:cs typeface="Garamond"/>
                <a:sym typeface="Garamond"/>
              </a:rPr>
              <a:t>Blocks and content:-</a:t>
            </a:r>
            <a:endParaRPr b="1" i="0" sz="3600" u="sng" cap="none" strike="noStrike">
              <a:solidFill>
                <a:schemeClr val="dk1"/>
              </a:solidFill>
              <a:latin typeface="Garamond"/>
              <a:ea typeface="Garamond"/>
              <a:cs typeface="Garamond"/>
              <a:sym typeface="Garamond"/>
            </a:endParaRPr>
          </a:p>
        </p:txBody>
      </p:sp>
      <p:cxnSp>
        <p:nvCxnSpPr>
          <p:cNvPr id="483" name="Google Shape;483;p11"/>
          <p:cNvCxnSpPr/>
          <p:nvPr/>
        </p:nvCxnSpPr>
        <p:spPr>
          <a:xfrm rot="-5400000">
            <a:off x="5105742" y="5442405"/>
            <a:ext cx="6911466" cy="0"/>
          </a:xfrm>
          <a:prstGeom prst="straightConnector1">
            <a:avLst/>
          </a:prstGeom>
          <a:noFill/>
          <a:ln cap="rnd" cmpd="sng" w="76200">
            <a:solidFill>
              <a:srgbClr val="5B0F00"/>
            </a:solidFill>
            <a:prstDash val="dash"/>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487" name="Shape 487"/>
        <p:cNvGrpSpPr/>
        <p:nvPr/>
      </p:nvGrpSpPr>
      <p:grpSpPr>
        <a:xfrm>
          <a:off x="0" y="0"/>
          <a:ext cx="0" cy="0"/>
          <a:chOff x="0" y="0"/>
          <a:chExt cx="0" cy="0"/>
        </a:xfrm>
      </p:grpSpPr>
      <p:sp>
        <p:nvSpPr>
          <p:cNvPr id="488" name="Google Shape;488;p10"/>
          <p:cNvSpPr txBox="1"/>
          <p:nvPr/>
        </p:nvSpPr>
        <p:spPr>
          <a:xfrm>
            <a:off x="446175" y="534004"/>
            <a:ext cx="16230600" cy="1246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GBE</a:t>
            </a:r>
            <a:endParaRPr b="1" i="0" sz="9000" u="none" cap="none" strike="noStrike">
              <a:solidFill>
                <a:schemeClr val="dk1"/>
              </a:solidFill>
              <a:latin typeface="Garamond"/>
              <a:ea typeface="Garamond"/>
              <a:cs typeface="Garamond"/>
              <a:sym typeface="Garamond"/>
            </a:endParaRPr>
          </a:p>
        </p:txBody>
      </p:sp>
      <p:pic>
        <p:nvPicPr>
          <p:cNvPr id="489" name="Google Shape;489;p10"/>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
        <p:nvSpPr>
          <p:cNvPr id="490" name="Google Shape;490;p10"/>
          <p:cNvSpPr txBox="1"/>
          <p:nvPr/>
        </p:nvSpPr>
        <p:spPr>
          <a:xfrm>
            <a:off x="581678" y="3073631"/>
            <a:ext cx="6762300" cy="4602300"/>
          </a:xfrm>
          <a:prstGeom prst="rect">
            <a:avLst/>
          </a:prstGeom>
          <a:noFill/>
          <a:ln>
            <a:noFill/>
          </a:ln>
        </p:spPr>
        <p:txBody>
          <a:bodyPr anchorCtr="0" anchor="t" bIns="0" lIns="0" spcFirstLastPara="1" rIns="0" wrap="square" tIns="0">
            <a:spAutoFit/>
          </a:bodyPr>
          <a:lstStyle/>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Immunity and infection (IAI</a:t>
            </a:r>
            <a:r>
              <a:rPr b="1" lang="en-US" sz="2600">
                <a:solidFill>
                  <a:srgbClr val="372A28"/>
                </a:solidFill>
                <a:latin typeface="Garamond"/>
                <a:ea typeface="Garamond"/>
                <a:cs typeface="Garamond"/>
                <a:sym typeface="Garamond"/>
              </a:rPr>
              <a:t>)</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Neuroscience, behaviour and social science (NBSS)</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Health informatics and evidence based practice (HIEBP)</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Epidemiology and biostatistics</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Genomics (</a:t>
            </a:r>
            <a:r>
              <a:rPr b="1" lang="en-US" sz="2600">
                <a:solidFill>
                  <a:srgbClr val="372A28"/>
                </a:solidFill>
                <a:latin typeface="Garamond"/>
                <a:ea typeface="Garamond"/>
                <a:cs typeface="Garamond"/>
                <a:sym typeface="Garamond"/>
              </a:rPr>
              <a:t>GBE)</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600"/>
              <a:buFont typeface="Arial"/>
              <a:buNone/>
            </a:pPr>
            <a:r>
              <a:t/>
            </a:r>
            <a:endParaRPr b="0" i="0" sz="2600" u="none" cap="none" strike="noStrike">
              <a:solidFill>
                <a:srgbClr val="372A28"/>
              </a:solidFill>
              <a:latin typeface="Garamond"/>
              <a:ea typeface="Garamond"/>
              <a:cs typeface="Garamond"/>
              <a:sym typeface="Garamond"/>
            </a:endParaRPr>
          </a:p>
        </p:txBody>
      </p:sp>
      <p:sp>
        <p:nvSpPr>
          <p:cNvPr id="491" name="Google Shape;491;p10"/>
          <p:cNvSpPr txBox="1"/>
          <p:nvPr/>
        </p:nvSpPr>
        <p:spPr>
          <a:xfrm>
            <a:off x="9131446" y="2850894"/>
            <a:ext cx="8675965" cy="5355282"/>
          </a:xfrm>
          <a:prstGeom prst="rect">
            <a:avLst/>
          </a:prstGeom>
          <a:noFill/>
          <a:ln>
            <a:noFill/>
          </a:ln>
        </p:spPr>
        <p:txBody>
          <a:bodyPr anchorCtr="0" anchor="t" bIns="91425" lIns="91425" spcFirstLastPara="1" rIns="91425" wrap="square" tIns="91425">
            <a:spAutoFit/>
          </a:bodyPr>
          <a:lstStyle/>
          <a:p>
            <a:pPr indent="-180000" lvl="0" marL="5207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Utilise tutorials (especially for biostatistics), ask questions and make note of the answers you get - ChatGPT is a good way to understand how mathematical formulae are used</a:t>
            </a:r>
            <a:endParaRPr b="0" i="0" sz="1400" u="none" cap="none" strike="noStrike">
              <a:solidFill>
                <a:srgbClr val="000000"/>
              </a:solidFill>
              <a:latin typeface="Arial"/>
              <a:ea typeface="Arial"/>
              <a:cs typeface="Arial"/>
              <a:sym typeface="Arial"/>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Look at the bigger picture to help you keep track of details, especially for immunology and neuroscience (pathways) - they are looking for more of an understanding than ability to memorise specific facts or examples</a:t>
            </a:r>
            <a:endParaRPr b="0" i="0" sz="1400" u="none" cap="none" strike="noStrike">
              <a:solidFill>
                <a:srgbClr val="000000"/>
              </a:solidFill>
              <a:latin typeface="Arial"/>
              <a:ea typeface="Arial"/>
              <a:cs typeface="Arial"/>
              <a:sym typeface="Arial"/>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More health informatics than expected in exams</a:t>
            </a:r>
            <a:endParaRPr b="0" i="0" sz="1400" u="none" cap="none" strike="noStrike">
              <a:solidFill>
                <a:srgbClr val="000000"/>
              </a:solidFill>
              <a:latin typeface="Arial"/>
              <a:ea typeface="Arial"/>
              <a:cs typeface="Arial"/>
              <a:sym typeface="Arial"/>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Learn the case studies for NBSS</a:t>
            </a:r>
            <a:endParaRPr b="0" i="0" sz="1400" u="none" cap="none" strike="noStrike">
              <a:solidFill>
                <a:srgbClr val="000000"/>
              </a:solidFill>
              <a:latin typeface="Arial"/>
              <a:ea typeface="Arial"/>
              <a:cs typeface="Arial"/>
              <a:sym typeface="Arial"/>
            </a:endParaRPr>
          </a:p>
          <a:p>
            <a:pPr indent="-14900" lvl="0" marL="520700" marR="0" rtl="0" algn="l">
              <a:lnSpc>
                <a:spcPct val="100000"/>
              </a:lnSpc>
              <a:spcBef>
                <a:spcPts val="1200"/>
              </a:spcBef>
              <a:spcAft>
                <a:spcPts val="0"/>
              </a:spcAft>
              <a:buClr>
                <a:schemeClr val="dk1"/>
              </a:buClr>
              <a:buSzPts val="2600"/>
              <a:buFont typeface="Arial"/>
              <a:buNone/>
            </a:pPr>
            <a:r>
              <a:t/>
            </a:r>
            <a:endParaRPr b="1" i="0" sz="2600" u="none" cap="none" strike="noStrike">
              <a:solidFill>
                <a:schemeClr val="dk1"/>
              </a:solidFill>
              <a:latin typeface="Garamond"/>
              <a:ea typeface="Garamond"/>
              <a:cs typeface="Garamond"/>
              <a:sym typeface="Garamond"/>
            </a:endParaRPr>
          </a:p>
          <a:p>
            <a:pPr indent="0" lvl="0" marL="457200" marR="0" rtl="0" algn="l">
              <a:lnSpc>
                <a:spcPct val="100000"/>
              </a:lnSpc>
              <a:spcBef>
                <a:spcPts val="1200"/>
              </a:spcBef>
              <a:spcAft>
                <a:spcPts val="0"/>
              </a:spcAft>
              <a:buClr>
                <a:srgbClr val="000000"/>
              </a:buClr>
              <a:buSzPts val="2600"/>
              <a:buFont typeface="Arial"/>
              <a:buNone/>
            </a:pPr>
            <a:r>
              <a:t/>
            </a:r>
            <a:endParaRPr b="0" i="0" sz="2600" u="none" cap="none" strike="noStrike">
              <a:solidFill>
                <a:schemeClr val="dk1"/>
              </a:solidFill>
              <a:latin typeface="Garamond"/>
              <a:ea typeface="Garamond"/>
              <a:cs typeface="Garamond"/>
              <a:sym typeface="Garamond"/>
            </a:endParaRPr>
          </a:p>
        </p:txBody>
      </p:sp>
      <p:sp>
        <p:nvSpPr>
          <p:cNvPr id="492" name="Google Shape;492;p10"/>
          <p:cNvSpPr txBox="1"/>
          <p:nvPr/>
        </p:nvSpPr>
        <p:spPr>
          <a:xfrm>
            <a:off x="11591349" y="1991410"/>
            <a:ext cx="336695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US" sz="3600" u="sng" cap="none" strike="noStrike">
                <a:solidFill>
                  <a:schemeClr val="dk1"/>
                </a:solidFill>
                <a:latin typeface="Garamond"/>
                <a:ea typeface="Garamond"/>
                <a:cs typeface="Garamond"/>
                <a:sym typeface="Garamond"/>
              </a:rPr>
              <a:t>Our tips:-</a:t>
            </a:r>
            <a:endParaRPr b="0" i="0" sz="1400" u="none" cap="none" strike="noStrike">
              <a:solidFill>
                <a:srgbClr val="000000"/>
              </a:solidFill>
              <a:latin typeface="Arial"/>
              <a:ea typeface="Arial"/>
              <a:cs typeface="Arial"/>
              <a:sym typeface="Arial"/>
            </a:endParaRPr>
          </a:p>
        </p:txBody>
      </p:sp>
      <p:sp>
        <p:nvSpPr>
          <p:cNvPr id="493" name="Google Shape;493;p10"/>
          <p:cNvSpPr txBox="1"/>
          <p:nvPr/>
        </p:nvSpPr>
        <p:spPr>
          <a:xfrm>
            <a:off x="1680217" y="1978347"/>
            <a:ext cx="444626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sng" cap="none" strike="noStrike">
                <a:solidFill>
                  <a:schemeClr val="dk1"/>
                </a:solidFill>
                <a:latin typeface="Garamond"/>
                <a:ea typeface="Garamond"/>
                <a:cs typeface="Garamond"/>
                <a:sym typeface="Garamond"/>
              </a:rPr>
              <a:t>Blocks and content:-</a:t>
            </a:r>
            <a:endParaRPr b="1" i="0" sz="3600" u="sng" cap="none" strike="noStrike">
              <a:solidFill>
                <a:schemeClr val="dk1"/>
              </a:solidFill>
              <a:latin typeface="Garamond"/>
              <a:ea typeface="Garamond"/>
              <a:cs typeface="Garamond"/>
              <a:sym typeface="Garamond"/>
            </a:endParaRPr>
          </a:p>
        </p:txBody>
      </p:sp>
      <p:cxnSp>
        <p:nvCxnSpPr>
          <p:cNvPr id="494" name="Google Shape;494;p10"/>
          <p:cNvCxnSpPr/>
          <p:nvPr/>
        </p:nvCxnSpPr>
        <p:spPr>
          <a:xfrm rot="-5400000">
            <a:off x="5105742" y="5442405"/>
            <a:ext cx="6911466" cy="0"/>
          </a:xfrm>
          <a:prstGeom prst="straightConnector1">
            <a:avLst/>
          </a:prstGeom>
          <a:noFill/>
          <a:ln cap="rnd" cmpd="sng" w="76200">
            <a:solidFill>
              <a:srgbClr val="5B0F00"/>
            </a:solidFill>
            <a:prstDash val="dash"/>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498" name="Shape 498"/>
        <p:cNvGrpSpPr/>
        <p:nvPr/>
      </p:nvGrpSpPr>
      <p:grpSpPr>
        <a:xfrm>
          <a:off x="0" y="0"/>
          <a:ext cx="0" cy="0"/>
          <a:chOff x="0" y="0"/>
          <a:chExt cx="0" cy="0"/>
        </a:xfrm>
      </p:grpSpPr>
      <p:sp>
        <p:nvSpPr>
          <p:cNvPr id="499" name="Google Shape;499;p12"/>
          <p:cNvSpPr txBox="1"/>
          <p:nvPr/>
        </p:nvSpPr>
        <p:spPr>
          <a:xfrm>
            <a:off x="446175" y="569173"/>
            <a:ext cx="16230600" cy="1246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IVBCP</a:t>
            </a:r>
            <a:endParaRPr b="1" i="0" sz="9000" u="none" cap="none" strike="noStrike">
              <a:solidFill>
                <a:schemeClr val="dk1"/>
              </a:solidFill>
              <a:latin typeface="Garamond"/>
              <a:ea typeface="Garamond"/>
              <a:cs typeface="Garamond"/>
              <a:sym typeface="Garamond"/>
            </a:endParaRPr>
          </a:p>
        </p:txBody>
      </p:sp>
      <p:pic>
        <p:nvPicPr>
          <p:cNvPr id="500" name="Google Shape;500;p12"/>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
        <p:nvSpPr>
          <p:cNvPr id="501" name="Google Shape;501;p12"/>
          <p:cNvSpPr txBox="1"/>
          <p:nvPr/>
        </p:nvSpPr>
        <p:spPr>
          <a:xfrm>
            <a:off x="2629156" y="3188931"/>
            <a:ext cx="2548384" cy="1800493"/>
          </a:xfrm>
          <a:prstGeom prst="rect">
            <a:avLst/>
          </a:prstGeom>
          <a:noFill/>
          <a:ln>
            <a:noFill/>
          </a:ln>
        </p:spPr>
        <p:txBody>
          <a:bodyPr anchorCtr="0" anchor="t" bIns="0" lIns="0" spcFirstLastPara="1" rIns="0" wrap="square" tIns="0">
            <a:spAutoFit/>
          </a:bodyPr>
          <a:lstStyle/>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Clinical Skills</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Human Values</a:t>
            </a:r>
            <a:endParaRPr b="0" i="0" sz="1400" u="none" cap="none" strike="noStrike">
              <a:solidFill>
                <a:srgbClr val="000000"/>
              </a:solidFill>
              <a:latin typeface="Arial"/>
              <a:ea typeface="Arial"/>
              <a:cs typeface="Arial"/>
              <a:sym typeface="Arial"/>
            </a:endParaRPr>
          </a:p>
          <a:p>
            <a:pPr indent="0" lvl="0" marL="63500" marR="0" rtl="0" algn="ctr">
              <a:lnSpc>
                <a:spcPct val="150000"/>
              </a:lnSpc>
              <a:spcBef>
                <a:spcPts val="0"/>
              </a:spcBef>
              <a:spcAft>
                <a:spcPts val="0"/>
              </a:spcAft>
              <a:buClr>
                <a:srgbClr val="000000"/>
              </a:buClr>
              <a:buSzPts val="2600"/>
              <a:buFont typeface="Arial"/>
              <a:buNone/>
            </a:pPr>
            <a:r>
              <a:rPr b="1" i="0" lang="en-US" sz="2600" u="none" cap="none" strike="noStrike">
                <a:solidFill>
                  <a:srgbClr val="372A28"/>
                </a:solidFill>
                <a:latin typeface="Garamond"/>
                <a:ea typeface="Garamond"/>
                <a:cs typeface="Garamond"/>
                <a:sym typeface="Garamond"/>
              </a:rPr>
              <a:t>Philosophy</a:t>
            </a:r>
            <a:endParaRPr b="0" i="0" sz="1400" u="none" cap="none" strike="noStrike">
              <a:solidFill>
                <a:srgbClr val="000000"/>
              </a:solidFill>
              <a:latin typeface="Arial"/>
              <a:ea typeface="Arial"/>
              <a:cs typeface="Arial"/>
              <a:sym typeface="Arial"/>
            </a:endParaRPr>
          </a:p>
        </p:txBody>
      </p:sp>
      <p:sp>
        <p:nvSpPr>
          <p:cNvPr id="502" name="Google Shape;502;p12"/>
          <p:cNvSpPr txBox="1"/>
          <p:nvPr/>
        </p:nvSpPr>
        <p:spPr>
          <a:xfrm>
            <a:off x="9131446" y="2985944"/>
            <a:ext cx="8676000" cy="6711000"/>
          </a:xfrm>
          <a:prstGeom prst="rect">
            <a:avLst/>
          </a:prstGeom>
          <a:noFill/>
          <a:ln>
            <a:noFill/>
          </a:ln>
        </p:spPr>
        <p:txBody>
          <a:bodyPr anchorCtr="0" anchor="t" bIns="91425" lIns="91425" spcFirstLastPara="1" rIns="91425" wrap="square" tIns="91425">
            <a:spAutoFit/>
          </a:bodyPr>
          <a:lstStyle/>
          <a:p>
            <a:pPr indent="-180000" lvl="0" marL="5207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Do not wait until deadlines to complete tasks</a:t>
            </a:r>
            <a:endParaRPr b="0" i="0" sz="1400" u="none" cap="none" strike="noStrike">
              <a:solidFill>
                <a:srgbClr val="000000"/>
              </a:solidFill>
              <a:latin typeface="Arial"/>
              <a:ea typeface="Arial"/>
              <a:cs typeface="Arial"/>
              <a:sym typeface="Arial"/>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Do not be afraid to volunteer and jump straight into practicing patient scenarios and clinical skills (Everyone knows that it is your first time and is intimidating, so no one is expecting you to be perfect! Volunteering early on gives you more chances to practice and takes away the fear for mandatory scenarios down the line!)</a:t>
            </a:r>
            <a:endParaRPr b="0" i="0" sz="1400" u="none" cap="none" strike="noStrike">
              <a:solidFill>
                <a:srgbClr val="000000"/>
              </a:solidFill>
              <a:latin typeface="Arial"/>
              <a:ea typeface="Arial"/>
              <a:cs typeface="Arial"/>
              <a:sym typeface="Arial"/>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Don’t be afraid of making mistakes in patient scenarios </a:t>
            </a:r>
            <a:endParaRPr b="0" i="0" sz="1400" u="none" cap="none" strike="noStrike">
              <a:solidFill>
                <a:srgbClr val="000000"/>
              </a:solidFill>
              <a:latin typeface="Arial"/>
              <a:ea typeface="Arial"/>
              <a:cs typeface="Arial"/>
              <a:sym typeface="Arial"/>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Take notes during your patient scenario – you will need them for your reflective essay</a:t>
            </a:r>
            <a:endParaRPr b="0" i="0" sz="1400" u="none" cap="none" strike="noStrike">
              <a:solidFill>
                <a:srgbClr val="000000"/>
              </a:solidFill>
              <a:latin typeface="Arial"/>
              <a:ea typeface="Arial"/>
              <a:cs typeface="Arial"/>
              <a:sym typeface="Arial"/>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Use Gibbs Reflective Cycle for Human Values essays</a:t>
            </a:r>
            <a:endParaRPr b="0" i="0" sz="1400" u="none" cap="none" strike="noStrike">
              <a:solidFill>
                <a:srgbClr val="000000"/>
              </a:solidFill>
              <a:latin typeface="Arial"/>
              <a:ea typeface="Arial"/>
              <a:cs typeface="Arial"/>
              <a:sym typeface="Arial"/>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Enjoy your clinical skills sessions! (you will get taught the key clinical skills again in year 2) </a:t>
            </a:r>
            <a:endParaRPr b="0" i="0" sz="1400" u="none" cap="none" strike="noStrike">
              <a:solidFill>
                <a:srgbClr val="000000"/>
              </a:solidFill>
              <a:latin typeface="Arial"/>
              <a:ea typeface="Arial"/>
              <a:cs typeface="Arial"/>
              <a:sym typeface="Arial"/>
            </a:endParaRPr>
          </a:p>
          <a:p>
            <a:pPr indent="-14900" lvl="0" marL="520700" marR="0" rtl="0" algn="l">
              <a:lnSpc>
                <a:spcPct val="100000"/>
              </a:lnSpc>
              <a:spcBef>
                <a:spcPts val="1200"/>
              </a:spcBef>
              <a:spcAft>
                <a:spcPts val="1200"/>
              </a:spcAft>
              <a:buClr>
                <a:schemeClr val="dk1"/>
              </a:buClr>
              <a:buSzPts val="2600"/>
              <a:buFont typeface="Arial"/>
              <a:buNone/>
            </a:pPr>
            <a:r>
              <a:t/>
            </a:r>
            <a:endParaRPr b="0" i="0" sz="2600" u="none" cap="none" strike="noStrike">
              <a:solidFill>
                <a:schemeClr val="dk1"/>
              </a:solidFill>
              <a:latin typeface="Garamond"/>
              <a:ea typeface="Garamond"/>
              <a:cs typeface="Garamond"/>
              <a:sym typeface="Garamond"/>
            </a:endParaRPr>
          </a:p>
        </p:txBody>
      </p:sp>
      <p:sp>
        <p:nvSpPr>
          <p:cNvPr id="503" name="Google Shape;503;p12"/>
          <p:cNvSpPr txBox="1"/>
          <p:nvPr/>
        </p:nvSpPr>
        <p:spPr>
          <a:xfrm>
            <a:off x="11591349" y="2179210"/>
            <a:ext cx="3366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US" sz="3600" u="sng" cap="none" strike="noStrike">
                <a:solidFill>
                  <a:schemeClr val="dk1"/>
                </a:solidFill>
                <a:latin typeface="Garamond"/>
                <a:ea typeface="Garamond"/>
                <a:cs typeface="Garamond"/>
                <a:sym typeface="Garamond"/>
              </a:rPr>
              <a:t>Our tips:-</a:t>
            </a:r>
            <a:endParaRPr b="0" i="0" sz="1400" u="none" cap="none" strike="noStrike">
              <a:solidFill>
                <a:srgbClr val="000000"/>
              </a:solidFill>
              <a:latin typeface="Arial"/>
              <a:ea typeface="Arial"/>
              <a:cs typeface="Arial"/>
              <a:sym typeface="Arial"/>
            </a:endParaRPr>
          </a:p>
        </p:txBody>
      </p:sp>
      <p:sp>
        <p:nvSpPr>
          <p:cNvPr id="504" name="Google Shape;504;p12"/>
          <p:cNvSpPr txBox="1"/>
          <p:nvPr/>
        </p:nvSpPr>
        <p:spPr>
          <a:xfrm>
            <a:off x="1680217" y="2179135"/>
            <a:ext cx="4446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sng" cap="none" strike="noStrike">
                <a:solidFill>
                  <a:schemeClr val="dk1"/>
                </a:solidFill>
                <a:latin typeface="Garamond"/>
                <a:ea typeface="Garamond"/>
                <a:cs typeface="Garamond"/>
                <a:sym typeface="Garamond"/>
              </a:rPr>
              <a:t>Blocks and content:-</a:t>
            </a:r>
            <a:endParaRPr b="1" i="0" sz="3600" u="sng" cap="none" strike="noStrike">
              <a:solidFill>
                <a:schemeClr val="dk1"/>
              </a:solidFill>
              <a:latin typeface="Garamond"/>
              <a:ea typeface="Garamond"/>
              <a:cs typeface="Garamond"/>
              <a:sym typeface="Garamond"/>
            </a:endParaRPr>
          </a:p>
        </p:txBody>
      </p:sp>
      <p:cxnSp>
        <p:nvCxnSpPr>
          <p:cNvPr id="505" name="Google Shape;505;p12"/>
          <p:cNvCxnSpPr/>
          <p:nvPr/>
        </p:nvCxnSpPr>
        <p:spPr>
          <a:xfrm rot="-5400000">
            <a:off x="5105742" y="5442405"/>
            <a:ext cx="6911466" cy="0"/>
          </a:xfrm>
          <a:prstGeom prst="straightConnector1">
            <a:avLst/>
          </a:prstGeom>
          <a:noFill/>
          <a:ln cap="rnd" cmpd="sng" w="76200">
            <a:solidFill>
              <a:srgbClr val="5B0F00"/>
            </a:solidFill>
            <a:prstDash val="dash"/>
            <a:round/>
            <a:headEnd len="sm" w="sm" type="none"/>
            <a:tailEnd len="sm" w="sm" type="none"/>
          </a:ln>
        </p:spPr>
      </p:cxnSp>
      <p:sp>
        <p:nvSpPr>
          <p:cNvPr id="506" name="Google Shape;506;p12"/>
          <p:cNvSpPr txBox="1"/>
          <p:nvPr/>
        </p:nvSpPr>
        <p:spPr>
          <a:xfrm>
            <a:off x="1680225" y="5902250"/>
            <a:ext cx="5633700" cy="286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solidFill>
                  <a:srgbClr val="972C17"/>
                </a:solidFill>
                <a:latin typeface="Garamond"/>
                <a:ea typeface="Garamond"/>
                <a:cs typeface="Garamond"/>
                <a:sym typeface="Garamond"/>
              </a:rPr>
              <a:t>How it’s examined:</a:t>
            </a:r>
            <a:endParaRPr b="1" sz="2900">
              <a:solidFill>
                <a:srgbClr val="972C17"/>
              </a:solidFill>
              <a:latin typeface="Garamond"/>
              <a:ea typeface="Garamond"/>
              <a:cs typeface="Garamond"/>
              <a:sym typeface="Garamond"/>
            </a:endParaRPr>
          </a:p>
          <a:p>
            <a:pPr indent="-412750" lvl="2" marL="1371600" rtl="0" algn="l">
              <a:spcBef>
                <a:spcPts val="0"/>
              </a:spcBef>
              <a:spcAft>
                <a:spcPts val="0"/>
              </a:spcAft>
              <a:buClr>
                <a:schemeClr val="dk1"/>
              </a:buClr>
              <a:buSzPts val="2900"/>
              <a:buFont typeface="Garamond"/>
              <a:buChar char="-"/>
            </a:pPr>
            <a:r>
              <a:rPr b="1" lang="en-US" sz="2900">
                <a:solidFill>
                  <a:srgbClr val="972C17"/>
                </a:solidFill>
                <a:latin typeface="Garamond"/>
                <a:ea typeface="Garamond"/>
                <a:cs typeface="Garamond"/>
                <a:sym typeface="Garamond"/>
              </a:rPr>
              <a:t>Portfolio</a:t>
            </a:r>
            <a:endParaRPr b="1" sz="2900">
              <a:solidFill>
                <a:srgbClr val="972C17"/>
              </a:solidFill>
              <a:latin typeface="Garamond"/>
              <a:ea typeface="Garamond"/>
              <a:cs typeface="Garamond"/>
              <a:sym typeface="Garamond"/>
            </a:endParaRPr>
          </a:p>
          <a:p>
            <a:pPr indent="-412750" lvl="2" marL="1371600" rtl="0" algn="l">
              <a:spcBef>
                <a:spcPts val="0"/>
              </a:spcBef>
              <a:spcAft>
                <a:spcPts val="0"/>
              </a:spcAft>
              <a:buClr>
                <a:schemeClr val="dk1"/>
              </a:buClr>
              <a:buSzPts val="2900"/>
              <a:buFont typeface="Garamond"/>
              <a:buChar char="-"/>
            </a:pPr>
            <a:r>
              <a:rPr b="1" lang="en-US" sz="2900">
                <a:solidFill>
                  <a:srgbClr val="972C17"/>
                </a:solidFill>
                <a:latin typeface="Garamond"/>
                <a:ea typeface="Garamond"/>
                <a:cs typeface="Garamond"/>
                <a:sym typeface="Garamond"/>
              </a:rPr>
              <a:t>Film review</a:t>
            </a:r>
            <a:endParaRPr b="1" sz="2900">
              <a:solidFill>
                <a:srgbClr val="972C17"/>
              </a:solidFill>
              <a:latin typeface="Garamond"/>
              <a:ea typeface="Garamond"/>
              <a:cs typeface="Garamond"/>
              <a:sym typeface="Garamond"/>
            </a:endParaRPr>
          </a:p>
          <a:p>
            <a:pPr indent="-412750" lvl="2" marL="1371600" rtl="0" algn="l">
              <a:spcBef>
                <a:spcPts val="0"/>
              </a:spcBef>
              <a:spcAft>
                <a:spcPts val="0"/>
              </a:spcAft>
              <a:buClr>
                <a:schemeClr val="dk1"/>
              </a:buClr>
              <a:buSzPts val="2900"/>
              <a:buFont typeface="Garamond"/>
              <a:buChar char="-"/>
            </a:pPr>
            <a:r>
              <a:rPr b="1" lang="en-US" sz="2900">
                <a:solidFill>
                  <a:srgbClr val="972C17"/>
                </a:solidFill>
                <a:latin typeface="Garamond"/>
                <a:ea typeface="Garamond"/>
                <a:cs typeface="Garamond"/>
                <a:sym typeface="Garamond"/>
              </a:rPr>
              <a:t>Patient scenario reflective essay</a:t>
            </a:r>
            <a:endParaRPr b="1" sz="2900">
              <a:solidFill>
                <a:srgbClr val="972C17"/>
              </a:solidFill>
              <a:latin typeface="Garamond"/>
              <a:ea typeface="Garamond"/>
              <a:cs typeface="Garamond"/>
              <a:sym typeface="Garamond"/>
            </a:endParaRPr>
          </a:p>
          <a:p>
            <a:pPr indent="-412750" lvl="2" marL="1371600" rtl="0" algn="l">
              <a:spcBef>
                <a:spcPts val="0"/>
              </a:spcBef>
              <a:spcAft>
                <a:spcPts val="0"/>
              </a:spcAft>
              <a:buClr>
                <a:schemeClr val="dk1"/>
              </a:buClr>
              <a:buSzPts val="2900"/>
              <a:buFont typeface="Garamond"/>
              <a:buChar char="-"/>
            </a:pPr>
            <a:r>
              <a:rPr b="1" lang="en-US" sz="2900">
                <a:solidFill>
                  <a:srgbClr val="972C17"/>
                </a:solidFill>
                <a:latin typeface="Garamond"/>
                <a:ea typeface="Garamond"/>
                <a:cs typeface="Garamond"/>
                <a:sym typeface="Garamond"/>
              </a:rPr>
              <a:t>Philosophy essay</a:t>
            </a:r>
            <a:endParaRPr sz="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10" name="Shape 510"/>
        <p:cNvGrpSpPr/>
        <p:nvPr/>
      </p:nvGrpSpPr>
      <p:grpSpPr>
        <a:xfrm>
          <a:off x="0" y="0"/>
          <a:ext cx="0" cy="0"/>
          <a:chOff x="0" y="0"/>
          <a:chExt cx="0" cy="0"/>
        </a:xfrm>
      </p:grpSpPr>
      <p:sp>
        <p:nvSpPr>
          <p:cNvPr id="511" name="Google Shape;511;p14"/>
          <p:cNvSpPr txBox="1"/>
          <p:nvPr/>
        </p:nvSpPr>
        <p:spPr>
          <a:xfrm>
            <a:off x="1028700" y="991471"/>
            <a:ext cx="16230600" cy="1246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EMDP</a:t>
            </a:r>
            <a:endParaRPr b="1" i="0" sz="9000" u="none" cap="none" strike="noStrike">
              <a:solidFill>
                <a:schemeClr val="dk1"/>
              </a:solidFill>
              <a:latin typeface="Garamond"/>
              <a:ea typeface="Garamond"/>
              <a:cs typeface="Garamond"/>
              <a:sym typeface="Garamond"/>
            </a:endParaRPr>
          </a:p>
        </p:txBody>
      </p:sp>
      <p:pic>
        <p:nvPicPr>
          <p:cNvPr id="512" name="Google Shape;512;p14"/>
          <p:cNvPicPr preferRelativeResize="0"/>
          <p:nvPr/>
        </p:nvPicPr>
        <p:blipFill rotWithShape="1">
          <a:blip r:embed="rId3">
            <a:alphaModFix/>
          </a:blip>
          <a:srcRect b="0" l="0" r="0" t="0"/>
          <a:stretch/>
        </p:blipFill>
        <p:spPr>
          <a:xfrm>
            <a:off x="7695003" y="9398000"/>
            <a:ext cx="2444000" cy="889000"/>
          </a:xfrm>
          <a:prstGeom prst="rect">
            <a:avLst/>
          </a:prstGeom>
          <a:noFill/>
          <a:ln>
            <a:noFill/>
          </a:ln>
        </p:spPr>
      </p:pic>
      <p:sp>
        <p:nvSpPr>
          <p:cNvPr id="513" name="Google Shape;513;p14"/>
          <p:cNvSpPr txBox="1"/>
          <p:nvPr/>
        </p:nvSpPr>
        <p:spPr>
          <a:xfrm>
            <a:off x="1945950" y="3429000"/>
            <a:ext cx="10806000" cy="2457600"/>
          </a:xfrm>
          <a:prstGeom prst="rect">
            <a:avLst/>
          </a:prstGeom>
          <a:noFill/>
          <a:ln>
            <a:noFill/>
          </a:ln>
        </p:spPr>
        <p:txBody>
          <a:bodyPr anchorCtr="0" anchor="t" bIns="91425" lIns="91425" spcFirstLastPara="1" rIns="91425" wrap="square" tIns="91425">
            <a:spAutoFit/>
          </a:bodyPr>
          <a:lstStyle/>
          <a:p>
            <a:pPr indent="-438150" lvl="0" marL="457200" marR="0" rtl="0" algn="l">
              <a:lnSpc>
                <a:spcPct val="150000"/>
              </a:lnSpc>
              <a:spcBef>
                <a:spcPts val="700"/>
              </a:spcBef>
              <a:spcAft>
                <a:spcPts val="0"/>
              </a:spcAft>
              <a:buClr>
                <a:schemeClr val="dk1"/>
              </a:buClr>
              <a:buSzPts val="3400"/>
              <a:buFont typeface="Garamond"/>
              <a:buChar char="●"/>
            </a:pPr>
            <a:r>
              <a:rPr b="0" i="0" lang="en-US" sz="3400" u="none" cap="none" strike="noStrike">
                <a:solidFill>
                  <a:schemeClr val="dk1"/>
                </a:solidFill>
                <a:latin typeface="Garamond"/>
                <a:ea typeface="Garamond"/>
                <a:cs typeface="Garamond"/>
                <a:sym typeface="Garamond"/>
              </a:rPr>
              <a:t>3 Assessed Modules: PAS, FMS, GBE</a:t>
            </a:r>
            <a:endParaRPr b="0" i="0" sz="1400" u="none" cap="none" strike="noStrike">
              <a:solidFill>
                <a:srgbClr val="000000"/>
              </a:solidFill>
              <a:latin typeface="Arial"/>
              <a:ea typeface="Arial"/>
              <a:cs typeface="Arial"/>
              <a:sym typeface="Arial"/>
            </a:endParaRPr>
          </a:p>
          <a:p>
            <a:pPr indent="0" lvl="1" marL="19050" marR="0" rtl="0" algn="l">
              <a:lnSpc>
                <a:spcPct val="150000"/>
              </a:lnSpc>
              <a:spcBef>
                <a:spcPts val="700"/>
              </a:spcBef>
              <a:spcAft>
                <a:spcPts val="0"/>
              </a:spcAft>
              <a:buClr>
                <a:srgbClr val="000000"/>
              </a:buClr>
              <a:buSzPts val="3400"/>
              <a:buFont typeface="Arial"/>
              <a:buNone/>
            </a:pPr>
            <a:r>
              <a:rPr b="0" i="0" lang="en-US" sz="3400" u="none" cap="none" strike="noStrike">
                <a:solidFill>
                  <a:schemeClr val="dk1"/>
                </a:solidFill>
                <a:latin typeface="Garamond"/>
                <a:ea typeface="Garamond"/>
                <a:cs typeface="Garamond"/>
                <a:sym typeface="Garamond"/>
              </a:rPr>
              <a:t>	- EMDP1A- FMS &amp; GBE</a:t>
            </a:r>
            <a:endParaRPr b="0" i="0" sz="1400" u="none" cap="none" strike="noStrike">
              <a:solidFill>
                <a:srgbClr val="000000"/>
              </a:solidFill>
              <a:latin typeface="Arial"/>
              <a:ea typeface="Arial"/>
              <a:cs typeface="Arial"/>
              <a:sym typeface="Arial"/>
            </a:endParaRPr>
          </a:p>
          <a:p>
            <a:pPr indent="0" lvl="1" marL="19050" marR="0" rtl="0" algn="l">
              <a:lnSpc>
                <a:spcPct val="150000"/>
              </a:lnSpc>
              <a:spcBef>
                <a:spcPts val="700"/>
              </a:spcBef>
              <a:spcAft>
                <a:spcPts val="0"/>
              </a:spcAft>
              <a:buClr>
                <a:srgbClr val="000000"/>
              </a:buClr>
              <a:buSzPts val="3400"/>
              <a:buFont typeface="Arial"/>
              <a:buNone/>
            </a:pPr>
            <a:r>
              <a:rPr b="0" i="0" lang="en-US" sz="3400" u="none" cap="none" strike="noStrike">
                <a:solidFill>
                  <a:schemeClr val="dk1"/>
                </a:solidFill>
                <a:latin typeface="Garamond"/>
                <a:ea typeface="Garamond"/>
                <a:cs typeface="Garamond"/>
                <a:sym typeface="Garamond"/>
              </a:rPr>
              <a:t>	- </a:t>
            </a:r>
            <a:r>
              <a:rPr lang="en-US" sz="3400">
                <a:solidFill>
                  <a:schemeClr val="dk1"/>
                </a:solidFill>
                <a:latin typeface="Garamond"/>
                <a:ea typeface="Garamond"/>
                <a:cs typeface="Garamond"/>
                <a:sym typeface="Garamond"/>
              </a:rPr>
              <a:t>EMDP1B- PAS &amp; IVBCP</a:t>
            </a:r>
            <a:endParaRPr b="0" i="0" sz="3700" u="none" cap="none" strike="noStrike">
              <a:solidFill>
                <a:schemeClr val="dk1"/>
              </a:solidFill>
              <a:latin typeface="Garamond"/>
              <a:ea typeface="Garamond"/>
              <a:cs typeface="Garamond"/>
              <a:sym typeface="Garamond"/>
            </a:endParaRPr>
          </a:p>
        </p:txBody>
      </p:sp>
      <p:sp>
        <p:nvSpPr>
          <p:cNvPr id="514" name="Google Shape;514;p14"/>
          <p:cNvSpPr txBox="1"/>
          <p:nvPr/>
        </p:nvSpPr>
        <p:spPr>
          <a:xfrm>
            <a:off x="1945950" y="6069050"/>
            <a:ext cx="9239700" cy="1544400"/>
          </a:xfrm>
          <a:prstGeom prst="rect">
            <a:avLst/>
          </a:prstGeom>
          <a:noFill/>
          <a:ln>
            <a:noFill/>
          </a:ln>
        </p:spPr>
        <p:txBody>
          <a:bodyPr anchorCtr="0" anchor="t" bIns="91425" lIns="91425" spcFirstLastPara="1" rIns="91425" wrap="square" tIns="91425">
            <a:spAutoFit/>
          </a:bodyPr>
          <a:lstStyle/>
          <a:p>
            <a:pPr indent="-431800" lvl="0" marL="457200" marR="0" rtl="0" algn="l">
              <a:lnSpc>
                <a:spcPct val="150000"/>
              </a:lnSpc>
              <a:spcBef>
                <a:spcPts val="700"/>
              </a:spcBef>
              <a:spcAft>
                <a:spcPts val="0"/>
              </a:spcAft>
              <a:buClr>
                <a:schemeClr val="dk1"/>
              </a:buClr>
              <a:buSzPts val="3300"/>
              <a:buFont typeface="Garamond"/>
              <a:buChar char="●"/>
            </a:pPr>
            <a:r>
              <a:rPr b="0" i="0" lang="en-US" sz="3300" u="none" cap="none" strike="noStrike">
                <a:solidFill>
                  <a:schemeClr val="dk1"/>
                </a:solidFill>
                <a:latin typeface="Garamond"/>
                <a:ea typeface="Garamond"/>
                <a:cs typeface="Garamond"/>
                <a:sym typeface="Garamond"/>
              </a:rPr>
              <a:t>PBL cases</a:t>
            </a:r>
            <a:endParaRPr b="0" i="0" sz="3300" u="none" cap="none" strike="noStrike">
              <a:solidFill>
                <a:schemeClr val="dk1"/>
              </a:solidFill>
              <a:latin typeface="Garamond"/>
              <a:ea typeface="Garamond"/>
              <a:cs typeface="Garamond"/>
              <a:sym typeface="Garamond"/>
            </a:endParaRPr>
          </a:p>
          <a:p>
            <a:pPr indent="-431800" lvl="0" marL="457200" marR="0" rtl="0" algn="l">
              <a:lnSpc>
                <a:spcPct val="150000"/>
              </a:lnSpc>
              <a:spcBef>
                <a:spcPts val="700"/>
              </a:spcBef>
              <a:spcAft>
                <a:spcPts val="0"/>
              </a:spcAft>
              <a:buClr>
                <a:schemeClr val="dk1"/>
              </a:buClr>
              <a:buSzPts val="3300"/>
              <a:buFont typeface="Garamond"/>
              <a:buChar char="●"/>
            </a:pPr>
            <a:r>
              <a:rPr b="0" i="0" lang="en-US" sz="3300" u="none" cap="none" strike="noStrike">
                <a:solidFill>
                  <a:schemeClr val="dk1"/>
                </a:solidFill>
                <a:latin typeface="Garamond"/>
                <a:ea typeface="Garamond"/>
                <a:cs typeface="Garamond"/>
                <a:sym typeface="Garamond"/>
              </a:rPr>
              <a:t>Numeracy Workshops</a:t>
            </a:r>
            <a:endParaRPr b="0" i="0" sz="3300" u="none" cap="none" strike="noStrike">
              <a:solidFill>
                <a:schemeClr val="dk1"/>
              </a:solidFill>
              <a:latin typeface="Garamond"/>
              <a:ea typeface="Garamond"/>
              <a:cs typeface="Garamond"/>
              <a:sym typeface="Garamond"/>
            </a:endParaRPr>
          </a:p>
        </p:txBody>
      </p:sp>
      <p:sp>
        <p:nvSpPr>
          <p:cNvPr id="515" name="Google Shape;515;p14"/>
          <p:cNvSpPr txBox="1"/>
          <p:nvPr/>
        </p:nvSpPr>
        <p:spPr>
          <a:xfrm>
            <a:off x="11016650" y="3429000"/>
            <a:ext cx="6379800" cy="4258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50000"/>
              </a:lnSpc>
              <a:spcBef>
                <a:spcPts val="700"/>
              </a:spcBef>
              <a:spcAft>
                <a:spcPts val="0"/>
              </a:spcAft>
              <a:buClr>
                <a:schemeClr val="dk1"/>
              </a:buClr>
              <a:buSzPts val="3300"/>
              <a:buFont typeface="Garamond"/>
              <a:buChar char="●"/>
            </a:pPr>
            <a:r>
              <a:rPr b="0" i="0" lang="en-US" sz="3300" u="none" cap="none" strike="noStrike">
                <a:solidFill>
                  <a:schemeClr val="dk1"/>
                </a:solidFill>
                <a:latin typeface="Garamond"/>
                <a:ea typeface="Garamond"/>
                <a:cs typeface="Garamond"/>
                <a:sym typeface="Garamond"/>
              </a:rPr>
              <a:t>Art Pro</a:t>
            </a:r>
            <a:r>
              <a:rPr lang="en-US" sz="3300">
                <a:solidFill>
                  <a:schemeClr val="dk1"/>
                </a:solidFill>
                <a:latin typeface="Garamond"/>
                <a:ea typeface="Garamond"/>
                <a:cs typeface="Garamond"/>
                <a:sym typeface="Garamond"/>
              </a:rPr>
              <a:t>ject 1A</a:t>
            </a:r>
            <a:endParaRPr b="0" i="0" sz="3300" u="none" cap="none" strike="noStrike">
              <a:solidFill>
                <a:schemeClr val="dk1"/>
              </a:solidFill>
              <a:latin typeface="Garamond"/>
              <a:ea typeface="Garamond"/>
              <a:cs typeface="Garamond"/>
              <a:sym typeface="Garamond"/>
            </a:endParaRPr>
          </a:p>
          <a:p>
            <a:pPr indent="-431800" lvl="0" marL="457200" marR="0" rtl="0" algn="l">
              <a:lnSpc>
                <a:spcPct val="150000"/>
              </a:lnSpc>
              <a:spcBef>
                <a:spcPts val="700"/>
              </a:spcBef>
              <a:spcAft>
                <a:spcPts val="0"/>
              </a:spcAft>
              <a:buClr>
                <a:schemeClr val="dk1"/>
              </a:buClr>
              <a:buSzPts val="3300"/>
              <a:buFont typeface="Garamond"/>
              <a:buChar char="●"/>
            </a:pPr>
            <a:r>
              <a:rPr b="0" i="0" lang="en-US" sz="3300" u="none" cap="none" strike="noStrike">
                <a:solidFill>
                  <a:schemeClr val="dk1"/>
                </a:solidFill>
                <a:latin typeface="Garamond"/>
                <a:ea typeface="Garamond"/>
                <a:cs typeface="Garamond"/>
                <a:sym typeface="Garamond"/>
              </a:rPr>
              <a:t>EMDP Socials </a:t>
            </a:r>
            <a:endParaRPr b="0" i="0" sz="3300" u="none" cap="none" strike="noStrike">
              <a:solidFill>
                <a:schemeClr val="dk1"/>
              </a:solidFill>
              <a:latin typeface="Garamond"/>
              <a:ea typeface="Garamond"/>
              <a:cs typeface="Garamond"/>
              <a:sym typeface="Garamond"/>
            </a:endParaRPr>
          </a:p>
          <a:p>
            <a:pPr indent="-438150" lvl="1" marL="914400" marR="0" rtl="0" algn="l">
              <a:lnSpc>
                <a:spcPct val="150000"/>
              </a:lnSpc>
              <a:spcBef>
                <a:spcPts val="700"/>
              </a:spcBef>
              <a:spcAft>
                <a:spcPts val="0"/>
              </a:spcAft>
              <a:buClr>
                <a:schemeClr val="dk1"/>
              </a:buClr>
              <a:buSzPts val="3300"/>
              <a:buFont typeface="Garamond"/>
              <a:buChar char="○"/>
            </a:pPr>
            <a:r>
              <a:rPr lang="en-US" sz="3300">
                <a:solidFill>
                  <a:schemeClr val="dk1"/>
                </a:solidFill>
                <a:latin typeface="Garamond"/>
                <a:ea typeface="Garamond"/>
                <a:cs typeface="Garamond"/>
                <a:sym typeface="Garamond"/>
              </a:rPr>
              <a:t>Welcome </a:t>
            </a:r>
            <a:r>
              <a:rPr b="0" i="0" lang="en-US" sz="3300" u="none" cap="none" strike="noStrike">
                <a:solidFill>
                  <a:schemeClr val="dk1"/>
                </a:solidFill>
                <a:latin typeface="Garamond"/>
                <a:ea typeface="Garamond"/>
                <a:cs typeface="Garamond"/>
                <a:sym typeface="Garamond"/>
              </a:rPr>
              <a:t>Dinner</a:t>
            </a:r>
            <a:endParaRPr b="0" i="0" sz="3300" u="none" cap="none" strike="noStrike">
              <a:solidFill>
                <a:schemeClr val="dk1"/>
              </a:solidFill>
              <a:latin typeface="Garamond"/>
              <a:ea typeface="Garamond"/>
              <a:cs typeface="Garamond"/>
              <a:sym typeface="Garamond"/>
            </a:endParaRPr>
          </a:p>
          <a:p>
            <a:pPr indent="-438150" lvl="1" marL="914400" marR="0" rtl="0" algn="l">
              <a:lnSpc>
                <a:spcPct val="150000"/>
              </a:lnSpc>
              <a:spcBef>
                <a:spcPts val="700"/>
              </a:spcBef>
              <a:spcAft>
                <a:spcPts val="0"/>
              </a:spcAft>
              <a:buClr>
                <a:schemeClr val="dk1"/>
              </a:buClr>
              <a:buSzPts val="3300"/>
              <a:buFont typeface="Garamond"/>
              <a:buChar char="○"/>
            </a:pPr>
            <a:r>
              <a:rPr lang="en-US" sz="3300">
                <a:solidFill>
                  <a:schemeClr val="dk1"/>
                </a:solidFill>
                <a:latin typeface="Garamond"/>
                <a:ea typeface="Garamond"/>
                <a:cs typeface="Garamond"/>
                <a:sym typeface="Garamond"/>
              </a:rPr>
              <a:t>Revision &amp; </a:t>
            </a:r>
            <a:r>
              <a:rPr b="0" i="0" lang="en-US" sz="3300" u="none" cap="none" strike="noStrike">
                <a:solidFill>
                  <a:schemeClr val="dk1"/>
                </a:solidFill>
                <a:latin typeface="Garamond"/>
                <a:ea typeface="Garamond"/>
                <a:cs typeface="Garamond"/>
                <a:sym typeface="Garamond"/>
              </a:rPr>
              <a:t>Pizza socials</a:t>
            </a:r>
            <a:endParaRPr b="0" i="0" sz="33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pic>
        <p:nvPicPr>
          <p:cNvPr id="516" name="Google Shape;516;p14"/>
          <p:cNvPicPr preferRelativeResize="0"/>
          <p:nvPr/>
        </p:nvPicPr>
        <p:blipFill rotWithShape="1">
          <a:blip r:embed="rId4">
            <a:alphaModFix/>
          </a:blip>
          <a:srcRect b="0" l="0" r="0" t="0"/>
          <a:stretch/>
        </p:blipFill>
        <p:spPr>
          <a:xfrm>
            <a:off x="14881075" y="252163"/>
            <a:ext cx="2821000" cy="271012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20" name="Shape 520"/>
        <p:cNvGrpSpPr/>
        <p:nvPr/>
      </p:nvGrpSpPr>
      <p:grpSpPr>
        <a:xfrm>
          <a:off x="0" y="0"/>
          <a:ext cx="0" cy="0"/>
          <a:chOff x="0" y="0"/>
          <a:chExt cx="0" cy="0"/>
        </a:xfrm>
      </p:grpSpPr>
      <p:sp>
        <p:nvSpPr>
          <p:cNvPr id="521" name="Google Shape;521;p15"/>
          <p:cNvSpPr txBox="1"/>
          <p:nvPr/>
        </p:nvSpPr>
        <p:spPr>
          <a:xfrm>
            <a:off x="1555889" y="547720"/>
            <a:ext cx="16230600" cy="166199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8000"/>
              <a:buFont typeface="Arial"/>
              <a:buNone/>
            </a:pPr>
            <a:r>
              <a:rPr b="1" i="0" lang="en-US" sz="9000" u="none" cap="none" strike="noStrike">
                <a:solidFill>
                  <a:schemeClr val="dk1"/>
                </a:solidFill>
                <a:latin typeface="Garamond"/>
                <a:ea typeface="Garamond"/>
                <a:cs typeface="Garamond"/>
                <a:sym typeface="Garamond"/>
              </a:rPr>
              <a:t>Problem Based Learning (PBL)</a:t>
            </a:r>
            <a:endParaRPr b="1" i="0" sz="9000" u="none" cap="none" strike="noStrike">
              <a:solidFill>
                <a:schemeClr val="dk1"/>
              </a:solidFill>
              <a:latin typeface="Garamond"/>
              <a:ea typeface="Garamond"/>
              <a:cs typeface="Garamond"/>
              <a:sym typeface="Garamond"/>
            </a:endParaRPr>
          </a:p>
        </p:txBody>
      </p:sp>
      <p:sp>
        <p:nvSpPr>
          <p:cNvPr id="522" name="Google Shape;522;p15"/>
          <p:cNvSpPr txBox="1"/>
          <p:nvPr/>
        </p:nvSpPr>
        <p:spPr>
          <a:xfrm>
            <a:off x="1555900" y="2426550"/>
            <a:ext cx="10806000" cy="5847724"/>
          </a:xfrm>
          <a:prstGeom prst="rect">
            <a:avLst/>
          </a:prstGeom>
          <a:noFill/>
          <a:ln>
            <a:noFill/>
          </a:ln>
        </p:spPr>
        <p:txBody>
          <a:bodyPr anchorCtr="0" anchor="t" bIns="91425" lIns="91425" spcFirstLastPara="1" rIns="91425" wrap="square" tIns="91425">
            <a:spAutoFit/>
          </a:bodyPr>
          <a:lstStyle/>
          <a:p>
            <a:pPr indent="-457200" lvl="0" marL="457200" marR="0" rtl="0" algn="l">
              <a:lnSpc>
                <a:spcPct val="150000"/>
              </a:lnSpc>
              <a:spcBef>
                <a:spcPts val="700"/>
              </a:spcBef>
              <a:spcAft>
                <a:spcPts val="0"/>
              </a:spcAft>
              <a:buClr>
                <a:schemeClr val="dk1"/>
              </a:buClr>
              <a:buSzPts val="3700"/>
              <a:buFont typeface="Garamond"/>
              <a:buChar char="●"/>
            </a:pPr>
            <a:r>
              <a:rPr b="0" i="0" lang="en-US" sz="3700" u="none" cap="none" strike="noStrike">
                <a:solidFill>
                  <a:schemeClr val="dk1"/>
                </a:solidFill>
                <a:latin typeface="Garamond"/>
                <a:ea typeface="Garamond"/>
                <a:cs typeface="Garamond"/>
                <a:sym typeface="Garamond"/>
              </a:rPr>
              <a:t>Common teaching method throughout Medical Schools</a:t>
            </a:r>
            <a:endParaRPr b="0" i="0" sz="3700" u="none" cap="none" strike="noStrike">
              <a:solidFill>
                <a:schemeClr val="dk1"/>
              </a:solidFill>
              <a:latin typeface="Garamond"/>
              <a:ea typeface="Garamond"/>
              <a:cs typeface="Garamond"/>
              <a:sym typeface="Garamond"/>
            </a:endParaRPr>
          </a:p>
          <a:p>
            <a:pPr indent="-457200" lvl="0" marL="457200" marR="0" rtl="0" algn="l">
              <a:lnSpc>
                <a:spcPct val="150000"/>
              </a:lnSpc>
              <a:spcBef>
                <a:spcPts val="700"/>
              </a:spcBef>
              <a:spcAft>
                <a:spcPts val="0"/>
              </a:spcAft>
              <a:buClr>
                <a:schemeClr val="dk1"/>
              </a:buClr>
              <a:buSzPts val="3700"/>
              <a:buFont typeface="Garamond"/>
              <a:buChar char="●"/>
            </a:pPr>
            <a:r>
              <a:rPr b="0" i="0" lang="en-US" sz="3700" u="none" cap="none" strike="noStrike">
                <a:solidFill>
                  <a:schemeClr val="dk1"/>
                </a:solidFill>
                <a:latin typeface="Garamond"/>
                <a:ea typeface="Garamond"/>
                <a:cs typeface="Garamond"/>
                <a:sym typeface="Garamond"/>
              </a:rPr>
              <a:t>You’ll be given PBL cases</a:t>
            </a:r>
            <a:endParaRPr b="0" i="0" sz="3700" u="none" cap="none" strike="noStrike">
              <a:solidFill>
                <a:schemeClr val="dk1"/>
              </a:solidFill>
              <a:latin typeface="Garamond"/>
              <a:ea typeface="Garamond"/>
              <a:cs typeface="Garamond"/>
              <a:sym typeface="Garamond"/>
            </a:endParaRPr>
          </a:p>
          <a:p>
            <a:pPr indent="0" lvl="1" marL="450850" marR="0" rtl="0" algn="l">
              <a:lnSpc>
                <a:spcPct val="150000"/>
              </a:lnSpc>
              <a:spcBef>
                <a:spcPts val="700"/>
              </a:spcBef>
              <a:spcAft>
                <a:spcPts val="0"/>
              </a:spcAft>
              <a:buClr>
                <a:srgbClr val="000000"/>
              </a:buClr>
              <a:buSzPts val="3700"/>
              <a:buFont typeface="Arial"/>
              <a:buNone/>
            </a:pPr>
            <a:r>
              <a:rPr b="0" i="0" lang="en-US" sz="3700" u="none" cap="none" strike="noStrike">
                <a:solidFill>
                  <a:schemeClr val="dk1"/>
                </a:solidFill>
                <a:latin typeface="Garamond"/>
                <a:ea typeface="Garamond"/>
                <a:cs typeface="Garamond"/>
                <a:sym typeface="Garamond"/>
              </a:rPr>
              <a:t> - Stick to your roles &amp; work as a team</a:t>
            </a:r>
            <a:endParaRPr b="0" i="0" sz="3700" u="none" cap="none" strike="noStrike">
              <a:solidFill>
                <a:schemeClr val="dk1"/>
              </a:solidFill>
              <a:latin typeface="Garamond"/>
              <a:ea typeface="Garamond"/>
              <a:cs typeface="Garamond"/>
              <a:sym typeface="Garamond"/>
            </a:endParaRPr>
          </a:p>
          <a:p>
            <a:pPr indent="0" lvl="1" marL="450850" marR="0" rtl="0" algn="l">
              <a:lnSpc>
                <a:spcPct val="150000"/>
              </a:lnSpc>
              <a:spcBef>
                <a:spcPts val="700"/>
              </a:spcBef>
              <a:spcAft>
                <a:spcPts val="0"/>
              </a:spcAft>
              <a:buClr>
                <a:srgbClr val="000000"/>
              </a:buClr>
              <a:buSzPts val="3700"/>
              <a:buFont typeface="Arial"/>
              <a:buNone/>
            </a:pPr>
            <a:r>
              <a:rPr b="0" i="0" lang="en-US" sz="3700" u="none" cap="none" strike="noStrike">
                <a:solidFill>
                  <a:schemeClr val="dk1"/>
                </a:solidFill>
                <a:latin typeface="Garamond"/>
                <a:ea typeface="Garamond"/>
                <a:cs typeface="Garamond"/>
                <a:sym typeface="Garamond"/>
              </a:rPr>
              <a:t> - Don’t be shy presenting</a:t>
            </a:r>
            <a:endParaRPr b="0" i="0" sz="3700" u="none" cap="none" strike="noStrike">
              <a:solidFill>
                <a:schemeClr val="dk1"/>
              </a:solidFill>
              <a:latin typeface="Garamond"/>
              <a:ea typeface="Garamond"/>
              <a:cs typeface="Garamond"/>
              <a:sym typeface="Garamond"/>
            </a:endParaRPr>
          </a:p>
          <a:p>
            <a:pPr indent="0" lvl="1" marL="450850" marR="0" rtl="0" algn="l">
              <a:lnSpc>
                <a:spcPct val="150000"/>
              </a:lnSpc>
              <a:spcBef>
                <a:spcPts val="700"/>
              </a:spcBef>
              <a:spcAft>
                <a:spcPts val="0"/>
              </a:spcAft>
              <a:buClr>
                <a:srgbClr val="000000"/>
              </a:buClr>
              <a:buSzPts val="3700"/>
              <a:buFont typeface="Arial"/>
              <a:buNone/>
            </a:pPr>
            <a:r>
              <a:rPr b="0" i="0" lang="en-US" sz="3700" u="none" cap="none" strike="noStrike">
                <a:solidFill>
                  <a:schemeClr val="dk1"/>
                </a:solidFill>
                <a:latin typeface="Garamond"/>
                <a:ea typeface="Garamond"/>
                <a:cs typeface="Garamond"/>
                <a:sym typeface="Garamond"/>
              </a:rPr>
              <a:t> - Research thoroughly &amp;  put effort in your slides</a:t>
            </a:r>
            <a:endParaRPr b="0" i="0" sz="3700" u="none" cap="none" strike="noStrike">
              <a:solidFill>
                <a:schemeClr val="dk1"/>
              </a:solidFill>
              <a:latin typeface="Garamond"/>
              <a:ea typeface="Garamond"/>
              <a:cs typeface="Garamond"/>
              <a:sym typeface="Garamond"/>
            </a:endParaRPr>
          </a:p>
          <a:p>
            <a:pPr indent="0" lvl="1" marL="450850" marR="0" rtl="0" algn="l">
              <a:lnSpc>
                <a:spcPct val="150000"/>
              </a:lnSpc>
              <a:spcBef>
                <a:spcPts val="700"/>
              </a:spcBef>
              <a:spcAft>
                <a:spcPts val="0"/>
              </a:spcAft>
              <a:buClr>
                <a:srgbClr val="000000"/>
              </a:buClr>
              <a:buSzPts val="3700"/>
              <a:buFont typeface="Arial"/>
              <a:buNone/>
            </a:pPr>
            <a:r>
              <a:rPr b="0" i="0" lang="en-US" sz="3700" u="none" cap="none" strike="noStrike">
                <a:solidFill>
                  <a:schemeClr val="dk1"/>
                </a:solidFill>
                <a:latin typeface="Garamond"/>
                <a:ea typeface="Garamond"/>
                <a:cs typeface="Garamond"/>
                <a:sym typeface="Garamond"/>
              </a:rPr>
              <a:t> - You’ll be given an essay at the end</a:t>
            </a:r>
            <a:endParaRPr b="0" i="0" sz="3700" u="none" cap="none" strike="noStrike">
              <a:solidFill>
                <a:schemeClr val="dk1"/>
              </a:solidFill>
              <a:latin typeface="Garamond"/>
              <a:ea typeface="Garamond"/>
              <a:cs typeface="Garamond"/>
              <a:sym typeface="Garamond"/>
            </a:endParaRPr>
          </a:p>
        </p:txBody>
      </p:sp>
      <p:pic>
        <p:nvPicPr>
          <p:cNvPr id="523" name="Google Shape;523;p15"/>
          <p:cNvPicPr preferRelativeResize="0"/>
          <p:nvPr/>
        </p:nvPicPr>
        <p:blipFill rotWithShape="1">
          <a:blip r:embed="rId3">
            <a:alphaModFix/>
          </a:blip>
          <a:srcRect b="0" l="0" r="0" t="0"/>
          <a:stretch/>
        </p:blipFill>
        <p:spPr>
          <a:xfrm>
            <a:off x="7586596" y="9419175"/>
            <a:ext cx="2618575" cy="952500"/>
          </a:xfrm>
          <a:prstGeom prst="rect">
            <a:avLst/>
          </a:prstGeom>
          <a:noFill/>
          <a:ln>
            <a:noFill/>
          </a:ln>
        </p:spPr>
      </p:pic>
      <p:pic>
        <p:nvPicPr>
          <p:cNvPr id="524" name="Google Shape;524;p15"/>
          <p:cNvPicPr preferRelativeResize="0"/>
          <p:nvPr/>
        </p:nvPicPr>
        <p:blipFill rotWithShape="1">
          <a:blip r:embed="rId4">
            <a:alphaModFix/>
          </a:blip>
          <a:srcRect b="0" l="0" r="0" t="0"/>
          <a:stretch/>
        </p:blipFill>
        <p:spPr>
          <a:xfrm>
            <a:off x="12165190" y="4072660"/>
            <a:ext cx="5621299" cy="378779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28" name="Shape 528"/>
        <p:cNvGrpSpPr/>
        <p:nvPr/>
      </p:nvGrpSpPr>
      <p:grpSpPr>
        <a:xfrm>
          <a:off x="0" y="0"/>
          <a:ext cx="0" cy="0"/>
          <a:chOff x="0" y="0"/>
          <a:chExt cx="0" cy="0"/>
        </a:xfrm>
      </p:grpSpPr>
      <p:sp>
        <p:nvSpPr>
          <p:cNvPr id="529" name="Google Shape;529;p16"/>
          <p:cNvSpPr txBox="1"/>
          <p:nvPr/>
        </p:nvSpPr>
        <p:spPr>
          <a:xfrm>
            <a:off x="1028691" y="648907"/>
            <a:ext cx="16230600" cy="1246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EMDP Tips</a:t>
            </a:r>
            <a:endParaRPr b="1" i="0" sz="9000" u="none" cap="none" strike="noStrike">
              <a:solidFill>
                <a:schemeClr val="dk1"/>
              </a:solidFill>
              <a:latin typeface="Garamond"/>
              <a:ea typeface="Garamond"/>
              <a:cs typeface="Garamond"/>
              <a:sym typeface="Garamond"/>
            </a:endParaRPr>
          </a:p>
        </p:txBody>
      </p:sp>
      <p:sp>
        <p:nvSpPr>
          <p:cNvPr id="530" name="Google Shape;530;p16"/>
          <p:cNvSpPr txBox="1"/>
          <p:nvPr/>
        </p:nvSpPr>
        <p:spPr>
          <a:xfrm>
            <a:off x="1234798" y="2872143"/>
            <a:ext cx="6914100" cy="6680400"/>
          </a:xfrm>
          <a:prstGeom prst="rect">
            <a:avLst/>
          </a:prstGeom>
          <a:noFill/>
          <a:ln>
            <a:noFill/>
          </a:ln>
        </p:spPr>
        <p:txBody>
          <a:bodyPr anchorCtr="0" anchor="t" bIns="91425" lIns="91425" spcFirstLastPara="1" rIns="91425" wrap="square" tIns="91425">
            <a:spAutoFit/>
          </a:bodyPr>
          <a:lstStyle/>
          <a:p>
            <a:pPr indent="-412750" lvl="0" marL="457200" marR="0" rtl="0" algn="l">
              <a:lnSpc>
                <a:spcPct val="150000"/>
              </a:lnSpc>
              <a:spcBef>
                <a:spcPts val="700"/>
              </a:spcBef>
              <a:spcAft>
                <a:spcPts val="0"/>
              </a:spcAft>
              <a:buClr>
                <a:schemeClr val="dk1"/>
              </a:buClr>
              <a:buSzPts val="3000"/>
              <a:buFont typeface="Garamond"/>
              <a:buChar char="●"/>
            </a:pPr>
            <a:r>
              <a:rPr b="0" i="0" lang="en-US" sz="3000" u="none" cap="none" strike="noStrike">
                <a:solidFill>
                  <a:schemeClr val="dk1"/>
                </a:solidFill>
                <a:latin typeface="Garamond"/>
                <a:ea typeface="Garamond"/>
                <a:cs typeface="Garamond"/>
                <a:sym typeface="Garamond"/>
              </a:rPr>
              <a:t>1A = The modules are deceptive</a:t>
            </a:r>
            <a:endParaRPr b="0" i="0" sz="3000" u="none" cap="none" strike="noStrike">
              <a:solidFill>
                <a:schemeClr val="dk1"/>
              </a:solidFill>
              <a:latin typeface="Garamond"/>
              <a:ea typeface="Garamond"/>
              <a:cs typeface="Garamond"/>
              <a:sym typeface="Garamond"/>
            </a:endParaRPr>
          </a:p>
          <a:p>
            <a:pPr indent="0" lvl="1" marL="495300" marR="0" rtl="0" algn="l">
              <a:lnSpc>
                <a:spcPct val="150000"/>
              </a:lnSpc>
              <a:spcBef>
                <a:spcPts val="700"/>
              </a:spcBef>
              <a:spcAft>
                <a:spcPts val="0"/>
              </a:spcAft>
              <a:buClr>
                <a:srgbClr val="000000"/>
              </a:buClr>
              <a:buSzPts val="3000"/>
              <a:buFont typeface="Arial"/>
              <a:buNone/>
            </a:pPr>
            <a:r>
              <a:rPr b="0" i="0" lang="en-US" sz="3000" u="none" cap="none" strike="noStrike">
                <a:solidFill>
                  <a:schemeClr val="dk1"/>
                </a:solidFill>
                <a:latin typeface="Garamond"/>
                <a:ea typeface="Garamond"/>
                <a:cs typeface="Garamond"/>
                <a:sym typeface="Garamond"/>
              </a:rPr>
              <a:t>   - Don’t leave FMS to the last minute</a:t>
            </a:r>
            <a:endParaRPr b="0" i="0" sz="3000" u="none" cap="none" strike="noStrike">
              <a:solidFill>
                <a:schemeClr val="dk1"/>
              </a:solidFill>
              <a:latin typeface="Garamond"/>
              <a:ea typeface="Garamond"/>
              <a:cs typeface="Garamond"/>
              <a:sym typeface="Garamond"/>
            </a:endParaRPr>
          </a:p>
          <a:p>
            <a:pPr indent="0" lvl="1" marL="495300" marR="0" rtl="0" algn="l">
              <a:lnSpc>
                <a:spcPct val="150000"/>
              </a:lnSpc>
              <a:spcBef>
                <a:spcPts val="700"/>
              </a:spcBef>
              <a:spcAft>
                <a:spcPts val="0"/>
              </a:spcAft>
              <a:buClr>
                <a:srgbClr val="000000"/>
              </a:buClr>
              <a:buSzPts val="3000"/>
              <a:buFont typeface="Arial"/>
              <a:buNone/>
            </a:pPr>
            <a:r>
              <a:rPr b="0" i="0" lang="en-US" sz="3000" u="none" cap="none" strike="noStrike">
                <a:solidFill>
                  <a:schemeClr val="dk1"/>
                </a:solidFill>
                <a:latin typeface="Garamond"/>
                <a:ea typeface="Garamond"/>
                <a:cs typeface="Garamond"/>
                <a:sym typeface="Garamond"/>
              </a:rPr>
              <a:t>   - GBE requires a lot more attention</a:t>
            </a:r>
            <a:endParaRPr b="0" i="0" sz="3000" u="none" cap="none" strike="noStrike">
              <a:solidFill>
                <a:schemeClr val="dk1"/>
              </a:solidFill>
              <a:latin typeface="Garamond"/>
              <a:ea typeface="Garamond"/>
              <a:cs typeface="Garamond"/>
              <a:sym typeface="Garamond"/>
            </a:endParaRPr>
          </a:p>
          <a:p>
            <a:pPr indent="-368300" lvl="0" marL="457200" marR="0" rtl="0" algn="l">
              <a:lnSpc>
                <a:spcPct val="150000"/>
              </a:lnSpc>
              <a:spcBef>
                <a:spcPts val="700"/>
              </a:spcBef>
              <a:spcAft>
                <a:spcPts val="0"/>
              </a:spcAft>
              <a:buClr>
                <a:schemeClr val="dk1"/>
              </a:buClr>
              <a:buSzPts val="3000"/>
              <a:buFont typeface="Garamond"/>
              <a:buChar char="●"/>
            </a:pPr>
            <a:r>
              <a:rPr b="0" i="0" lang="en-US" sz="3000" u="none" cap="none" strike="noStrike">
                <a:solidFill>
                  <a:schemeClr val="dk1"/>
                </a:solidFill>
                <a:latin typeface="Garamond"/>
                <a:ea typeface="Garamond"/>
                <a:cs typeface="Garamond"/>
                <a:sym typeface="Garamond"/>
              </a:rPr>
              <a:t>1B = Learn </a:t>
            </a:r>
            <a:r>
              <a:rPr lang="en-US" sz="3000">
                <a:solidFill>
                  <a:schemeClr val="dk1"/>
                </a:solidFill>
                <a:latin typeface="Garamond"/>
                <a:ea typeface="Garamond"/>
                <a:cs typeface="Garamond"/>
                <a:sym typeface="Garamond"/>
              </a:rPr>
              <a:t>anatomy alongside physiology</a:t>
            </a:r>
            <a:endParaRPr b="0" i="0" sz="3000" u="none" cap="none" strike="noStrike">
              <a:solidFill>
                <a:schemeClr val="dk1"/>
              </a:solidFill>
              <a:latin typeface="Garamond"/>
              <a:ea typeface="Garamond"/>
              <a:cs typeface="Garamond"/>
              <a:sym typeface="Garamond"/>
            </a:endParaRPr>
          </a:p>
          <a:p>
            <a:pPr indent="0" lvl="1" marL="495300" marR="0" rtl="0" algn="l">
              <a:lnSpc>
                <a:spcPct val="150000"/>
              </a:lnSpc>
              <a:spcBef>
                <a:spcPts val="700"/>
              </a:spcBef>
              <a:spcAft>
                <a:spcPts val="0"/>
              </a:spcAft>
              <a:buClr>
                <a:srgbClr val="000000"/>
              </a:buClr>
              <a:buSzPts val="3000"/>
              <a:buFont typeface="Arial"/>
              <a:buNone/>
            </a:pPr>
            <a:r>
              <a:rPr b="0" i="0" lang="en-US" sz="3000" u="none" cap="none" strike="noStrike">
                <a:solidFill>
                  <a:schemeClr val="dk1"/>
                </a:solidFill>
                <a:latin typeface="Garamond"/>
                <a:ea typeface="Garamond"/>
                <a:cs typeface="Garamond"/>
                <a:sym typeface="Garamond"/>
              </a:rPr>
              <a:t>   - Understand how things link</a:t>
            </a:r>
            <a:endParaRPr b="0" i="0" sz="3000" u="none" cap="none" strike="noStrike">
              <a:solidFill>
                <a:schemeClr val="dk1"/>
              </a:solidFill>
              <a:latin typeface="Garamond"/>
              <a:ea typeface="Garamond"/>
              <a:cs typeface="Garamond"/>
              <a:sym typeface="Garamond"/>
            </a:endParaRPr>
          </a:p>
          <a:p>
            <a:pPr indent="0" lvl="1" marL="495300" marR="0" rtl="0" algn="l">
              <a:lnSpc>
                <a:spcPct val="150000"/>
              </a:lnSpc>
              <a:spcBef>
                <a:spcPts val="700"/>
              </a:spcBef>
              <a:spcAft>
                <a:spcPts val="0"/>
              </a:spcAft>
              <a:buClr>
                <a:srgbClr val="000000"/>
              </a:buClr>
              <a:buSzPts val="3000"/>
              <a:buFont typeface="Arial"/>
              <a:buNone/>
            </a:pPr>
            <a:r>
              <a:rPr b="0" i="0" lang="en-US" sz="3000" u="none" cap="none" strike="noStrike">
                <a:solidFill>
                  <a:schemeClr val="dk1"/>
                </a:solidFill>
                <a:latin typeface="Garamond"/>
                <a:ea typeface="Garamond"/>
                <a:cs typeface="Garamond"/>
                <a:sym typeface="Garamond"/>
              </a:rPr>
              <a:t>   - Use Passmedicine</a:t>
            </a:r>
            <a:endParaRPr b="0" i="0" sz="3000" u="none" cap="none" strike="noStrike">
              <a:solidFill>
                <a:schemeClr val="dk1"/>
              </a:solidFill>
              <a:latin typeface="Garamond"/>
              <a:ea typeface="Garamond"/>
              <a:cs typeface="Garamond"/>
              <a:sym typeface="Garamond"/>
            </a:endParaRPr>
          </a:p>
          <a:p>
            <a:pPr indent="0" lvl="1" marL="495300" marR="0" rtl="0" algn="l">
              <a:lnSpc>
                <a:spcPct val="150000"/>
              </a:lnSpc>
              <a:spcBef>
                <a:spcPts val="700"/>
              </a:spcBef>
              <a:spcAft>
                <a:spcPts val="0"/>
              </a:spcAft>
              <a:buClr>
                <a:srgbClr val="000000"/>
              </a:buClr>
              <a:buSzPts val="3000"/>
              <a:buFont typeface="Arial"/>
              <a:buNone/>
            </a:pPr>
            <a:r>
              <a:rPr b="0" i="0" lang="en-US" sz="3000" u="none" cap="none" strike="noStrike">
                <a:solidFill>
                  <a:schemeClr val="dk1"/>
                </a:solidFill>
                <a:latin typeface="Garamond"/>
                <a:ea typeface="Garamond"/>
                <a:cs typeface="Garamond"/>
                <a:sym typeface="Garamond"/>
              </a:rPr>
              <a:t>   - Use KCL quiz banks - P</a:t>
            </a:r>
            <a:r>
              <a:rPr lang="en-US" sz="3000">
                <a:solidFill>
                  <a:schemeClr val="dk1"/>
                </a:solidFill>
                <a:latin typeface="Garamond"/>
                <a:ea typeface="Garamond"/>
                <a:cs typeface="Garamond"/>
                <a:sym typeface="Garamond"/>
              </a:rPr>
              <a:t>astTest</a:t>
            </a:r>
            <a:endParaRPr b="0" i="0" sz="3000" u="none" cap="none" strike="noStrike">
              <a:solidFill>
                <a:schemeClr val="dk1"/>
              </a:solidFill>
              <a:latin typeface="Garamond"/>
              <a:ea typeface="Garamond"/>
              <a:cs typeface="Garamond"/>
              <a:sym typeface="Garamond"/>
            </a:endParaRPr>
          </a:p>
          <a:p>
            <a:pPr indent="0" lvl="0" marL="0" marR="0" rtl="0" algn="l">
              <a:lnSpc>
                <a:spcPct val="150000"/>
              </a:lnSpc>
              <a:spcBef>
                <a:spcPts val="0"/>
              </a:spcBef>
              <a:spcAft>
                <a:spcPts val="0"/>
              </a:spcAft>
              <a:buNone/>
            </a:pPr>
            <a:r>
              <a:t/>
            </a:r>
            <a:endParaRPr b="0" i="0" sz="3000" u="none" cap="none" strike="noStrike">
              <a:solidFill>
                <a:schemeClr val="dk1"/>
              </a:solidFill>
              <a:latin typeface="Garamond"/>
              <a:ea typeface="Garamond"/>
              <a:cs typeface="Garamond"/>
              <a:sym typeface="Garamond"/>
            </a:endParaRPr>
          </a:p>
          <a:p>
            <a:pPr indent="0" lvl="0" marL="0" marR="0" rtl="0" algn="l">
              <a:lnSpc>
                <a:spcPct val="150000"/>
              </a:lnSpc>
              <a:spcBef>
                <a:spcPts val="0"/>
              </a:spcBef>
              <a:spcAft>
                <a:spcPts val="0"/>
              </a:spcAft>
              <a:buClr>
                <a:srgbClr val="000000"/>
              </a:buClr>
              <a:buSzPts val="2700"/>
              <a:buFont typeface="Arial"/>
              <a:buNone/>
            </a:pPr>
            <a:r>
              <a:t/>
            </a:r>
            <a:endParaRPr b="0" i="0" sz="2700" u="none" cap="none" strike="noStrike">
              <a:solidFill>
                <a:schemeClr val="dk1"/>
              </a:solidFill>
              <a:latin typeface="Garamond"/>
              <a:ea typeface="Garamond"/>
              <a:cs typeface="Garamond"/>
              <a:sym typeface="Garamond"/>
            </a:endParaRPr>
          </a:p>
        </p:txBody>
      </p:sp>
      <p:pic>
        <p:nvPicPr>
          <p:cNvPr id="531" name="Google Shape;531;p16"/>
          <p:cNvPicPr preferRelativeResize="0"/>
          <p:nvPr/>
        </p:nvPicPr>
        <p:blipFill rotWithShape="1">
          <a:blip r:embed="rId3">
            <a:alphaModFix/>
          </a:blip>
          <a:srcRect b="0" l="0" r="0" t="0"/>
          <a:stretch/>
        </p:blipFill>
        <p:spPr>
          <a:xfrm>
            <a:off x="7120925" y="9220050"/>
            <a:ext cx="2933250" cy="1066950"/>
          </a:xfrm>
          <a:prstGeom prst="rect">
            <a:avLst/>
          </a:prstGeom>
          <a:noFill/>
          <a:ln>
            <a:noFill/>
          </a:ln>
        </p:spPr>
      </p:pic>
      <p:sp>
        <p:nvSpPr>
          <p:cNvPr id="532" name="Google Shape;532;p16"/>
          <p:cNvSpPr txBox="1"/>
          <p:nvPr/>
        </p:nvSpPr>
        <p:spPr>
          <a:xfrm>
            <a:off x="8744250" y="2872175"/>
            <a:ext cx="9006000" cy="5703600"/>
          </a:xfrm>
          <a:prstGeom prst="rect">
            <a:avLst/>
          </a:prstGeom>
          <a:noFill/>
          <a:ln>
            <a:noFill/>
          </a:ln>
        </p:spPr>
        <p:txBody>
          <a:bodyPr anchorCtr="0" anchor="t" bIns="91425" lIns="91425" spcFirstLastPara="1" rIns="91425" wrap="square" tIns="91425">
            <a:noAutofit/>
          </a:bodyPr>
          <a:lstStyle/>
          <a:p>
            <a:pPr indent="-419100" lvl="0" marL="457200" rtl="0" algn="l">
              <a:lnSpc>
                <a:spcPct val="150000"/>
              </a:lnSpc>
              <a:spcBef>
                <a:spcPts val="0"/>
              </a:spcBef>
              <a:spcAft>
                <a:spcPts val="0"/>
              </a:spcAft>
              <a:buClr>
                <a:schemeClr val="dk1"/>
              </a:buClr>
              <a:buSzPts val="3000"/>
              <a:buFont typeface="Garamond"/>
              <a:buChar char="●"/>
            </a:pPr>
            <a:r>
              <a:rPr lang="en-US" sz="3000">
                <a:solidFill>
                  <a:schemeClr val="dk1"/>
                </a:solidFill>
                <a:latin typeface="Garamond"/>
                <a:ea typeface="Garamond"/>
                <a:cs typeface="Garamond"/>
                <a:sym typeface="Garamond"/>
              </a:rPr>
              <a:t>Attend timetabled activities</a:t>
            </a:r>
            <a:endParaRPr sz="3000">
              <a:solidFill>
                <a:schemeClr val="dk1"/>
              </a:solidFill>
              <a:latin typeface="Garamond"/>
              <a:ea typeface="Garamond"/>
              <a:cs typeface="Garamond"/>
              <a:sym typeface="Garamond"/>
            </a:endParaRPr>
          </a:p>
          <a:p>
            <a:pPr indent="-419100" lvl="0" marL="457200" rtl="0" algn="l">
              <a:lnSpc>
                <a:spcPct val="150000"/>
              </a:lnSpc>
              <a:spcBef>
                <a:spcPts val="0"/>
              </a:spcBef>
              <a:spcAft>
                <a:spcPts val="0"/>
              </a:spcAft>
              <a:buClr>
                <a:schemeClr val="dk1"/>
              </a:buClr>
              <a:buSzPts val="3000"/>
              <a:buFont typeface="Garamond"/>
              <a:buChar char="●"/>
            </a:pPr>
            <a:r>
              <a:rPr lang="en-US" sz="3000">
                <a:solidFill>
                  <a:schemeClr val="dk1"/>
                </a:solidFill>
                <a:latin typeface="Garamond"/>
                <a:ea typeface="Garamond"/>
                <a:cs typeface="Garamond"/>
                <a:sym typeface="Garamond"/>
              </a:rPr>
              <a:t>Extra time = Use to consolidate learning, join new societies, be actively engaged in the university scene</a:t>
            </a:r>
            <a:endParaRPr b="0" i="0" sz="3000" u="none" cap="none" strike="noStrike">
              <a:solidFill>
                <a:schemeClr val="dk1"/>
              </a:solidFill>
              <a:latin typeface="Garamond"/>
              <a:ea typeface="Garamond"/>
              <a:cs typeface="Garamond"/>
              <a:sym typeface="Garamond"/>
            </a:endParaRPr>
          </a:p>
          <a:p>
            <a:pPr indent="-419100" lvl="0" marL="457200" marR="0" rtl="0" algn="l">
              <a:lnSpc>
                <a:spcPct val="150000"/>
              </a:lnSpc>
              <a:spcBef>
                <a:spcPts val="0"/>
              </a:spcBef>
              <a:spcAft>
                <a:spcPts val="0"/>
              </a:spcAft>
              <a:buClr>
                <a:schemeClr val="dk1"/>
              </a:buClr>
              <a:buSzPts val="3000"/>
              <a:buFont typeface="Garamond"/>
              <a:buChar char="●"/>
            </a:pPr>
            <a:r>
              <a:rPr b="1" i="0" lang="en-US" sz="3000" u="none" cap="none" strike="noStrike">
                <a:solidFill>
                  <a:schemeClr val="dk1"/>
                </a:solidFill>
                <a:latin typeface="Garamond"/>
                <a:ea typeface="Garamond"/>
                <a:cs typeface="Garamond"/>
                <a:sym typeface="Garamond"/>
              </a:rPr>
              <a:t>Don’t be afraid to work together and pool resources</a:t>
            </a:r>
            <a:endParaRPr b="0" i="0" sz="3000" u="none" cap="none" strike="noStrike">
              <a:solidFill>
                <a:schemeClr val="dk1"/>
              </a:solidFill>
              <a:latin typeface="Garamond"/>
              <a:ea typeface="Garamond"/>
              <a:cs typeface="Garamond"/>
              <a:sym typeface="Garamond"/>
            </a:endParaRPr>
          </a:p>
          <a:p>
            <a:pPr indent="-419100" lvl="0" marL="457200" marR="0" rtl="0" algn="l">
              <a:lnSpc>
                <a:spcPct val="150000"/>
              </a:lnSpc>
              <a:spcBef>
                <a:spcPts val="0"/>
              </a:spcBef>
              <a:spcAft>
                <a:spcPts val="0"/>
              </a:spcAft>
              <a:buClr>
                <a:schemeClr val="dk1"/>
              </a:buClr>
              <a:buSzPts val="3000"/>
              <a:buFont typeface="Garamond"/>
              <a:buChar char="●"/>
            </a:pPr>
            <a:r>
              <a:rPr b="0" i="0" lang="en-US" sz="3000" u="none" cap="none" strike="noStrike">
                <a:solidFill>
                  <a:schemeClr val="dk1"/>
                </a:solidFill>
                <a:latin typeface="Garamond"/>
                <a:ea typeface="Garamond"/>
                <a:cs typeface="Garamond"/>
                <a:sym typeface="Garamond"/>
              </a:rPr>
              <a:t>Damilola Taylor room</a:t>
            </a:r>
            <a:endParaRPr b="0" i="0" sz="3000" u="none" cap="none" strike="noStrike">
              <a:solidFill>
                <a:schemeClr val="dk1"/>
              </a:solidFill>
              <a:latin typeface="Garamond"/>
              <a:ea typeface="Garamond"/>
              <a:cs typeface="Garamond"/>
              <a:sym typeface="Garamond"/>
            </a:endParaRPr>
          </a:p>
        </p:txBody>
      </p:sp>
      <p:sp>
        <p:nvSpPr>
          <p:cNvPr id="533" name="Google Shape;533;p16"/>
          <p:cNvSpPr txBox="1"/>
          <p:nvPr/>
        </p:nvSpPr>
        <p:spPr>
          <a:xfrm>
            <a:off x="9848573" y="8123768"/>
            <a:ext cx="7051200" cy="87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Garamond"/>
              <a:ea typeface="Garamond"/>
              <a:cs typeface="Garamond"/>
              <a:sym typeface="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37" name="Shape 537"/>
        <p:cNvGrpSpPr/>
        <p:nvPr/>
      </p:nvGrpSpPr>
      <p:grpSpPr>
        <a:xfrm>
          <a:off x="0" y="0"/>
          <a:ext cx="0" cy="0"/>
          <a:chOff x="0" y="0"/>
          <a:chExt cx="0" cy="0"/>
        </a:xfrm>
      </p:grpSpPr>
      <p:sp>
        <p:nvSpPr>
          <p:cNvPr id="538" name="Google Shape;538;p17"/>
          <p:cNvSpPr txBox="1"/>
          <p:nvPr/>
        </p:nvSpPr>
        <p:spPr>
          <a:xfrm>
            <a:off x="992700" y="677987"/>
            <a:ext cx="16302600" cy="1246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Organisation</a:t>
            </a:r>
            <a:endParaRPr b="1" i="0" sz="9000" u="none" cap="none" strike="noStrike">
              <a:solidFill>
                <a:schemeClr val="dk1"/>
              </a:solidFill>
              <a:latin typeface="Garamond"/>
              <a:ea typeface="Garamond"/>
              <a:cs typeface="Garamond"/>
              <a:sym typeface="Garamond"/>
            </a:endParaRPr>
          </a:p>
        </p:txBody>
      </p:sp>
      <p:sp>
        <p:nvSpPr>
          <p:cNvPr id="539" name="Google Shape;539;p17"/>
          <p:cNvSpPr txBox="1"/>
          <p:nvPr/>
        </p:nvSpPr>
        <p:spPr>
          <a:xfrm>
            <a:off x="717973" y="3431890"/>
            <a:ext cx="17355000" cy="5862900"/>
          </a:xfrm>
          <a:prstGeom prst="rect">
            <a:avLst/>
          </a:prstGeom>
          <a:noFill/>
          <a:ln>
            <a:noFill/>
          </a:ln>
        </p:spPr>
        <p:txBody>
          <a:bodyPr anchorCtr="0" anchor="t" bIns="0" lIns="0" spcFirstLastPara="1" rIns="0" wrap="square" tIns="0">
            <a:spAutoFit/>
          </a:bodyPr>
          <a:lstStyle/>
          <a:p>
            <a:pPr indent="-419100" lvl="0" marL="457200" marR="0" rtl="0" algn="l">
              <a:lnSpc>
                <a:spcPct val="115000"/>
              </a:lnSpc>
              <a:spcBef>
                <a:spcPts val="0"/>
              </a:spcBef>
              <a:spcAft>
                <a:spcPts val="0"/>
              </a:spcAft>
              <a:buClr>
                <a:srgbClr val="000000"/>
              </a:buClr>
              <a:buSzPts val="3000"/>
              <a:buFont typeface="Garamond"/>
              <a:buChar char="●"/>
            </a:pPr>
            <a:r>
              <a:rPr b="1" i="0" lang="en-US" sz="3200" u="none" cap="none" strike="noStrike">
                <a:solidFill>
                  <a:srgbClr val="000000"/>
                </a:solidFill>
                <a:latin typeface="Garamond"/>
                <a:ea typeface="Garamond"/>
                <a:cs typeface="Garamond"/>
                <a:sym typeface="Garamond"/>
              </a:rPr>
              <a:t>It is </a:t>
            </a:r>
            <a:r>
              <a:rPr b="1" lang="en-US" sz="3200">
                <a:latin typeface="Garamond"/>
                <a:ea typeface="Garamond"/>
                <a:cs typeface="Garamond"/>
                <a:sym typeface="Garamond"/>
              </a:rPr>
              <a:t>KEY</a:t>
            </a:r>
            <a:r>
              <a:rPr b="1" i="0" lang="en-US" sz="3200" u="none" cap="none" strike="noStrike">
                <a:solidFill>
                  <a:srgbClr val="000000"/>
                </a:solidFill>
                <a:latin typeface="Garamond"/>
                <a:ea typeface="Garamond"/>
                <a:cs typeface="Garamond"/>
                <a:sym typeface="Garamond"/>
              </a:rPr>
              <a:t> to stay organised in medical school!!</a:t>
            </a:r>
            <a:endParaRPr b="1" i="0" sz="3200" u="none" cap="none" strike="noStrike">
              <a:solidFill>
                <a:srgbClr val="000000"/>
              </a:solidFill>
              <a:latin typeface="Garamond"/>
              <a:ea typeface="Garamond"/>
              <a:cs typeface="Garamond"/>
              <a:sym typeface="Garamond"/>
            </a:endParaRPr>
          </a:p>
          <a:p>
            <a:pPr indent="0" lvl="0" marL="38100" marR="0" rtl="0" algn="l">
              <a:lnSpc>
                <a:spcPct val="115000"/>
              </a:lnSpc>
              <a:spcBef>
                <a:spcPts val="0"/>
              </a:spcBef>
              <a:spcAft>
                <a:spcPts val="0"/>
              </a:spcAft>
              <a:buClr>
                <a:srgbClr val="000000"/>
              </a:buClr>
              <a:buSzPts val="3200"/>
              <a:buFont typeface="Arial"/>
              <a:buNone/>
            </a:pPr>
            <a:r>
              <a:rPr b="0" i="0" lang="en-US" sz="3200" u="none" cap="none" strike="noStrike">
                <a:solidFill>
                  <a:srgbClr val="000000"/>
                </a:solidFill>
                <a:latin typeface="Garamond"/>
                <a:ea typeface="Garamond"/>
                <a:cs typeface="Garamond"/>
                <a:sym typeface="Garamond"/>
              </a:rPr>
              <a:t>        - Deadlines, lectures, tutorials, independent revision, clinical skills, extracurriculars, etc.</a:t>
            </a:r>
            <a:br>
              <a:rPr b="0" i="0" lang="en-US" sz="3200" u="none" cap="none" strike="noStrike">
                <a:solidFill>
                  <a:srgbClr val="000000"/>
                </a:solidFill>
                <a:latin typeface="Garamond"/>
                <a:ea typeface="Garamond"/>
                <a:cs typeface="Garamond"/>
                <a:sym typeface="Garamond"/>
              </a:rPr>
            </a:br>
            <a:endParaRPr b="0" i="0" sz="3200" u="none" cap="none" strike="noStrike">
              <a:solidFill>
                <a:srgbClr val="000000"/>
              </a:solidFill>
              <a:latin typeface="Garamond"/>
              <a:ea typeface="Garamond"/>
              <a:cs typeface="Garamond"/>
              <a:sym typeface="Garamond"/>
            </a:endParaRPr>
          </a:p>
          <a:p>
            <a:pPr indent="-419100" lvl="0" marL="457200" marR="0" rtl="0" algn="l">
              <a:lnSpc>
                <a:spcPct val="115000"/>
              </a:lnSpc>
              <a:spcBef>
                <a:spcPts val="0"/>
              </a:spcBef>
              <a:spcAft>
                <a:spcPts val="0"/>
              </a:spcAft>
              <a:buClr>
                <a:srgbClr val="000000"/>
              </a:buClr>
              <a:buSzPts val="3000"/>
              <a:buFont typeface="Garamond"/>
              <a:buChar char="●"/>
            </a:pPr>
            <a:r>
              <a:rPr b="1" i="0" lang="en-US" sz="3200" u="none" cap="none" strike="noStrike">
                <a:solidFill>
                  <a:srgbClr val="000000"/>
                </a:solidFill>
                <a:latin typeface="Garamond"/>
                <a:ea typeface="Garamond"/>
                <a:cs typeface="Garamond"/>
                <a:sym typeface="Garamond"/>
              </a:rPr>
              <a:t>Apps that some students found helpful for organisation in 1st year:</a:t>
            </a:r>
            <a:endParaRPr b="1" i="0" sz="3200" u="none" cap="none" strike="noStrike">
              <a:solidFill>
                <a:srgbClr val="000000"/>
              </a:solidFill>
              <a:latin typeface="Garamond"/>
              <a:ea typeface="Garamond"/>
              <a:cs typeface="Garamond"/>
              <a:sym typeface="Garamond"/>
            </a:endParaRPr>
          </a:p>
          <a:p>
            <a:pPr indent="0" lvl="0" marL="38100" marR="0" rtl="0" algn="l">
              <a:lnSpc>
                <a:spcPct val="115000"/>
              </a:lnSpc>
              <a:spcBef>
                <a:spcPts val="0"/>
              </a:spcBef>
              <a:spcAft>
                <a:spcPts val="0"/>
              </a:spcAft>
              <a:buClr>
                <a:srgbClr val="000000"/>
              </a:buClr>
              <a:buSzPts val="3200"/>
              <a:buFont typeface="Arial"/>
              <a:buNone/>
            </a:pPr>
            <a:r>
              <a:rPr b="1" i="0" lang="en-US" sz="3200" u="none" cap="none" strike="noStrike">
                <a:solidFill>
                  <a:srgbClr val="000000"/>
                </a:solidFill>
                <a:latin typeface="Garamond"/>
                <a:ea typeface="Garamond"/>
                <a:cs typeface="Garamond"/>
                <a:sym typeface="Garamond"/>
              </a:rPr>
              <a:t>        </a:t>
            </a:r>
            <a:r>
              <a:rPr b="0" i="0" lang="en-US" sz="3200" u="none" cap="none" strike="noStrike">
                <a:solidFill>
                  <a:srgbClr val="000000"/>
                </a:solidFill>
                <a:latin typeface="Garamond"/>
                <a:ea typeface="Garamond"/>
                <a:cs typeface="Garamond"/>
                <a:sym typeface="Garamond"/>
              </a:rPr>
              <a:t>-</a:t>
            </a:r>
            <a:r>
              <a:rPr b="1" i="0" lang="en-US" sz="3200" u="none" cap="none" strike="noStrike">
                <a:solidFill>
                  <a:srgbClr val="000000"/>
                </a:solidFill>
                <a:latin typeface="Garamond"/>
                <a:ea typeface="Garamond"/>
                <a:cs typeface="Garamond"/>
                <a:sym typeface="Garamond"/>
              </a:rPr>
              <a:t> Google Calendar</a:t>
            </a:r>
            <a:r>
              <a:rPr lang="en-US" sz="3200">
                <a:latin typeface="Garamond"/>
                <a:ea typeface="Garamond"/>
                <a:cs typeface="Garamond"/>
                <a:sym typeface="Garamond"/>
              </a:rPr>
              <a:t>, </a:t>
            </a:r>
            <a:r>
              <a:rPr b="1" lang="en-US" sz="3200">
                <a:latin typeface="Garamond"/>
                <a:ea typeface="Garamond"/>
                <a:cs typeface="Garamond"/>
                <a:sym typeface="Garamond"/>
              </a:rPr>
              <a:t>TimeTree, Notion Calendar</a:t>
            </a:r>
            <a:br>
              <a:rPr b="0" i="0" lang="en-US" sz="3200" u="none" cap="none" strike="noStrike">
                <a:solidFill>
                  <a:srgbClr val="000000"/>
                </a:solidFill>
                <a:latin typeface="Garamond"/>
                <a:ea typeface="Garamond"/>
                <a:cs typeface="Garamond"/>
                <a:sym typeface="Garamond"/>
              </a:rPr>
            </a:br>
            <a:r>
              <a:rPr b="0" i="0" lang="en-US" sz="3200" u="none" cap="none" strike="noStrike">
                <a:solidFill>
                  <a:srgbClr val="000000"/>
                </a:solidFill>
                <a:latin typeface="Garamond"/>
                <a:ea typeface="Garamond"/>
                <a:cs typeface="Garamond"/>
                <a:sym typeface="Garamond"/>
              </a:rPr>
              <a:t>          (import keats timetable (ics), check weekly, you get notified before your sessions)</a:t>
            </a:r>
            <a:endParaRPr b="0" i="0" sz="3200" u="none" cap="none" strike="noStrike">
              <a:solidFill>
                <a:srgbClr val="000000"/>
              </a:solidFill>
              <a:latin typeface="Garamond"/>
              <a:ea typeface="Garamond"/>
              <a:cs typeface="Garamond"/>
              <a:sym typeface="Garamond"/>
            </a:endParaRPr>
          </a:p>
          <a:p>
            <a:pPr indent="0" lvl="0" marL="38100" marR="0" rtl="0" algn="l">
              <a:lnSpc>
                <a:spcPct val="115000"/>
              </a:lnSpc>
              <a:spcBef>
                <a:spcPts val="0"/>
              </a:spcBef>
              <a:spcAft>
                <a:spcPts val="0"/>
              </a:spcAft>
              <a:buClr>
                <a:srgbClr val="000000"/>
              </a:buClr>
              <a:buSzPts val="3200"/>
              <a:buFont typeface="Arial"/>
              <a:buNone/>
            </a:pPr>
            <a:r>
              <a:rPr b="1" i="0" lang="en-US" sz="3200" u="none" cap="none" strike="noStrike">
                <a:solidFill>
                  <a:srgbClr val="000000"/>
                </a:solidFill>
                <a:latin typeface="Garamond"/>
                <a:ea typeface="Garamond"/>
                <a:cs typeface="Garamond"/>
                <a:sym typeface="Garamond"/>
              </a:rPr>
              <a:t>       </a:t>
            </a:r>
            <a:r>
              <a:rPr b="0" i="0" lang="en-US" sz="3200" u="none" cap="none" strike="noStrike">
                <a:solidFill>
                  <a:srgbClr val="000000"/>
                </a:solidFill>
                <a:latin typeface="Garamond"/>
                <a:ea typeface="Garamond"/>
                <a:cs typeface="Garamond"/>
                <a:sym typeface="Garamond"/>
              </a:rPr>
              <a:t>-</a:t>
            </a:r>
            <a:r>
              <a:rPr b="1" i="0" lang="en-US" sz="3200" u="none" cap="none" strike="noStrike">
                <a:solidFill>
                  <a:srgbClr val="000000"/>
                </a:solidFill>
                <a:latin typeface="Garamond"/>
                <a:ea typeface="Garamond"/>
                <a:cs typeface="Garamond"/>
                <a:sym typeface="Garamond"/>
              </a:rPr>
              <a:t> Notion</a:t>
            </a:r>
            <a:r>
              <a:rPr b="1" lang="en-US" sz="3200">
                <a:latin typeface="Garamond"/>
                <a:ea typeface="Garamond"/>
                <a:cs typeface="Garamond"/>
                <a:sym typeface="Garamond"/>
              </a:rPr>
              <a:t> Notion Notion!</a:t>
            </a:r>
            <a:br>
              <a:rPr b="1" i="0" lang="en-US" sz="3200" u="none" cap="none" strike="noStrike">
                <a:solidFill>
                  <a:srgbClr val="000000"/>
                </a:solidFill>
                <a:latin typeface="Garamond"/>
                <a:ea typeface="Garamond"/>
                <a:cs typeface="Garamond"/>
                <a:sym typeface="Garamond"/>
              </a:rPr>
            </a:br>
            <a:r>
              <a:rPr b="1" i="0" lang="en-US" sz="3200" u="none" cap="none" strike="noStrike">
                <a:solidFill>
                  <a:srgbClr val="000000"/>
                </a:solidFill>
                <a:latin typeface="Garamond"/>
                <a:ea typeface="Garamond"/>
                <a:cs typeface="Garamond"/>
                <a:sym typeface="Garamond"/>
              </a:rPr>
              <a:t>          </a:t>
            </a:r>
            <a:r>
              <a:rPr b="0" i="0" lang="en-US" sz="3200" u="none" cap="none" strike="noStrike">
                <a:solidFill>
                  <a:srgbClr val="000000"/>
                </a:solidFill>
                <a:latin typeface="Garamond"/>
                <a:ea typeface="Garamond"/>
                <a:cs typeface="Garamond"/>
                <a:sym typeface="Garamond"/>
              </a:rPr>
              <a:t>(</a:t>
            </a:r>
            <a:r>
              <a:rPr b="1" i="0" lang="en-US" sz="3200" u="none" cap="none" strike="noStrike">
                <a:solidFill>
                  <a:srgbClr val="000000"/>
                </a:solidFill>
                <a:latin typeface="Garamond"/>
                <a:ea typeface="Garamond"/>
                <a:cs typeface="Garamond"/>
                <a:sym typeface="Garamond"/>
              </a:rPr>
              <a:t>to-do lists</a:t>
            </a:r>
            <a:r>
              <a:rPr b="0" i="0" lang="en-US" sz="3200" u="none" cap="none" strike="noStrike">
                <a:solidFill>
                  <a:srgbClr val="000000"/>
                </a:solidFill>
                <a:latin typeface="Garamond"/>
                <a:ea typeface="Garamond"/>
                <a:cs typeface="Garamond"/>
                <a:sym typeface="Garamond"/>
              </a:rPr>
              <a:t>/daily agenda, anki tracker, revision tracker, notes, learning outcomes, extracurriculars, etc.)</a:t>
            </a:r>
            <a:endParaRPr b="1" i="0" sz="3200" u="none" cap="none" strike="noStrike">
              <a:solidFill>
                <a:srgbClr val="000000"/>
              </a:solidFill>
              <a:latin typeface="Garamond"/>
              <a:ea typeface="Garamond"/>
              <a:cs typeface="Garamond"/>
              <a:sym typeface="Garamond"/>
            </a:endParaRPr>
          </a:p>
          <a:p>
            <a:pPr indent="0" lvl="0" marL="0" marR="0" rtl="0" algn="l">
              <a:lnSpc>
                <a:spcPct val="115000"/>
              </a:lnSpc>
              <a:spcBef>
                <a:spcPts val="0"/>
              </a:spcBef>
              <a:spcAft>
                <a:spcPts val="0"/>
              </a:spcAft>
              <a:buClr>
                <a:srgbClr val="000000"/>
              </a:buClr>
              <a:buSzPts val="3000"/>
              <a:buFont typeface="Arial"/>
              <a:buNone/>
            </a:pPr>
            <a:r>
              <a:t/>
            </a:r>
            <a:endParaRPr b="1" i="0" sz="30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Garamond"/>
              <a:ea typeface="Garamond"/>
              <a:cs typeface="Garamond"/>
              <a:sym typeface="Garamond"/>
            </a:endParaRPr>
          </a:p>
          <a:p>
            <a:pPr indent="0" lvl="0" marL="0" marR="0" rtl="0" algn="l">
              <a:lnSpc>
                <a:spcPct val="115000"/>
              </a:lnSpc>
              <a:spcBef>
                <a:spcPts val="0"/>
              </a:spcBef>
              <a:spcAft>
                <a:spcPts val="0"/>
              </a:spcAft>
              <a:buClr>
                <a:srgbClr val="000000"/>
              </a:buClr>
              <a:buSzPts val="2600"/>
              <a:buFont typeface="Arial"/>
              <a:buNone/>
            </a:pPr>
            <a:r>
              <a:t/>
            </a:r>
            <a:endParaRPr b="0" i="0" sz="2600" u="none" cap="none" strike="noStrike">
              <a:solidFill>
                <a:srgbClr val="000000"/>
              </a:solidFill>
              <a:latin typeface="Garamond"/>
              <a:ea typeface="Garamond"/>
              <a:cs typeface="Garamond"/>
              <a:sym typeface="Garamond"/>
            </a:endParaRPr>
          </a:p>
        </p:txBody>
      </p:sp>
      <p:pic>
        <p:nvPicPr>
          <p:cNvPr id="540" name="Google Shape;540;p17"/>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44" name="Shape 544"/>
        <p:cNvGrpSpPr/>
        <p:nvPr/>
      </p:nvGrpSpPr>
      <p:grpSpPr>
        <a:xfrm>
          <a:off x="0" y="0"/>
          <a:ext cx="0" cy="0"/>
          <a:chOff x="0" y="0"/>
          <a:chExt cx="0" cy="0"/>
        </a:xfrm>
      </p:grpSpPr>
      <p:pic>
        <p:nvPicPr>
          <p:cNvPr id="545" name="Google Shape;545;p18"/>
          <p:cNvPicPr preferRelativeResize="0"/>
          <p:nvPr/>
        </p:nvPicPr>
        <p:blipFill rotWithShape="1">
          <a:blip r:embed="rId3">
            <a:alphaModFix/>
          </a:blip>
          <a:srcRect b="12097" l="-6979" r="6980" t="19051"/>
          <a:stretch/>
        </p:blipFill>
        <p:spPr>
          <a:xfrm>
            <a:off x="6671896" y="396402"/>
            <a:ext cx="11178501" cy="3897075"/>
          </a:xfrm>
          <a:prstGeom prst="rect">
            <a:avLst/>
          </a:prstGeom>
          <a:noFill/>
          <a:ln>
            <a:noFill/>
          </a:ln>
        </p:spPr>
      </p:pic>
      <p:pic>
        <p:nvPicPr>
          <p:cNvPr id="546" name="Google Shape;546;p18"/>
          <p:cNvPicPr preferRelativeResize="0"/>
          <p:nvPr/>
        </p:nvPicPr>
        <p:blipFill rotWithShape="1">
          <a:blip r:embed="rId4">
            <a:alphaModFix/>
          </a:blip>
          <a:srcRect b="0" l="0" r="0" t="0"/>
          <a:stretch/>
        </p:blipFill>
        <p:spPr>
          <a:xfrm>
            <a:off x="275464" y="5711499"/>
            <a:ext cx="10418345" cy="4335200"/>
          </a:xfrm>
          <a:prstGeom prst="rect">
            <a:avLst/>
          </a:prstGeom>
          <a:noFill/>
          <a:ln>
            <a:noFill/>
          </a:ln>
        </p:spPr>
      </p:pic>
      <p:pic>
        <p:nvPicPr>
          <p:cNvPr id="547" name="Google Shape;547;p18"/>
          <p:cNvPicPr preferRelativeResize="0"/>
          <p:nvPr/>
        </p:nvPicPr>
        <p:blipFill rotWithShape="1">
          <a:blip r:embed="rId5">
            <a:alphaModFix/>
          </a:blip>
          <a:srcRect b="-2550" l="-7170" r="7169" t="2550"/>
          <a:stretch/>
        </p:blipFill>
        <p:spPr>
          <a:xfrm>
            <a:off x="5314700" y="3051387"/>
            <a:ext cx="10288315" cy="3897075"/>
          </a:xfrm>
          <a:prstGeom prst="rect">
            <a:avLst/>
          </a:prstGeom>
          <a:noFill/>
          <a:ln>
            <a:noFill/>
          </a:ln>
        </p:spPr>
      </p:pic>
      <p:pic>
        <p:nvPicPr>
          <p:cNvPr id="548" name="Google Shape;548;p18"/>
          <p:cNvPicPr preferRelativeResize="0"/>
          <p:nvPr/>
        </p:nvPicPr>
        <p:blipFill>
          <a:blip r:embed="rId6">
            <a:alphaModFix/>
          </a:blip>
          <a:stretch>
            <a:fillRect/>
          </a:stretch>
        </p:blipFill>
        <p:spPr>
          <a:xfrm>
            <a:off x="72413" y="396400"/>
            <a:ext cx="7788298" cy="4947451"/>
          </a:xfrm>
          <a:prstGeom prst="rect">
            <a:avLst/>
          </a:prstGeom>
          <a:noFill/>
          <a:ln>
            <a:noFill/>
          </a:ln>
        </p:spPr>
      </p:pic>
      <p:pic>
        <p:nvPicPr>
          <p:cNvPr id="549" name="Google Shape;549;p18"/>
          <p:cNvPicPr preferRelativeResize="0"/>
          <p:nvPr/>
        </p:nvPicPr>
        <p:blipFill>
          <a:blip r:embed="rId7">
            <a:alphaModFix/>
          </a:blip>
          <a:stretch>
            <a:fillRect/>
          </a:stretch>
        </p:blipFill>
        <p:spPr>
          <a:xfrm>
            <a:off x="10353800" y="5258675"/>
            <a:ext cx="7788273" cy="4875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53" name="Shape 553"/>
        <p:cNvGrpSpPr/>
        <p:nvPr/>
      </p:nvGrpSpPr>
      <p:grpSpPr>
        <a:xfrm>
          <a:off x="0" y="0"/>
          <a:ext cx="0" cy="0"/>
          <a:chOff x="0" y="0"/>
          <a:chExt cx="0" cy="0"/>
        </a:xfrm>
      </p:grpSpPr>
      <p:sp>
        <p:nvSpPr>
          <p:cNvPr id="554" name="Google Shape;554;p19"/>
          <p:cNvSpPr txBox="1"/>
          <p:nvPr/>
        </p:nvSpPr>
        <p:spPr>
          <a:xfrm>
            <a:off x="1028700" y="927479"/>
            <a:ext cx="16230600" cy="1246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Note-taking</a:t>
            </a:r>
            <a:endParaRPr b="1" i="0" sz="9000" u="none" cap="none" strike="noStrike">
              <a:solidFill>
                <a:schemeClr val="dk1"/>
              </a:solidFill>
              <a:latin typeface="Garamond"/>
              <a:ea typeface="Garamond"/>
              <a:cs typeface="Garamond"/>
              <a:sym typeface="Garamond"/>
            </a:endParaRPr>
          </a:p>
        </p:txBody>
      </p:sp>
      <p:pic>
        <p:nvPicPr>
          <p:cNvPr id="555" name="Google Shape;555;p19"/>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
        <p:nvSpPr>
          <p:cNvPr id="556" name="Google Shape;556;p19"/>
          <p:cNvSpPr txBox="1"/>
          <p:nvPr/>
        </p:nvSpPr>
        <p:spPr>
          <a:xfrm>
            <a:off x="1346746" y="2635136"/>
            <a:ext cx="16037100" cy="4525200"/>
          </a:xfrm>
          <a:prstGeom prst="rect">
            <a:avLst/>
          </a:prstGeom>
          <a:noFill/>
          <a:ln>
            <a:noFill/>
          </a:ln>
        </p:spPr>
        <p:txBody>
          <a:bodyPr anchorCtr="0" anchor="t" bIns="91425" lIns="91425" spcFirstLastPara="1" rIns="91425" wrap="square" tIns="91425">
            <a:spAutoFit/>
          </a:bodyPr>
          <a:lstStyle/>
          <a:p>
            <a:pPr indent="-431800" lvl="0" marL="457200" marR="0" rtl="0" algn="l">
              <a:lnSpc>
                <a:spcPct val="100000"/>
              </a:lnSpc>
              <a:spcBef>
                <a:spcPts val="0"/>
              </a:spcBef>
              <a:spcAft>
                <a:spcPts val="0"/>
              </a:spcAft>
              <a:buClr>
                <a:schemeClr val="dk1"/>
              </a:buClr>
              <a:buSzPts val="3200"/>
              <a:buFont typeface="Garamond"/>
              <a:buChar char="●"/>
            </a:pPr>
            <a:r>
              <a:rPr b="1" i="0" lang="en-US" sz="3200" u="none" cap="none" strike="noStrike">
                <a:solidFill>
                  <a:schemeClr val="dk1"/>
                </a:solidFill>
                <a:latin typeface="Garamond"/>
                <a:ea typeface="Garamond"/>
                <a:cs typeface="Garamond"/>
                <a:sym typeface="Garamond"/>
              </a:rPr>
              <a:t>Annotate lecture slides!</a:t>
            </a:r>
            <a:endParaRPr b="1" i="0" sz="3200" u="none" cap="none" strike="noStrike">
              <a:solidFill>
                <a:schemeClr val="dk1"/>
              </a:solidFill>
              <a:latin typeface="Garamond"/>
              <a:ea typeface="Garamond"/>
              <a:cs typeface="Garamond"/>
              <a:sym typeface="Garamond"/>
            </a:endParaRPr>
          </a:p>
          <a:p>
            <a:pPr indent="-431800" lvl="0" marL="457200" marR="0" rtl="0" algn="l">
              <a:lnSpc>
                <a:spcPct val="100000"/>
              </a:lnSpc>
              <a:spcBef>
                <a:spcPts val="0"/>
              </a:spcBef>
              <a:spcAft>
                <a:spcPts val="0"/>
              </a:spcAft>
              <a:buClr>
                <a:schemeClr val="dk1"/>
              </a:buClr>
              <a:buSzPts val="3200"/>
              <a:buFont typeface="Garamond"/>
              <a:buChar char="●"/>
            </a:pPr>
            <a:r>
              <a:rPr b="1" lang="en-US" sz="3200">
                <a:solidFill>
                  <a:schemeClr val="dk1"/>
                </a:solidFill>
                <a:latin typeface="Garamond"/>
                <a:ea typeface="Garamond"/>
                <a:cs typeface="Garamond"/>
                <a:sym typeface="Garamond"/>
              </a:rPr>
              <a:t>Notion! - toggle feature</a:t>
            </a:r>
            <a:endParaRPr b="1" sz="3200">
              <a:solidFill>
                <a:schemeClr val="dk1"/>
              </a:solidFill>
              <a:latin typeface="Garamond"/>
              <a:ea typeface="Garamond"/>
              <a:cs typeface="Garamond"/>
              <a:sym typeface="Garamond"/>
            </a:endParaRPr>
          </a:p>
          <a:p>
            <a:pPr indent="-431800" lvl="0" marL="457200" marR="0" rtl="0" algn="l">
              <a:lnSpc>
                <a:spcPct val="100000"/>
              </a:lnSpc>
              <a:spcBef>
                <a:spcPts val="0"/>
              </a:spcBef>
              <a:spcAft>
                <a:spcPts val="0"/>
              </a:spcAft>
              <a:buClr>
                <a:schemeClr val="dk1"/>
              </a:buClr>
              <a:buSzPts val="3200"/>
              <a:buFont typeface="Garamond"/>
              <a:buChar char="●"/>
            </a:pPr>
            <a:r>
              <a:rPr b="1" i="0" lang="en-US" sz="3200" u="none" cap="none" strike="noStrike">
                <a:solidFill>
                  <a:schemeClr val="dk1"/>
                </a:solidFill>
                <a:latin typeface="Garamond"/>
                <a:ea typeface="Garamond"/>
                <a:cs typeface="Garamond"/>
                <a:sym typeface="Garamond"/>
              </a:rPr>
              <a:t>iPad/tablet</a:t>
            </a:r>
            <a:endParaRPr b="0" i="0" sz="1400" u="none" cap="none" strike="noStrike">
              <a:solidFill>
                <a:srgbClr val="000000"/>
              </a:solidFill>
              <a:latin typeface="Arial"/>
              <a:ea typeface="Arial"/>
              <a:cs typeface="Arial"/>
              <a:sym typeface="Arial"/>
            </a:endParaRPr>
          </a:p>
          <a:p>
            <a:pPr indent="0" lvl="1" marL="52070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Garamond"/>
                <a:ea typeface="Garamond"/>
                <a:cs typeface="Garamond"/>
                <a:sym typeface="Garamond"/>
              </a:rPr>
              <a:t>- Goodnotes/</a:t>
            </a:r>
            <a:r>
              <a:rPr b="1" i="0" lang="en-US" sz="3200" u="none" cap="none" strike="noStrike">
                <a:solidFill>
                  <a:schemeClr val="dk1"/>
                </a:solidFill>
                <a:latin typeface="Garamond"/>
                <a:ea typeface="Garamond"/>
                <a:cs typeface="Garamond"/>
                <a:sym typeface="Garamond"/>
              </a:rPr>
              <a:t>notability</a:t>
            </a:r>
            <a:r>
              <a:rPr b="0" i="0" lang="en-US" sz="3200" u="none" cap="none" strike="noStrike">
                <a:solidFill>
                  <a:schemeClr val="dk1"/>
                </a:solidFill>
                <a:latin typeface="Garamond"/>
                <a:ea typeface="Garamond"/>
                <a:cs typeface="Garamond"/>
                <a:sym typeface="Garamond"/>
              </a:rPr>
              <a:t>/samsung notes</a:t>
            </a:r>
            <a:endParaRPr b="0" i="0" sz="3200" u="none" cap="none" strike="noStrike">
              <a:solidFill>
                <a:schemeClr val="dk1"/>
              </a:solidFill>
              <a:latin typeface="Garamond"/>
              <a:ea typeface="Garamond"/>
              <a:cs typeface="Garamond"/>
              <a:sym typeface="Garamond"/>
            </a:endParaRPr>
          </a:p>
          <a:p>
            <a:pPr indent="0" lvl="0" marL="457200" rtl="0" algn="l">
              <a:spcBef>
                <a:spcPts val="0"/>
              </a:spcBef>
              <a:spcAft>
                <a:spcPts val="0"/>
              </a:spcAft>
              <a:buNone/>
            </a:pPr>
            <a:r>
              <a:rPr lang="en-US" sz="3200">
                <a:solidFill>
                  <a:schemeClr val="dk1"/>
                </a:solidFill>
                <a:latin typeface="Garamond"/>
                <a:ea typeface="Garamond"/>
                <a:cs typeface="Garamond"/>
                <a:sym typeface="Garamond"/>
              </a:rPr>
              <a:t>- </a:t>
            </a:r>
            <a:r>
              <a:rPr lang="en-US" sz="3200">
                <a:solidFill>
                  <a:schemeClr val="dk1"/>
                </a:solidFill>
                <a:latin typeface="Garamond"/>
                <a:ea typeface="Garamond"/>
                <a:cs typeface="Garamond"/>
                <a:sym typeface="Garamond"/>
              </a:rPr>
              <a:t>Pre-read each lecture at least the day before before attending / watching it</a:t>
            </a:r>
            <a:endParaRPr sz="3200">
              <a:solidFill>
                <a:schemeClr val="dk1"/>
              </a:solidFill>
              <a:latin typeface="Garamond"/>
              <a:ea typeface="Garamond"/>
              <a:cs typeface="Garamond"/>
              <a:sym typeface="Garamond"/>
            </a:endParaRPr>
          </a:p>
          <a:p>
            <a:pPr indent="0" lvl="1" marL="52070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Garamond"/>
                <a:ea typeface="Garamond"/>
                <a:cs typeface="Garamond"/>
                <a:sym typeface="Garamond"/>
              </a:rPr>
              <a:t>- Add anything extra onto the notes, e.g. extra info from tutorials, peer teaching, etc.</a:t>
            </a:r>
            <a:endParaRPr b="0" i="0" sz="1400" u="none" cap="none" strike="noStrike">
              <a:solidFill>
                <a:srgbClr val="000000"/>
              </a:solidFill>
              <a:latin typeface="Arial"/>
              <a:ea typeface="Arial"/>
              <a:cs typeface="Arial"/>
              <a:sym typeface="Arial"/>
            </a:endParaRPr>
          </a:p>
          <a:p>
            <a:pPr indent="0" lvl="1" marL="52070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Garamond"/>
                <a:ea typeface="Garamond"/>
                <a:cs typeface="Garamond"/>
                <a:sym typeface="Garamond"/>
              </a:rPr>
              <a:t>- Good for syncing across devices</a:t>
            </a:r>
            <a:endParaRPr b="1" i="0" sz="3200" u="none" cap="none" strike="noStrike">
              <a:solidFill>
                <a:schemeClr val="dk1"/>
              </a:solidFill>
              <a:latin typeface="Garamond"/>
              <a:ea typeface="Garamond"/>
              <a:cs typeface="Garamond"/>
              <a:sym typeface="Garamond"/>
            </a:endParaRPr>
          </a:p>
          <a:p>
            <a:pPr indent="-431800" lvl="0" marL="457200" marR="0" rtl="0" algn="l">
              <a:lnSpc>
                <a:spcPct val="100000"/>
              </a:lnSpc>
              <a:spcBef>
                <a:spcPts val="0"/>
              </a:spcBef>
              <a:spcAft>
                <a:spcPts val="0"/>
              </a:spcAft>
              <a:buClr>
                <a:schemeClr val="dk1"/>
              </a:buClr>
              <a:buSzPts val="3200"/>
              <a:buFont typeface="Garamond"/>
              <a:buChar char="●"/>
            </a:pPr>
            <a:r>
              <a:rPr b="1" lang="en-US" sz="3200">
                <a:solidFill>
                  <a:schemeClr val="dk1"/>
                </a:solidFill>
                <a:latin typeface="Garamond"/>
                <a:ea typeface="Garamond"/>
                <a:cs typeface="Garamond"/>
                <a:sym typeface="Garamond"/>
              </a:rPr>
              <a:t>Anatomy - Anki!!! (Especially Image Occlusion)</a:t>
            </a:r>
            <a:endParaRPr b="0" i="0" sz="32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1"/>
              </a:solidFill>
              <a:latin typeface="Garamond"/>
              <a:ea typeface="Garamond"/>
              <a:cs typeface="Garamond"/>
              <a:sym typeface="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60" name="Shape 560"/>
        <p:cNvGrpSpPr/>
        <p:nvPr/>
      </p:nvGrpSpPr>
      <p:grpSpPr>
        <a:xfrm>
          <a:off x="0" y="0"/>
          <a:ext cx="0" cy="0"/>
          <a:chOff x="0" y="0"/>
          <a:chExt cx="0" cy="0"/>
        </a:xfrm>
      </p:grpSpPr>
      <p:sp>
        <p:nvSpPr>
          <p:cNvPr id="561" name="Google Shape;561;g3020e1b7af2_0_5"/>
          <p:cNvSpPr txBox="1"/>
          <p:nvPr/>
        </p:nvSpPr>
        <p:spPr>
          <a:xfrm>
            <a:off x="11080900" y="9677400"/>
            <a:ext cx="85017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3200"/>
              <a:buFont typeface="Arial"/>
              <a:buNone/>
            </a:pPr>
            <a:r>
              <a:t/>
            </a:r>
            <a:endParaRPr b="1" i="0" sz="700" u="none" cap="none" strike="noStrike">
              <a:solidFill>
                <a:schemeClr val="dk1"/>
              </a:solidFill>
              <a:latin typeface="Garamond"/>
              <a:ea typeface="Garamond"/>
              <a:cs typeface="Garamond"/>
              <a:sym typeface="Garamond"/>
            </a:endParaRPr>
          </a:p>
        </p:txBody>
      </p:sp>
      <p:pic>
        <p:nvPicPr>
          <p:cNvPr id="562" name="Google Shape;562;g3020e1b7af2_0_5"/>
          <p:cNvPicPr preferRelativeResize="0"/>
          <p:nvPr/>
        </p:nvPicPr>
        <p:blipFill rotWithShape="1">
          <a:blip r:embed="rId3">
            <a:alphaModFix/>
          </a:blip>
          <a:srcRect b="-13940" l="0" r="388" t="-3900"/>
          <a:stretch/>
        </p:blipFill>
        <p:spPr>
          <a:xfrm>
            <a:off x="0" y="-400975"/>
            <a:ext cx="18288000" cy="12122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8978"/>
        </a:solidFill>
      </p:bgPr>
    </p:bg>
    <p:spTree>
      <p:nvGrpSpPr>
        <p:cNvPr id="335" name="Shape 335"/>
        <p:cNvGrpSpPr/>
        <p:nvPr/>
      </p:nvGrpSpPr>
      <p:grpSpPr>
        <a:xfrm>
          <a:off x="0" y="0"/>
          <a:ext cx="0" cy="0"/>
          <a:chOff x="0" y="0"/>
          <a:chExt cx="0" cy="0"/>
        </a:xfrm>
      </p:grpSpPr>
      <p:grpSp>
        <p:nvGrpSpPr>
          <p:cNvPr id="336" name="Google Shape;336;g2fd9e85257e_0_3"/>
          <p:cNvGrpSpPr/>
          <p:nvPr/>
        </p:nvGrpSpPr>
        <p:grpSpPr>
          <a:xfrm>
            <a:off x="1" y="1046109"/>
            <a:ext cx="17213412" cy="8338992"/>
            <a:chOff x="1497989" y="1644621"/>
            <a:chExt cx="15243900" cy="6485450"/>
          </a:xfrm>
        </p:grpSpPr>
        <p:sp>
          <p:nvSpPr>
            <p:cNvPr id="337" name="Google Shape;337;g2fd9e85257e_0_3"/>
            <p:cNvSpPr txBox="1"/>
            <p:nvPr/>
          </p:nvSpPr>
          <p:spPr>
            <a:xfrm>
              <a:off x="1497989" y="1644621"/>
              <a:ext cx="15243900" cy="1077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000"/>
                <a:buFont typeface="Arial"/>
                <a:buNone/>
              </a:pPr>
              <a:r>
                <a:rPr b="1" lang="en-US" sz="9000">
                  <a:solidFill>
                    <a:srgbClr val="372A28"/>
                  </a:solidFill>
                  <a:latin typeface="Garamond"/>
                  <a:ea typeface="Garamond"/>
                  <a:cs typeface="Garamond"/>
                  <a:sym typeface="Garamond"/>
                </a:rPr>
                <a:t>Plan for Slides</a:t>
              </a:r>
              <a:endParaRPr b="0" i="0" sz="1400" u="none" cap="none" strike="noStrike">
                <a:solidFill>
                  <a:srgbClr val="000000"/>
                </a:solidFill>
                <a:latin typeface="Garamond"/>
                <a:ea typeface="Garamond"/>
                <a:cs typeface="Garamond"/>
                <a:sym typeface="Garamond"/>
              </a:endParaRPr>
            </a:p>
          </p:txBody>
        </p:sp>
        <p:grpSp>
          <p:nvGrpSpPr>
            <p:cNvPr id="338" name="Google Shape;338;g2fd9e85257e_0_3"/>
            <p:cNvGrpSpPr/>
            <p:nvPr/>
          </p:nvGrpSpPr>
          <p:grpSpPr>
            <a:xfrm>
              <a:off x="2115475" y="2721921"/>
              <a:ext cx="13761957" cy="5408150"/>
              <a:chOff x="2115475" y="2721921"/>
              <a:chExt cx="13761957" cy="5408150"/>
            </a:xfrm>
          </p:grpSpPr>
          <p:grpSp>
            <p:nvGrpSpPr>
              <p:cNvPr id="339" name="Google Shape;339;g2fd9e85257e_0_3"/>
              <p:cNvGrpSpPr/>
              <p:nvPr/>
            </p:nvGrpSpPr>
            <p:grpSpPr>
              <a:xfrm>
                <a:off x="2115475" y="2721921"/>
                <a:ext cx="13761957" cy="5408150"/>
                <a:chOff x="3497300" y="3274646"/>
                <a:chExt cx="13761957" cy="5408150"/>
              </a:xfrm>
            </p:grpSpPr>
            <p:grpSp>
              <p:nvGrpSpPr>
                <p:cNvPr id="340" name="Google Shape;340;g2fd9e85257e_0_3"/>
                <p:cNvGrpSpPr/>
                <p:nvPr/>
              </p:nvGrpSpPr>
              <p:grpSpPr>
                <a:xfrm>
                  <a:off x="3497300" y="3274646"/>
                  <a:ext cx="6107697" cy="5038484"/>
                  <a:chOff x="-829296" y="-1437976"/>
                  <a:chExt cx="8143596" cy="6717978"/>
                </a:xfrm>
              </p:grpSpPr>
              <p:sp>
                <p:nvSpPr>
                  <p:cNvPr id="341" name="Google Shape;341;g2fd9e85257e_0_3"/>
                  <p:cNvSpPr txBox="1"/>
                  <p:nvPr/>
                </p:nvSpPr>
                <p:spPr>
                  <a:xfrm>
                    <a:off x="-198489" y="-1437976"/>
                    <a:ext cx="7314300" cy="5109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lang="en-US" sz="3200">
                        <a:solidFill>
                          <a:srgbClr val="372A28"/>
                        </a:solidFill>
                        <a:latin typeface="Garamond"/>
                        <a:ea typeface="Garamond"/>
                        <a:cs typeface="Garamond"/>
                        <a:sym typeface="Garamond"/>
                      </a:rPr>
                      <a:t>Introduction + w</a:t>
                    </a:r>
                    <a:r>
                      <a:rPr b="0" i="0" lang="en-US" sz="3200" u="none" cap="none" strike="noStrike">
                        <a:solidFill>
                          <a:srgbClr val="372A28"/>
                        </a:solidFill>
                        <a:latin typeface="Garamond"/>
                        <a:ea typeface="Garamond"/>
                        <a:cs typeface="Garamond"/>
                        <a:sym typeface="Garamond"/>
                      </a:rPr>
                      <a:t>hat is MSA? </a:t>
                    </a:r>
                    <a:r>
                      <a:rPr lang="en-US" sz="3200">
                        <a:solidFill>
                          <a:srgbClr val="372A28"/>
                        </a:solidFill>
                        <a:latin typeface="Garamond"/>
                        <a:ea typeface="Garamond"/>
                        <a:cs typeface="Garamond"/>
                        <a:sym typeface="Garamond"/>
                      </a:rPr>
                      <a:t>(Ally)</a:t>
                    </a:r>
                    <a:endParaRPr b="0" i="0" sz="2000" u="none" cap="none" strike="noStrike">
                      <a:solidFill>
                        <a:srgbClr val="000000"/>
                      </a:solidFill>
                      <a:latin typeface="Garamond"/>
                      <a:ea typeface="Garamond"/>
                      <a:cs typeface="Garamond"/>
                      <a:sym typeface="Garamond"/>
                    </a:endParaRPr>
                  </a:p>
                </p:txBody>
              </p:sp>
              <p:sp>
                <p:nvSpPr>
                  <p:cNvPr id="342" name="Google Shape;342;g2fd9e85257e_0_3"/>
                  <p:cNvSpPr txBox="1"/>
                  <p:nvPr/>
                </p:nvSpPr>
                <p:spPr>
                  <a:xfrm>
                    <a:off x="0" y="-927072"/>
                    <a:ext cx="7314300" cy="12411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Fresher’s fortnight (</a:t>
                    </a:r>
                    <a:r>
                      <a:rPr lang="en-US" sz="3200">
                        <a:solidFill>
                          <a:srgbClr val="372A28"/>
                        </a:solidFill>
                        <a:latin typeface="Garamond"/>
                        <a:ea typeface="Garamond"/>
                        <a:cs typeface="Garamond"/>
                        <a:sym typeface="Garamond"/>
                      </a:rPr>
                      <a:t>Ally)</a:t>
                    </a:r>
                    <a:endParaRPr sz="3200">
                      <a:solidFill>
                        <a:srgbClr val="372A28"/>
                      </a:solidFill>
                      <a:latin typeface="Garamond"/>
                      <a:ea typeface="Garamond"/>
                      <a:cs typeface="Garamond"/>
                      <a:sym typeface="Garamond"/>
                    </a:endParaRPr>
                  </a:p>
                  <a:p>
                    <a:pPr indent="0" lvl="0" marL="0" marR="0" rtl="0" algn="l">
                      <a:lnSpc>
                        <a:spcPct val="143000"/>
                      </a:lnSpc>
                      <a:spcBef>
                        <a:spcPts val="0"/>
                      </a:spcBef>
                      <a:spcAft>
                        <a:spcPts val="0"/>
                      </a:spcAft>
                      <a:buClr>
                        <a:srgbClr val="000000"/>
                      </a:buClr>
                      <a:buSzPts val="2600"/>
                      <a:buFont typeface="Arial"/>
                      <a:buNone/>
                    </a:pPr>
                    <a:r>
                      <a:t/>
                    </a:r>
                    <a:endParaRPr sz="3200">
                      <a:solidFill>
                        <a:srgbClr val="372A28"/>
                      </a:solidFill>
                      <a:latin typeface="Garamond"/>
                      <a:ea typeface="Garamond"/>
                      <a:cs typeface="Garamond"/>
                      <a:sym typeface="Garamond"/>
                    </a:endParaRPr>
                  </a:p>
                </p:txBody>
              </p:sp>
              <p:sp>
                <p:nvSpPr>
                  <p:cNvPr id="343" name="Google Shape;343;g2fd9e85257e_0_3"/>
                  <p:cNvSpPr txBox="1"/>
                  <p:nvPr/>
                </p:nvSpPr>
                <p:spPr>
                  <a:xfrm>
                    <a:off x="-198485" y="-328292"/>
                    <a:ext cx="7314300" cy="27018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Breakdown of each module:</a:t>
                    </a:r>
                    <a:endParaRPr b="0" i="0" sz="3200" u="none" cap="none" strike="noStrike">
                      <a:solidFill>
                        <a:srgbClr val="372A28"/>
                      </a:solidFill>
                      <a:latin typeface="Garamond"/>
                      <a:ea typeface="Garamond"/>
                      <a:cs typeface="Garamond"/>
                      <a:sym typeface="Garamond"/>
                    </a:endParaRPr>
                  </a:p>
                  <a:p>
                    <a:pPr indent="0" lvl="0" marL="0" marR="0" rtl="0" algn="l">
                      <a:lnSpc>
                        <a:spcPct val="143000"/>
                      </a:lnSpc>
                      <a:spcBef>
                        <a:spcPts val="0"/>
                      </a:spcBef>
                      <a:spcAft>
                        <a:spcPts val="0"/>
                      </a:spcAft>
                      <a:buClr>
                        <a:srgbClr val="000000"/>
                      </a:buClr>
                      <a:buSzPts val="2600"/>
                      <a:buFont typeface="Arial"/>
                      <a:buNone/>
                    </a:pPr>
                    <a:r>
                      <a:rPr lang="en-US" sz="3200">
                        <a:solidFill>
                          <a:srgbClr val="372A28"/>
                        </a:solidFill>
                        <a:latin typeface="Garamond"/>
                        <a:ea typeface="Garamond"/>
                        <a:cs typeface="Garamond"/>
                        <a:sym typeface="Garamond"/>
                      </a:rPr>
                      <a:t>FMS + GBE: (Sharon)</a:t>
                    </a:r>
                    <a:endParaRPr sz="3200">
                      <a:solidFill>
                        <a:srgbClr val="372A28"/>
                      </a:solidFill>
                      <a:latin typeface="Garamond"/>
                      <a:ea typeface="Garamond"/>
                      <a:cs typeface="Garamond"/>
                      <a:sym typeface="Garamond"/>
                    </a:endParaRPr>
                  </a:p>
                  <a:p>
                    <a:pPr indent="0" lvl="0" marL="0" marR="0" rtl="0" algn="l">
                      <a:lnSpc>
                        <a:spcPct val="143000"/>
                      </a:lnSpc>
                      <a:spcBef>
                        <a:spcPts val="0"/>
                      </a:spcBef>
                      <a:spcAft>
                        <a:spcPts val="0"/>
                      </a:spcAft>
                      <a:buClr>
                        <a:srgbClr val="000000"/>
                      </a:buClr>
                      <a:buSzPts val="2600"/>
                      <a:buFont typeface="Arial"/>
                      <a:buNone/>
                    </a:pPr>
                    <a:r>
                      <a:rPr lang="en-US" sz="3200">
                        <a:solidFill>
                          <a:srgbClr val="372A28"/>
                        </a:solidFill>
                        <a:latin typeface="Garamond"/>
                        <a:ea typeface="Garamond"/>
                        <a:cs typeface="Garamond"/>
                        <a:sym typeface="Garamond"/>
                      </a:rPr>
                      <a:t>PAS: (Ally)</a:t>
                    </a:r>
                    <a:endParaRPr sz="3200">
                      <a:solidFill>
                        <a:srgbClr val="372A28"/>
                      </a:solidFill>
                      <a:latin typeface="Garamond"/>
                      <a:ea typeface="Garamond"/>
                      <a:cs typeface="Garamond"/>
                      <a:sym typeface="Garamond"/>
                    </a:endParaRPr>
                  </a:p>
                  <a:p>
                    <a:pPr indent="0" lvl="0" marL="0" marR="0" rtl="0" algn="l">
                      <a:lnSpc>
                        <a:spcPct val="143000"/>
                      </a:lnSpc>
                      <a:spcBef>
                        <a:spcPts val="0"/>
                      </a:spcBef>
                      <a:spcAft>
                        <a:spcPts val="0"/>
                      </a:spcAft>
                      <a:buClr>
                        <a:srgbClr val="000000"/>
                      </a:buClr>
                      <a:buSzPts val="2600"/>
                      <a:buFont typeface="Arial"/>
                      <a:buNone/>
                    </a:pPr>
                    <a:r>
                      <a:rPr lang="en-US" sz="3200">
                        <a:solidFill>
                          <a:srgbClr val="372A28"/>
                        </a:solidFill>
                        <a:latin typeface="Garamond"/>
                        <a:ea typeface="Garamond"/>
                        <a:cs typeface="Garamond"/>
                        <a:sym typeface="Garamond"/>
                      </a:rPr>
                      <a:t>IVBCP: (Denise)</a:t>
                    </a:r>
                    <a:endParaRPr sz="3200">
                      <a:solidFill>
                        <a:srgbClr val="372A28"/>
                      </a:solidFill>
                      <a:latin typeface="Garamond"/>
                      <a:ea typeface="Garamond"/>
                      <a:cs typeface="Garamond"/>
                      <a:sym typeface="Garamond"/>
                    </a:endParaRPr>
                  </a:p>
                </p:txBody>
              </p:sp>
              <p:sp>
                <p:nvSpPr>
                  <p:cNvPr id="344" name="Google Shape;344;g2fd9e85257e_0_3"/>
                  <p:cNvSpPr txBox="1"/>
                  <p:nvPr/>
                </p:nvSpPr>
                <p:spPr>
                  <a:xfrm>
                    <a:off x="-463101" y="2461372"/>
                    <a:ext cx="7314300" cy="5109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Assessments tips:  </a:t>
                    </a:r>
                    <a:r>
                      <a:rPr lang="en-US" sz="3200">
                        <a:solidFill>
                          <a:srgbClr val="372A28"/>
                        </a:solidFill>
                        <a:latin typeface="Garamond"/>
                        <a:ea typeface="Garamond"/>
                        <a:cs typeface="Garamond"/>
                        <a:sym typeface="Garamond"/>
                      </a:rPr>
                      <a:t>(Sharon)</a:t>
                    </a:r>
                    <a:endParaRPr sz="3200">
                      <a:solidFill>
                        <a:srgbClr val="372A28"/>
                      </a:solidFill>
                      <a:latin typeface="Garamond"/>
                      <a:ea typeface="Garamond"/>
                      <a:cs typeface="Garamond"/>
                      <a:sym typeface="Garamond"/>
                    </a:endParaRPr>
                  </a:p>
                </p:txBody>
              </p:sp>
              <p:sp>
                <p:nvSpPr>
                  <p:cNvPr id="345" name="Google Shape;345;g2fd9e85257e_0_3"/>
                  <p:cNvSpPr txBox="1"/>
                  <p:nvPr/>
                </p:nvSpPr>
                <p:spPr>
                  <a:xfrm>
                    <a:off x="-694681" y="3242213"/>
                    <a:ext cx="7314300" cy="7281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EMDP modules and tips </a:t>
                    </a:r>
                    <a:r>
                      <a:rPr lang="en-US" sz="3200">
                        <a:solidFill>
                          <a:srgbClr val="372A28"/>
                        </a:solidFill>
                        <a:latin typeface="Garamond"/>
                        <a:ea typeface="Garamond"/>
                        <a:cs typeface="Garamond"/>
                        <a:sym typeface="Garamond"/>
                      </a:rPr>
                      <a:t>(Denise)</a:t>
                    </a:r>
                    <a:endParaRPr b="0" i="0" sz="2000" u="none" cap="none" strike="noStrike">
                      <a:solidFill>
                        <a:srgbClr val="000000"/>
                      </a:solidFill>
                      <a:latin typeface="Garamond"/>
                      <a:ea typeface="Garamond"/>
                      <a:cs typeface="Garamond"/>
                      <a:sym typeface="Garamond"/>
                    </a:endParaRPr>
                  </a:p>
                </p:txBody>
              </p:sp>
              <p:sp>
                <p:nvSpPr>
                  <p:cNvPr id="346" name="Google Shape;346;g2fd9e85257e_0_3"/>
                  <p:cNvSpPr txBox="1"/>
                  <p:nvPr/>
                </p:nvSpPr>
                <p:spPr>
                  <a:xfrm>
                    <a:off x="-694681" y="4005659"/>
                    <a:ext cx="7314300" cy="5109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Organisation: </a:t>
                    </a:r>
                    <a:r>
                      <a:rPr lang="en-US" sz="3200">
                        <a:solidFill>
                          <a:srgbClr val="372A28"/>
                        </a:solidFill>
                        <a:latin typeface="Garamond"/>
                        <a:ea typeface="Garamond"/>
                        <a:cs typeface="Garamond"/>
                        <a:sym typeface="Garamond"/>
                      </a:rPr>
                      <a:t>(Jean)</a:t>
                    </a:r>
                    <a:endParaRPr b="0" i="0" sz="2000" u="none" cap="none" strike="noStrike">
                      <a:solidFill>
                        <a:srgbClr val="000000"/>
                      </a:solidFill>
                      <a:latin typeface="Garamond"/>
                      <a:ea typeface="Garamond"/>
                      <a:cs typeface="Garamond"/>
                      <a:sym typeface="Garamond"/>
                    </a:endParaRPr>
                  </a:p>
                </p:txBody>
              </p:sp>
              <p:sp>
                <p:nvSpPr>
                  <p:cNvPr id="347" name="Google Shape;347;g2fd9e85257e_0_3"/>
                  <p:cNvSpPr txBox="1"/>
                  <p:nvPr/>
                </p:nvSpPr>
                <p:spPr>
                  <a:xfrm>
                    <a:off x="-829296" y="4769102"/>
                    <a:ext cx="7314300" cy="5109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Note-taking: </a:t>
                    </a:r>
                    <a:r>
                      <a:rPr lang="en-US" sz="3200">
                        <a:solidFill>
                          <a:srgbClr val="372A28"/>
                        </a:solidFill>
                        <a:latin typeface="Garamond"/>
                        <a:ea typeface="Garamond"/>
                        <a:cs typeface="Garamond"/>
                        <a:sym typeface="Garamond"/>
                      </a:rPr>
                      <a:t>(Jean)</a:t>
                    </a:r>
                    <a:endParaRPr b="0" i="0" sz="2000" u="none" cap="none" strike="noStrike">
                      <a:solidFill>
                        <a:srgbClr val="000000"/>
                      </a:solidFill>
                      <a:latin typeface="Garamond"/>
                      <a:ea typeface="Garamond"/>
                      <a:cs typeface="Garamond"/>
                      <a:sym typeface="Garamond"/>
                    </a:endParaRPr>
                  </a:p>
                </p:txBody>
              </p:sp>
            </p:grpSp>
            <p:grpSp>
              <p:nvGrpSpPr>
                <p:cNvPr id="348" name="Google Shape;348;g2fd9e85257e_0_3"/>
                <p:cNvGrpSpPr/>
                <p:nvPr/>
              </p:nvGrpSpPr>
              <p:grpSpPr>
                <a:xfrm>
                  <a:off x="11138580" y="3429120"/>
                  <a:ext cx="6120677" cy="5253676"/>
                  <a:chOff x="-3" y="-1232012"/>
                  <a:chExt cx="8160903" cy="7004901"/>
                </a:xfrm>
              </p:grpSpPr>
              <p:cxnSp>
                <p:nvCxnSpPr>
                  <p:cNvPr id="349" name="Google Shape;349;g2fd9e85257e_0_3"/>
                  <p:cNvCxnSpPr/>
                  <p:nvPr/>
                </p:nvCxnSpPr>
                <p:spPr>
                  <a:xfrm>
                    <a:off x="0" y="5772889"/>
                    <a:ext cx="8160900" cy="0"/>
                  </a:xfrm>
                  <a:prstGeom prst="straightConnector1">
                    <a:avLst/>
                  </a:prstGeom>
                  <a:noFill/>
                  <a:ln cap="rnd" cmpd="sng" w="19050">
                    <a:solidFill>
                      <a:srgbClr val="5B0F00"/>
                    </a:solidFill>
                    <a:prstDash val="dash"/>
                    <a:round/>
                    <a:headEnd len="sm" w="sm" type="none"/>
                    <a:tailEnd len="sm" w="sm" type="none"/>
                  </a:ln>
                </p:spPr>
              </p:cxnSp>
              <p:sp>
                <p:nvSpPr>
                  <p:cNvPr id="350" name="Google Shape;350;g2fd9e85257e_0_3"/>
                  <p:cNvSpPr txBox="1"/>
                  <p:nvPr/>
                </p:nvSpPr>
                <p:spPr>
                  <a:xfrm>
                    <a:off x="-3" y="-1232012"/>
                    <a:ext cx="7876500" cy="12411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Revision methods &amp; resources: (</a:t>
                    </a:r>
                    <a:r>
                      <a:rPr lang="en-US" sz="3200">
                        <a:solidFill>
                          <a:srgbClr val="372A28"/>
                        </a:solidFill>
                        <a:latin typeface="Garamond"/>
                        <a:ea typeface="Garamond"/>
                        <a:cs typeface="Garamond"/>
                        <a:sym typeface="Garamond"/>
                      </a:rPr>
                      <a:t>Lead by Ally, everyone can give their methods</a:t>
                    </a:r>
                    <a:r>
                      <a:rPr b="0" i="0" lang="en-US" sz="3200" u="none" cap="none" strike="noStrike">
                        <a:solidFill>
                          <a:srgbClr val="372A28"/>
                        </a:solidFill>
                        <a:latin typeface="Garamond"/>
                        <a:ea typeface="Garamond"/>
                        <a:cs typeface="Garamond"/>
                        <a:sym typeface="Garamond"/>
                      </a:rPr>
                      <a:t>)</a:t>
                    </a:r>
                    <a:endParaRPr b="0" i="0" sz="2000" u="none" cap="none" strike="noStrike">
                      <a:solidFill>
                        <a:srgbClr val="000000"/>
                      </a:solidFill>
                      <a:latin typeface="Garamond"/>
                      <a:ea typeface="Garamond"/>
                      <a:cs typeface="Garamond"/>
                      <a:sym typeface="Garamond"/>
                    </a:endParaRPr>
                  </a:p>
                </p:txBody>
              </p:sp>
              <p:sp>
                <p:nvSpPr>
                  <p:cNvPr id="351" name="Google Shape;351;g2fd9e85257e_0_3"/>
                  <p:cNvSpPr txBox="1"/>
                  <p:nvPr/>
                </p:nvSpPr>
                <p:spPr>
                  <a:xfrm>
                    <a:off x="198489" y="336593"/>
                    <a:ext cx="7314300" cy="7281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Extracurriculars: (</a:t>
                    </a:r>
                    <a:r>
                      <a:rPr lang="en-US" sz="3200">
                        <a:solidFill>
                          <a:srgbClr val="372A28"/>
                        </a:solidFill>
                        <a:latin typeface="Garamond"/>
                        <a:ea typeface="Garamond"/>
                        <a:cs typeface="Garamond"/>
                        <a:sym typeface="Garamond"/>
                      </a:rPr>
                      <a:t>Denise</a:t>
                    </a:r>
                    <a:r>
                      <a:rPr b="0" i="0" lang="en-US" sz="3200" u="none" cap="none" strike="noStrike">
                        <a:solidFill>
                          <a:srgbClr val="372A28"/>
                        </a:solidFill>
                        <a:latin typeface="Garamond"/>
                        <a:ea typeface="Garamond"/>
                        <a:cs typeface="Garamond"/>
                        <a:sym typeface="Garamond"/>
                      </a:rPr>
                      <a:t>)</a:t>
                    </a:r>
                    <a:endParaRPr b="0" i="0" sz="2000" u="none" cap="none" strike="noStrike">
                      <a:solidFill>
                        <a:srgbClr val="000000"/>
                      </a:solidFill>
                      <a:latin typeface="Garamond"/>
                      <a:ea typeface="Garamond"/>
                      <a:cs typeface="Garamond"/>
                      <a:sym typeface="Garamond"/>
                    </a:endParaRPr>
                  </a:p>
                </p:txBody>
              </p:sp>
              <p:sp>
                <p:nvSpPr>
                  <p:cNvPr id="352" name="Google Shape;352;g2fd9e85257e_0_3"/>
                  <p:cNvSpPr txBox="1"/>
                  <p:nvPr/>
                </p:nvSpPr>
                <p:spPr>
                  <a:xfrm>
                    <a:off x="198489" y="847511"/>
                    <a:ext cx="7314300" cy="12411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General Tips </a:t>
                    </a:r>
                    <a:r>
                      <a:rPr lang="en-US" sz="3200">
                        <a:solidFill>
                          <a:srgbClr val="372A28"/>
                        </a:solidFill>
                        <a:latin typeface="Garamond"/>
                        <a:ea typeface="Garamond"/>
                        <a:cs typeface="Garamond"/>
                        <a:sym typeface="Garamond"/>
                      </a:rPr>
                      <a:t>( Jean + Ally)</a:t>
                    </a:r>
                    <a:endParaRPr sz="2000">
                      <a:latin typeface="Garamond"/>
                      <a:ea typeface="Garamond"/>
                      <a:cs typeface="Garamond"/>
                      <a:sym typeface="Garamond"/>
                    </a:endParaRPr>
                  </a:p>
                  <a:p>
                    <a:pPr indent="0" lvl="0" marL="0" marR="0" rtl="0" algn="l">
                      <a:lnSpc>
                        <a:spcPct val="143000"/>
                      </a:lnSpc>
                      <a:spcBef>
                        <a:spcPts val="0"/>
                      </a:spcBef>
                      <a:spcAft>
                        <a:spcPts val="0"/>
                      </a:spcAft>
                      <a:buClr>
                        <a:srgbClr val="000000"/>
                      </a:buClr>
                      <a:buSzPts val="2600"/>
                      <a:buFont typeface="Arial"/>
                      <a:buNone/>
                    </a:pPr>
                    <a:r>
                      <a:t/>
                    </a:r>
                    <a:endParaRPr sz="3200">
                      <a:solidFill>
                        <a:srgbClr val="372A28"/>
                      </a:solidFill>
                      <a:latin typeface="Garamond"/>
                      <a:ea typeface="Garamond"/>
                      <a:cs typeface="Garamond"/>
                      <a:sym typeface="Garamond"/>
                    </a:endParaRPr>
                  </a:p>
                </p:txBody>
              </p:sp>
              <p:sp>
                <p:nvSpPr>
                  <p:cNvPr id="353" name="Google Shape;353;g2fd9e85257e_0_3"/>
                  <p:cNvSpPr txBox="1"/>
                  <p:nvPr/>
                </p:nvSpPr>
                <p:spPr>
                  <a:xfrm>
                    <a:off x="0" y="2388409"/>
                    <a:ext cx="7314300" cy="5109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lang="en-US" sz="3200">
                        <a:solidFill>
                          <a:srgbClr val="372A28"/>
                        </a:solidFill>
                        <a:latin typeface="Garamond"/>
                        <a:ea typeface="Garamond"/>
                        <a:cs typeface="Garamond"/>
                        <a:sym typeface="Garamond"/>
                      </a:rPr>
                      <a:t>Conclusion + </a:t>
                    </a:r>
                    <a:r>
                      <a:rPr b="0" i="0" lang="en-US" sz="3200" u="none" cap="none" strike="noStrike">
                        <a:solidFill>
                          <a:srgbClr val="372A28"/>
                        </a:solidFill>
                        <a:latin typeface="Garamond"/>
                        <a:ea typeface="Garamond"/>
                        <a:cs typeface="Garamond"/>
                        <a:sym typeface="Garamond"/>
                      </a:rPr>
                      <a:t>Questions: (lead by Ally)</a:t>
                    </a:r>
                    <a:endParaRPr b="0" i="0" sz="2000" u="none" cap="none" strike="noStrike">
                      <a:solidFill>
                        <a:srgbClr val="000000"/>
                      </a:solidFill>
                      <a:latin typeface="Garamond"/>
                      <a:ea typeface="Garamond"/>
                      <a:cs typeface="Garamond"/>
                      <a:sym typeface="Garamond"/>
                    </a:endParaRPr>
                  </a:p>
                </p:txBody>
              </p:sp>
            </p:grpSp>
          </p:grpSp>
          <p:sp>
            <p:nvSpPr>
              <p:cNvPr id="354" name="Google Shape;354;g2fd9e85257e_0_3"/>
              <p:cNvSpPr txBox="1"/>
              <p:nvPr/>
            </p:nvSpPr>
            <p:spPr>
              <a:xfrm>
                <a:off x="9756718" y="4946833"/>
                <a:ext cx="5485800" cy="3831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MSA Parents Scheme (</a:t>
                </a:r>
                <a:r>
                  <a:rPr lang="en-US" sz="3200">
                    <a:solidFill>
                      <a:srgbClr val="372A28"/>
                    </a:solidFill>
                    <a:latin typeface="Garamond"/>
                    <a:ea typeface="Garamond"/>
                    <a:cs typeface="Garamond"/>
                    <a:sym typeface="Garamond"/>
                  </a:rPr>
                  <a:t>Ally)</a:t>
                </a:r>
                <a:endParaRPr b="0" i="0" sz="2000" u="none" cap="none" strike="noStrike">
                  <a:solidFill>
                    <a:srgbClr val="000000"/>
                  </a:solidFill>
                  <a:latin typeface="Garamond"/>
                  <a:ea typeface="Garamond"/>
                  <a:cs typeface="Garamond"/>
                  <a:sym typeface="Garamond"/>
                </a:endParaRPr>
              </a:p>
            </p:txBody>
          </p:sp>
        </p:grpSp>
      </p:grpSp>
      <p:pic>
        <p:nvPicPr>
          <p:cNvPr id="355" name="Google Shape;355;g2fd9e85257e_0_3"/>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66" name="Shape 566"/>
        <p:cNvGrpSpPr/>
        <p:nvPr/>
      </p:nvGrpSpPr>
      <p:grpSpPr>
        <a:xfrm>
          <a:off x="0" y="0"/>
          <a:ext cx="0" cy="0"/>
          <a:chOff x="0" y="0"/>
          <a:chExt cx="0" cy="0"/>
        </a:xfrm>
      </p:grpSpPr>
      <p:sp>
        <p:nvSpPr>
          <p:cNvPr id="567" name="Google Shape;567;g3020e1b7af2_0_17"/>
          <p:cNvSpPr txBox="1"/>
          <p:nvPr/>
        </p:nvSpPr>
        <p:spPr>
          <a:xfrm>
            <a:off x="11080900" y="9677400"/>
            <a:ext cx="85017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3200"/>
              <a:buFont typeface="Arial"/>
              <a:buNone/>
            </a:pPr>
            <a:r>
              <a:t/>
            </a:r>
            <a:endParaRPr b="1" i="0" sz="700" u="none" cap="none" strike="noStrike">
              <a:solidFill>
                <a:schemeClr val="dk1"/>
              </a:solidFill>
              <a:latin typeface="Garamond"/>
              <a:ea typeface="Garamond"/>
              <a:cs typeface="Garamond"/>
              <a:sym typeface="Garamond"/>
            </a:endParaRPr>
          </a:p>
        </p:txBody>
      </p:sp>
      <p:pic>
        <p:nvPicPr>
          <p:cNvPr id="568" name="Google Shape;568;g3020e1b7af2_0_17"/>
          <p:cNvPicPr preferRelativeResize="0"/>
          <p:nvPr/>
        </p:nvPicPr>
        <p:blipFill>
          <a:blip r:embed="rId3">
            <a:alphaModFix/>
          </a:blip>
          <a:stretch>
            <a:fillRect/>
          </a:stretch>
        </p:blipFill>
        <p:spPr>
          <a:xfrm>
            <a:off x="-91440" y="0"/>
            <a:ext cx="18379438" cy="114871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72" name="Shape 572"/>
        <p:cNvGrpSpPr/>
        <p:nvPr/>
      </p:nvGrpSpPr>
      <p:grpSpPr>
        <a:xfrm>
          <a:off x="0" y="0"/>
          <a:ext cx="0" cy="0"/>
          <a:chOff x="0" y="0"/>
          <a:chExt cx="0" cy="0"/>
        </a:xfrm>
      </p:grpSpPr>
      <p:sp>
        <p:nvSpPr>
          <p:cNvPr id="573" name="Google Shape;573;g303018264bc_0_3"/>
          <p:cNvSpPr txBox="1"/>
          <p:nvPr/>
        </p:nvSpPr>
        <p:spPr>
          <a:xfrm>
            <a:off x="11080900" y="9677400"/>
            <a:ext cx="85017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30000"/>
              </a:lnSpc>
              <a:spcBef>
                <a:spcPts val="0"/>
              </a:spcBef>
              <a:spcAft>
                <a:spcPts val="0"/>
              </a:spcAft>
              <a:buClr>
                <a:srgbClr val="000000"/>
              </a:buClr>
              <a:buSzPts val="3200"/>
              <a:buFont typeface="Arial"/>
              <a:buNone/>
            </a:pPr>
            <a:r>
              <a:t/>
            </a:r>
            <a:endParaRPr b="1" i="0" sz="700" u="none" cap="none" strike="noStrike">
              <a:solidFill>
                <a:schemeClr val="dk1"/>
              </a:solidFill>
              <a:latin typeface="Garamond"/>
              <a:ea typeface="Garamond"/>
              <a:cs typeface="Garamond"/>
              <a:sym typeface="Garamond"/>
            </a:endParaRPr>
          </a:p>
        </p:txBody>
      </p:sp>
      <p:pic>
        <p:nvPicPr>
          <p:cNvPr id="574" name="Google Shape;574;g303018264bc_0_3"/>
          <p:cNvPicPr preferRelativeResize="0"/>
          <p:nvPr/>
        </p:nvPicPr>
        <p:blipFill>
          <a:blip r:embed="rId3">
            <a:alphaModFix/>
          </a:blip>
          <a:stretch>
            <a:fillRect/>
          </a:stretch>
        </p:blipFill>
        <p:spPr>
          <a:xfrm>
            <a:off x="0" y="0"/>
            <a:ext cx="18287999" cy="10354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303b4448f84_0_0"/>
          <p:cNvSpPr txBox="1"/>
          <p:nvPr/>
        </p:nvSpPr>
        <p:spPr>
          <a:xfrm>
            <a:off x="529175" y="825500"/>
            <a:ext cx="12213000" cy="63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solidFill>
                  <a:schemeClr val="dk1"/>
                </a:solidFill>
                <a:latin typeface="Nunito"/>
                <a:ea typeface="Nunito"/>
                <a:cs typeface="Nunito"/>
                <a:sym typeface="Nunito"/>
              </a:rPr>
              <a:t>Add Assessments schedule</a:t>
            </a:r>
            <a:endParaRPr sz="4400">
              <a:solidFill>
                <a:schemeClr val="dk1"/>
              </a:solidFill>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83" name="Shape 583"/>
        <p:cNvGrpSpPr/>
        <p:nvPr/>
      </p:nvGrpSpPr>
      <p:grpSpPr>
        <a:xfrm>
          <a:off x="0" y="0"/>
          <a:ext cx="0" cy="0"/>
          <a:chOff x="0" y="0"/>
          <a:chExt cx="0" cy="0"/>
        </a:xfrm>
      </p:grpSpPr>
      <p:sp>
        <p:nvSpPr>
          <p:cNvPr id="584" name="Google Shape;584;p13"/>
          <p:cNvSpPr txBox="1"/>
          <p:nvPr/>
        </p:nvSpPr>
        <p:spPr>
          <a:xfrm>
            <a:off x="1337250" y="733295"/>
            <a:ext cx="15613500" cy="1246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Assessment Tips</a:t>
            </a:r>
            <a:endParaRPr b="1" i="0" sz="9000" u="none" cap="none" strike="noStrike">
              <a:solidFill>
                <a:schemeClr val="dk1"/>
              </a:solidFill>
              <a:latin typeface="Garamond"/>
              <a:ea typeface="Garamond"/>
              <a:cs typeface="Garamond"/>
              <a:sym typeface="Garamond"/>
            </a:endParaRPr>
          </a:p>
        </p:txBody>
      </p:sp>
      <p:pic>
        <p:nvPicPr>
          <p:cNvPr id="585" name="Google Shape;585;p13"/>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
        <p:nvSpPr>
          <p:cNvPr id="586" name="Google Shape;586;p13"/>
          <p:cNvSpPr txBox="1"/>
          <p:nvPr/>
        </p:nvSpPr>
        <p:spPr>
          <a:xfrm>
            <a:off x="1645925" y="2805350"/>
            <a:ext cx="14414100" cy="6404700"/>
          </a:xfrm>
          <a:prstGeom prst="rect">
            <a:avLst/>
          </a:prstGeom>
          <a:noFill/>
          <a:ln>
            <a:noFill/>
          </a:ln>
        </p:spPr>
        <p:txBody>
          <a:bodyPr anchorCtr="0" anchor="t" bIns="0" lIns="0" spcFirstLastPara="1" rIns="0" wrap="square" tIns="0">
            <a:spAutoFit/>
          </a:bodyPr>
          <a:lstStyle/>
          <a:p>
            <a:pPr indent="-406400" lvl="0" marL="457200" marR="0" rtl="0" algn="l">
              <a:lnSpc>
                <a:spcPct val="115000"/>
              </a:lnSpc>
              <a:spcBef>
                <a:spcPts val="0"/>
              </a:spcBef>
              <a:spcAft>
                <a:spcPts val="0"/>
              </a:spcAft>
              <a:buClr>
                <a:srgbClr val="372A28"/>
              </a:buClr>
              <a:buSzPts val="2800"/>
              <a:buFont typeface="Garamond"/>
              <a:buChar char="●"/>
            </a:pPr>
            <a:r>
              <a:rPr b="1" i="0" lang="en-US" sz="3200" u="none" cap="none" strike="noStrike">
                <a:solidFill>
                  <a:srgbClr val="372A28"/>
                </a:solidFill>
                <a:latin typeface="Garamond"/>
                <a:ea typeface="Garamond"/>
                <a:cs typeface="Garamond"/>
                <a:sym typeface="Garamond"/>
              </a:rPr>
              <a:t>Have a revision plan (and stick to it!)</a:t>
            </a:r>
            <a:endParaRPr b="0" i="0" sz="1400" u="none" cap="none" strike="noStrike">
              <a:solidFill>
                <a:srgbClr val="000000"/>
              </a:solidFill>
              <a:latin typeface="Arial"/>
              <a:ea typeface="Arial"/>
              <a:cs typeface="Arial"/>
              <a:sym typeface="Arial"/>
            </a:endParaRPr>
          </a:p>
          <a:p>
            <a:pPr indent="-406400" lvl="0" marL="457200" marR="0" rtl="0" algn="l">
              <a:lnSpc>
                <a:spcPct val="115000"/>
              </a:lnSpc>
              <a:spcBef>
                <a:spcPts val="0"/>
              </a:spcBef>
              <a:spcAft>
                <a:spcPts val="0"/>
              </a:spcAft>
              <a:buClr>
                <a:srgbClr val="372A28"/>
              </a:buClr>
              <a:buSzPts val="2800"/>
              <a:buFont typeface="Garamond"/>
              <a:buChar char="●"/>
            </a:pPr>
            <a:r>
              <a:rPr b="1" i="0" lang="en-US" sz="3200" u="none" cap="none" strike="noStrike">
                <a:solidFill>
                  <a:srgbClr val="372A28"/>
                </a:solidFill>
                <a:latin typeface="Garamond"/>
                <a:ea typeface="Garamond"/>
                <a:cs typeface="Garamond"/>
                <a:sym typeface="Garamond"/>
              </a:rPr>
              <a:t>Be realistic – do not waste time, focus on important bits</a:t>
            </a:r>
            <a:endParaRPr b="1" i="0" sz="3200" u="none" cap="none" strike="noStrike">
              <a:solidFill>
                <a:srgbClr val="372A28"/>
              </a:solidFill>
              <a:latin typeface="Garamond"/>
              <a:ea typeface="Garamond"/>
              <a:cs typeface="Garamond"/>
              <a:sym typeface="Garamond"/>
            </a:endParaRPr>
          </a:p>
          <a:p>
            <a:pPr indent="-431800" lvl="0" marL="457200" marR="0" rtl="0" algn="l">
              <a:lnSpc>
                <a:spcPct val="115000"/>
              </a:lnSpc>
              <a:spcBef>
                <a:spcPts val="0"/>
              </a:spcBef>
              <a:spcAft>
                <a:spcPts val="0"/>
              </a:spcAft>
              <a:buClr>
                <a:srgbClr val="372A28"/>
              </a:buClr>
              <a:buSzPts val="3200"/>
              <a:buFont typeface="Garamond"/>
              <a:buChar char="●"/>
            </a:pPr>
            <a:r>
              <a:rPr b="1" lang="en-US" sz="3200">
                <a:solidFill>
                  <a:srgbClr val="372A28"/>
                </a:solidFill>
                <a:latin typeface="Garamond"/>
                <a:ea typeface="Garamond"/>
                <a:cs typeface="Garamond"/>
                <a:sym typeface="Garamond"/>
              </a:rPr>
              <a:t>Write all mistake close to exams on one sheet and continually review right before the exams </a:t>
            </a:r>
            <a:endParaRPr b="1" sz="3200">
              <a:solidFill>
                <a:srgbClr val="372A28"/>
              </a:solidFill>
              <a:latin typeface="Garamond"/>
              <a:ea typeface="Garamond"/>
              <a:cs typeface="Garamond"/>
              <a:sym typeface="Garamond"/>
            </a:endParaRPr>
          </a:p>
          <a:p>
            <a:pPr indent="-406400" lvl="0" marL="457200" marR="0" rtl="0" algn="l">
              <a:lnSpc>
                <a:spcPct val="115000"/>
              </a:lnSpc>
              <a:spcBef>
                <a:spcPts val="0"/>
              </a:spcBef>
              <a:spcAft>
                <a:spcPts val="0"/>
              </a:spcAft>
              <a:buClr>
                <a:srgbClr val="372A28"/>
              </a:buClr>
              <a:buSzPts val="2800"/>
              <a:buFont typeface="Garamond"/>
              <a:buChar char="●"/>
            </a:pPr>
            <a:r>
              <a:rPr b="1" i="0" lang="en-US" sz="3200" u="none" cap="none" strike="noStrike">
                <a:solidFill>
                  <a:srgbClr val="372A28"/>
                </a:solidFill>
                <a:latin typeface="Garamond"/>
                <a:ea typeface="Garamond"/>
                <a:cs typeface="Garamond"/>
                <a:sym typeface="Garamond"/>
              </a:rPr>
              <a:t>Practice Questions:</a:t>
            </a:r>
            <a:endParaRPr b="0" i="0" sz="1400" u="none" cap="none" strike="noStrike">
              <a:solidFill>
                <a:srgbClr val="000000"/>
              </a:solidFill>
              <a:latin typeface="Arial"/>
              <a:ea typeface="Arial"/>
              <a:cs typeface="Arial"/>
              <a:sym typeface="Arial"/>
            </a:endParaRPr>
          </a:p>
          <a:p>
            <a:pPr indent="0" lvl="3" marL="50800" marR="0" rtl="0" algn="l">
              <a:lnSpc>
                <a:spcPct val="115000"/>
              </a:lnSpc>
              <a:spcBef>
                <a:spcPts val="0"/>
              </a:spcBef>
              <a:spcAft>
                <a:spcPts val="0"/>
              </a:spcAft>
              <a:buClr>
                <a:srgbClr val="000000"/>
              </a:buClr>
              <a:buSzPts val="3200"/>
              <a:buFont typeface="Arial"/>
              <a:buNone/>
            </a:pPr>
            <a:r>
              <a:rPr b="1" i="0" lang="en-US" sz="3200" u="none" cap="none" strike="noStrike">
                <a:solidFill>
                  <a:srgbClr val="372A28"/>
                </a:solidFill>
                <a:latin typeface="Garamond"/>
                <a:ea typeface="Garamond"/>
                <a:cs typeface="Garamond"/>
                <a:sym typeface="Garamond"/>
              </a:rPr>
              <a:t>	</a:t>
            </a:r>
            <a:r>
              <a:rPr b="0" i="0" lang="en-US" sz="3200" u="none" cap="none" strike="noStrike">
                <a:solidFill>
                  <a:srgbClr val="372A28"/>
                </a:solidFill>
                <a:latin typeface="Garamond"/>
                <a:ea typeface="Garamond"/>
                <a:cs typeface="Garamond"/>
                <a:sym typeface="Garamond"/>
              </a:rPr>
              <a:t>-</a:t>
            </a:r>
            <a:r>
              <a:rPr b="1" i="0" lang="en-US" sz="3200" u="none" cap="none" strike="noStrike">
                <a:solidFill>
                  <a:srgbClr val="372A28"/>
                </a:solidFill>
                <a:latin typeface="Garamond"/>
                <a:ea typeface="Garamond"/>
                <a:cs typeface="Garamond"/>
                <a:sym typeface="Garamond"/>
              </a:rPr>
              <a:t> </a:t>
            </a:r>
            <a:r>
              <a:rPr b="0" i="0" lang="en-US" sz="3200" u="none" cap="none" strike="noStrike">
                <a:solidFill>
                  <a:srgbClr val="372A28"/>
                </a:solidFill>
                <a:latin typeface="Garamond"/>
                <a:ea typeface="Garamond"/>
                <a:cs typeface="Garamond"/>
                <a:sym typeface="Garamond"/>
              </a:rPr>
              <a:t>Teachmed Quiz Banks</a:t>
            </a:r>
            <a:endParaRPr b="0" i="0" sz="3200" u="none" cap="none" strike="noStrike">
              <a:solidFill>
                <a:srgbClr val="372A28"/>
              </a:solidFill>
              <a:latin typeface="Garamond"/>
              <a:ea typeface="Garamond"/>
              <a:cs typeface="Garamond"/>
              <a:sym typeface="Garamond"/>
            </a:endParaRPr>
          </a:p>
          <a:p>
            <a:pPr indent="0" lvl="3" marL="0" marR="0" rtl="0" algn="l">
              <a:lnSpc>
                <a:spcPct val="115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3" marL="50800" marR="0" rtl="0" algn="l">
              <a:lnSpc>
                <a:spcPct val="115000"/>
              </a:lnSpc>
              <a:spcBef>
                <a:spcPts val="0"/>
              </a:spcBef>
              <a:spcAft>
                <a:spcPts val="0"/>
              </a:spcAft>
              <a:buClr>
                <a:srgbClr val="000000"/>
              </a:buClr>
              <a:buSzPts val="3200"/>
              <a:buFont typeface="Arial"/>
              <a:buNone/>
            </a:pPr>
            <a:r>
              <a:rPr b="0" i="0" lang="en-US" sz="3200" u="none" cap="none" strike="noStrike">
                <a:solidFill>
                  <a:srgbClr val="372A28"/>
                </a:solidFill>
                <a:latin typeface="Garamond"/>
                <a:ea typeface="Garamond"/>
                <a:cs typeface="Garamond"/>
                <a:sym typeface="Garamond"/>
              </a:rPr>
              <a:t>         - Practice paper questions &amp; end of block quizzes (Keats) - THESE ARE REALLY </a:t>
            </a:r>
            <a:br>
              <a:rPr b="0" i="0" lang="en-US" sz="3200" u="none" cap="none" strike="noStrike">
                <a:solidFill>
                  <a:srgbClr val="372A28"/>
                </a:solidFill>
                <a:latin typeface="Garamond"/>
                <a:ea typeface="Garamond"/>
                <a:cs typeface="Garamond"/>
                <a:sym typeface="Garamond"/>
              </a:rPr>
            </a:br>
            <a:r>
              <a:rPr b="0" i="0" lang="en-US" sz="3200" u="none" cap="none" strike="noStrike">
                <a:solidFill>
                  <a:srgbClr val="372A28"/>
                </a:solidFill>
                <a:latin typeface="Garamond"/>
                <a:ea typeface="Garamond"/>
                <a:cs typeface="Garamond"/>
                <a:sym typeface="Garamond"/>
              </a:rPr>
              <a:t>           GOOD!</a:t>
            </a:r>
            <a:endParaRPr b="0" i="0" sz="3200" u="none" cap="none" strike="noStrike">
              <a:solidFill>
                <a:srgbClr val="372A28"/>
              </a:solidFill>
              <a:latin typeface="Garamond"/>
              <a:ea typeface="Garamond"/>
              <a:cs typeface="Garamond"/>
              <a:sym typeface="Garamond"/>
            </a:endParaRPr>
          </a:p>
          <a:p>
            <a:pPr indent="0" lvl="1" marL="508000" marR="0" rtl="0" algn="l">
              <a:lnSpc>
                <a:spcPct val="115000"/>
              </a:lnSpc>
              <a:spcBef>
                <a:spcPts val="0"/>
              </a:spcBef>
              <a:spcAft>
                <a:spcPts val="0"/>
              </a:spcAft>
              <a:buClr>
                <a:srgbClr val="000000"/>
              </a:buClr>
              <a:buSzPts val="3200"/>
              <a:buFont typeface="Arial"/>
              <a:buNone/>
            </a:pPr>
            <a:r>
              <a:rPr b="0" i="0" lang="en-US" sz="3200" u="none" cap="none" strike="noStrike">
                <a:solidFill>
                  <a:srgbClr val="372A28"/>
                </a:solidFill>
                <a:latin typeface="Garamond"/>
                <a:ea typeface="Garamond"/>
                <a:cs typeface="Garamond"/>
                <a:sym typeface="Garamond"/>
              </a:rPr>
              <a:t>	   (The rest are good for testing knowledge but are not as representative of the exam)</a:t>
            </a:r>
            <a:endParaRPr b="0" i="0" sz="3200" u="none" cap="none" strike="noStrike">
              <a:solidFill>
                <a:srgbClr val="372A28"/>
              </a:solidFill>
              <a:latin typeface="Garamond"/>
              <a:ea typeface="Garamond"/>
              <a:cs typeface="Garamond"/>
              <a:sym typeface="Garamond"/>
            </a:endParaRPr>
          </a:p>
          <a:p>
            <a:pPr indent="0" lvl="1" marL="508000" marR="0" rtl="0" algn="l">
              <a:lnSpc>
                <a:spcPct val="115000"/>
              </a:lnSpc>
              <a:spcBef>
                <a:spcPts val="0"/>
              </a:spcBef>
              <a:spcAft>
                <a:spcPts val="0"/>
              </a:spcAft>
              <a:buClr>
                <a:srgbClr val="000000"/>
              </a:buClr>
              <a:buSzPts val="3200"/>
              <a:buFont typeface="Arial"/>
              <a:buNone/>
            </a:pPr>
            <a:r>
              <a:rPr lang="en-US" sz="3200">
                <a:solidFill>
                  <a:srgbClr val="372A28"/>
                </a:solidFill>
                <a:latin typeface="Garamond"/>
                <a:ea typeface="Garamond"/>
                <a:cs typeface="Garamond"/>
                <a:sym typeface="Garamond"/>
              </a:rPr>
              <a:t>-Can also use Passmed especially for AMS (anatomy of </a:t>
            </a:r>
            <a:r>
              <a:rPr lang="en-US" sz="3200">
                <a:solidFill>
                  <a:srgbClr val="372A28"/>
                </a:solidFill>
                <a:latin typeface="Garamond"/>
                <a:ea typeface="Garamond"/>
                <a:cs typeface="Garamond"/>
                <a:sym typeface="Garamond"/>
              </a:rPr>
              <a:t>musculoskeletal</a:t>
            </a:r>
            <a:r>
              <a:rPr lang="en-US" sz="3200">
                <a:solidFill>
                  <a:srgbClr val="372A28"/>
                </a:solidFill>
                <a:latin typeface="Garamond"/>
                <a:ea typeface="Garamond"/>
                <a:cs typeface="Garamond"/>
                <a:sym typeface="Garamond"/>
              </a:rPr>
              <a:t> system)</a:t>
            </a:r>
            <a:endParaRPr sz="3200">
              <a:solidFill>
                <a:srgbClr val="372A28"/>
              </a:solidFill>
              <a:latin typeface="Garamond"/>
              <a:ea typeface="Garamond"/>
              <a:cs typeface="Garamond"/>
              <a:sym typeface="Garamond"/>
            </a:endParaRPr>
          </a:p>
          <a:p>
            <a:pPr indent="-406400" lvl="0" marL="457200" marR="0" rtl="0" algn="l">
              <a:lnSpc>
                <a:spcPct val="115000"/>
              </a:lnSpc>
              <a:spcBef>
                <a:spcPts val="0"/>
              </a:spcBef>
              <a:spcAft>
                <a:spcPts val="0"/>
              </a:spcAft>
              <a:buClr>
                <a:srgbClr val="372A28"/>
              </a:buClr>
              <a:buSzPts val="2800"/>
              <a:buFont typeface="Garamond"/>
              <a:buChar char="●"/>
            </a:pPr>
            <a:r>
              <a:rPr b="1" i="0" lang="en-US" sz="3200" u="none" cap="none" strike="noStrike">
                <a:solidFill>
                  <a:srgbClr val="372A28"/>
                </a:solidFill>
                <a:latin typeface="Garamond"/>
                <a:ea typeface="Garamond"/>
                <a:cs typeface="Garamond"/>
                <a:sym typeface="Garamond"/>
              </a:rPr>
              <a:t>MCQ = process of elimination if stuck</a:t>
            </a:r>
            <a:endParaRPr b="1" sz="3200">
              <a:solidFill>
                <a:srgbClr val="372A28"/>
              </a:solidFill>
              <a:latin typeface="Garamond"/>
              <a:ea typeface="Garamond"/>
              <a:cs typeface="Garamond"/>
              <a:sym typeface="Garamond"/>
            </a:endParaRPr>
          </a:p>
        </p:txBody>
      </p:sp>
      <p:sp>
        <p:nvSpPr>
          <p:cNvPr id="587" name="Google Shape;587;p13"/>
          <p:cNvSpPr txBox="1"/>
          <p:nvPr/>
        </p:nvSpPr>
        <p:spPr>
          <a:xfrm>
            <a:off x="8510150" y="942100"/>
            <a:ext cx="9628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g1e3d15fa5518d065_0"/>
          <p:cNvPicPr preferRelativeResize="0"/>
          <p:nvPr/>
        </p:nvPicPr>
        <p:blipFill>
          <a:blip r:embed="rId3">
            <a:alphaModFix/>
          </a:blip>
          <a:stretch>
            <a:fillRect/>
          </a:stretch>
        </p:blipFill>
        <p:spPr>
          <a:xfrm>
            <a:off x="0" y="0"/>
            <a:ext cx="8538993" cy="5933877"/>
          </a:xfrm>
          <a:prstGeom prst="rect">
            <a:avLst/>
          </a:prstGeom>
          <a:noFill/>
          <a:ln>
            <a:noFill/>
          </a:ln>
        </p:spPr>
      </p:pic>
      <p:pic>
        <p:nvPicPr>
          <p:cNvPr id="593" name="Google Shape;593;g1e3d15fa5518d065_0"/>
          <p:cNvPicPr preferRelativeResize="0"/>
          <p:nvPr/>
        </p:nvPicPr>
        <p:blipFill>
          <a:blip r:embed="rId4">
            <a:alphaModFix/>
          </a:blip>
          <a:stretch>
            <a:fillRect/>
          </a:stretch>
        </p:blipFill>
        <p:spPr>
          <a:xfrm>
            <a:off x="8890025" y="152400"/>
            <a:ext cx="9245575" cy="5933875"/>
          </a:xfrm>
          <a:prstGeom prst="rect">
            <a:avLst/>
          </a:prstGeom>
          <a:noFill/>
          <a:ln>
            <a:noFill/>
          </a:ln>
        </p:spPr>
      </p:pic>
      <p:pic>
        <p:nvPicPr>
          <p:cNvPr id="594" name="Google Shape;594;g1e3d15fa5518d065_0"/>
          <p:cNvPicPr preferRelativeResize="0"/>
          <p:nvPr/>
        </p:nvPicPr>
        <p:blipFill>
          <a:blip r:embed="rId5">
            <a:alphaModFix/>
          </a:blip>
          <a:stretch>
            <a:fillRect/>
          </a:stretch>
        </p:blipFill>
        <p:spPr>
          <a:xfrm>
            <a:off x="2121864" y="5463000"/>
            <a:ext cx="4900278" cy="5144226"/>
          </a:xfrm>
          <a:prstGeom prst="rect">
            <a:avLst/>
          </a:prstGeom>
          <a:noFill/>
          <a:ln>
            <a:noFill/>
          </a:ln>
        </p:spPr>
      </p:pic>
      <p:pic>
        <p:nvPicPr>
          <p:cNvPr id="595" name="Google Shape;595;g1e3d15fa5518d065_0"/>
          <p:cNvPicPr preferRelativeResize="0"/>
          <p:nvPr/>
        </p:nvPicPr>
        <p:blipFill>
          <a:blip r:embed="rId6">
            <a:alphaModFix/>
          </a:blip>
          <a:stretch>
            <a:fillRect/>
          </a:stretch>
        </p:blipFill>
        <p:spPr>
          <a:xfrm>
            <a:off x="9426399" y="5933875"/>
            <a:ext cx="8539001" cy="42024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599" name="Shape 599"/>
        <p:cNvGrpSpPr/>
        <p:nvPr/>
      </p:nvGrpSpPr>
      <p:grpSpPr>
        <a:xfrm>
          <a:off x="0" y="0"/>
          <a:ext cx="0" cy="0"/>
          <a:chOff x="0" y="0"/>
          <a:chExt cx="0" cy="0"/>
        </a:xfrm>
      </p:grpSpPr>
      <p:sp>
        <p:nvSpPr>
          <p:cNvPr id="600" name="Google Shape;600;p21"/>
          <p:cNvSpPr txBox="1"/>
          <p:nvPr/>
        </p:nvSpPr>
        <p:spPr>
          <a:xfrm>
            <a:off x="1028700" y="507379"/>
            <a:ext cx="16230600" cy="1246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Revision methods &amp; resources</a:t>
            </a:r>
            <a:endParaRPr b="1" i="0" sz="9000" u="none" cap="none" strike="noStrike">
              <a:solidFill>
                <a:schemeClr val="dk1"/>
              </a:solidFill>
              <a:latin typeface="Garamond"/>
              <a:ea typeface="Garamond"/>
              <a:cs typeface="Garamond"/>
              <a:sym typeface="Garamond"/>
            </a:endParaRPr>
          </a:p>
        </p:txBody>
      </p:sp>
      <p:sp>
        <p:nvSpPr>
          <p:cNvPr id="601" name="Google Shape;601;p21"/>
          <p:cNvSpPr txBox="1"/>
          <p:nvPr>
            <p:ph idx="4294967295" type="body"/>
          </p:nvPr>
        </p:nvSpPr>
        <p:spPr>
          <a:xfrm>
            <a:off x="644731" y="1483687"/>
            <a:ext cx="8061900" cy="7204200"/>
          </a:xfrm>
          <a:prstGeom prst="rect">
            <a:avLst/>
          </a:prstGeom>
          <a:noFill/>
          <a:ln>
            <a:noFill/>
          </a:ln>
        </p:spPr>
        <p:txBody>
          <a:bodyPr anchorCtr="0" anchor="t" bIns="0" lIns="0" spcFirstLastPara="1" rIns="0" wrap="square" tIns="0">
            <a:noAutofit/>
          </a:bodyPr>
          <a:lstStyle/>
          <a:p>
            <a:pPr indent="-381000" lvl="0" marL="457200" rtl="0" algn="l">
              <a:lnSpc>
                <a:spcPct val="115000"/>
              </a:lnSpc>
              <a:spcBef>
                <a:spcPts val="1200"/>
              </a:spcBef>
              <a:spcAft>
                <a:spcPts val="0"/>
              </a:spcAft>
              <a:buClr>
                <a:srgbClr val="372A28"/>
              </a:buClr>
              <a:buSzPts val="2400"/>
              <a:buFont typeface="Garamond"/>
              <a:buChar char="●"/>
            </a:pPr>
            <a:r>
              <a:rPr b="1" lang="en-US" sz="2800">
                <a:solidFill>
                  <a:srgbClr val="372A28"/>
                </a:solidFill>
                <a:latin typeface="Garamond"/>
                <a:ea typeface="Garamond"/>
                <a:cs typeface="Garamond"/>
                <a:sym typeface="Garamond"/>
              </a:rPr>
              <a:t>Anki or Quizlet</a:t>
            </a:r>
            <a:br>
              <a:rPr b="1" lang="en-US" sz="2800">
                <a:solidFill>
                  <a:srgbClr val="372A28"/>
                </a:solidFill>
                <a:latin typeface="Garamond"/>
                <a:ea typeface="Garamond"/>
                <a:cs typeface="Garamond"/>
                <a:sym typeface="Garamond"/>
              </a:rPr>
            </a:br>
            <a:r>
              <a:rPr b="1" lang="en-US" sz="2800">
                <a:solidFill>
                  <a:srgbClr val="372A28"/>
                </a:solidFill>
                <a:latin typeface="Garamond"/>
                <a:ea typeface="Garamond"/>
                <a:cs typeface="Garamond"/>
                <a:sym typeface="Garamond"/>
              </a:rPr>
              <a:t>   </a:t>
            </a:r>
            <a:r>
              <a:rPr lang="en-US" sz="2800">
                <a:solidFill>
                  <a:srgbClr val="372A28"/>
                </a:solidFill>
                <a:latin typeface="Garamond"/>
                <a:ea typeface="Garamond"/>
                <a:cs typeface="Garamond"/>
                <a:sym typeface="Garamond"/>
              </a:rPr>
              <a:t>- A great way to make and organise flashcards</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 Active recall and spaced repetition</a:t>
            </a:r>
            <a:endParaRPr sz="2800">
              <a:solidFill>
                <a:srgbClr val="372A28"/>
              </a:solidFill>
              <a:latin typeface="Garamond"/>
              <a:ea typeface="Garamond"/>
              <a:cs typeface="Garamond"/>
              <a:sym typeface="Garamond"/>
            </a:endParaRPr>
          </a:p>
          <a:p>
            <a:pPr indent="-381000" lvl="0" marL="457200" rtl="0" algn="l">
              <a:lnSpc>
                <a:spcPct val="115000"/>
              </a:lnSpc>
              <a:spcBef>
                <a:spcPts val="0"/>
              </a:spcBef>
              <a:spcAft>
                <a:spcPts val="0"/>
              </a:spcAft>
              <a:buClr>
                <a:srgbClr val="372A28"/>
              </a:buClr>
              <a:buSzPts val="2400"/>
              <a:buFont typeface="Garamond"/>
              <a:buChar char="●"/>
            </a:pPr>
            <a:r>
              <a:rPr b="1" lang="en-US" sz="2800">
                <a:solidFill>
                  <a:srgbClr val="372A28"/>
                </a:solidFill>
                <a:latin typeface="Garamond"/>
                <a:ea typeface="Garamond"/>
                <a:cs typeface="Garamond"/>
                <a:sym typeface="Garamond"/>
              </a:rPr>
              <a:t>Websites</a:t>
            </a:r>
            <a:br>
              <a:rPr b="1" lang="en-US" sz="2800">
                <a:solidFill>
                  <a:srgbClr val="372A28"/>
                </a:solidFill>
                <a:latin typeface="Garamond"/>
                <a:ea typeface="Garamond"/>
                <a:cs typeface="Garamond"/>
                <a:sym typeface="Garamond"/>
              </a:rPr>
            </a:br>
            <a:r>
              <a:rPr b="1" lang="en-US" sz="2800">
                <a:solidFill>
                  <a:srgbClr val="372A28"/>
                </a:solidFill>
                <a:latin typeface="Garamond"/>
                <a:ea typeface="Garamond"/>
                <a:cs typeface="Garamond"/>
                <a:sym typeface="Garamond"/>
              </a:rPr>
              <a:t>   </a:t>
            </a:r>
            <a:r>
              <a:rPr lang="en-US" sz="2800">
                <a:solidFill>
                  <a:srgbClr val="372A28"/>
                </a:solidFill>
                <a:latin typeface="Garamond"/>
                <a:ea typeface="Garamond"/>
                <a:cs typeface="Garamond"/>
                <a:sym typeface="Garamond"/>
              </a:rPr>
              <a:t>- Teach me anatomy (great diagrams, detailed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explanations of muscles/important clinical things</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 Teach me physiology</a:t>
            </a:r>
            <a:endParaRPr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rPr lang="en-US" sz="2800">
                <a:solidFill>
                  <a:srgbClr val="372A28"/>
                </a:solidFill>
                <a:latin typeface="Garamond"/>
                <a:ea typeface="Garamond"/>
                <a:cs typeface="Garamond"/>
                <a:sym typeface="Garamond"/>
              </a:rPr>
              <a:t>       - Kenhub (especially for AMS)</a:t>
            </a:r>
            <a:endParaRPr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rPr lang="en-US" sz="2800">
                <a:solidFill>
                  <a:srgbClr val="372A28"/>
                </a:solidFill>
                <a:latin typeface="Garamond"/>
                <a:ea typeface="Garamond"/>
                <a:cs typeface="Garamond"/>
                <a:sym typeface="Garamond"/>
              </a:rPr>
              <a:t>       - Osmosis</a:t>
            </a:r>
            <a:endParaRPr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rPr lang="en-US" sz="2800">
                <a:solidFill>
                  <a:srgbClr val="372A28"/>
                </a:solidFill>
                <a:latin typeface="Garamond"/>
                <a:ea typeface="Garamond"/>
                <a:cs typeface="Garamond"/>
                <a:sym typeface="Garamond"/>
              </a:rPr>
              <a:t>       - Anatomy guy</a:t>
            </a:r>
            <a:endParaRPr/>
          </a:p>
          <a:p>
            <a:pPr indent="-381000" lvl="0" marL="457200" rtl="0" algn="l">
              <a:lnSpc>
                <a:spcPct val="115000"/>
              </a:lnSpc>
              <a:spcBef>
                <a:spcPts val="0"/>
              </a:spcBef>
              <a:spcAft>
                <a:spcPts val="0"/>
              </a:spcAft>
              <a:buClr>
                <a:srgbClr val="372A28"/>
              </a:buClr>
              <a:buSzPts val="2400"/>
              <a:buFont typeface="Garamond"/>
              <a:buChar char="●"/>
            </a:pPr>
            <a:r>
              <a:rPr b="1" lang="en-US" sz="2800">
                <a:solidFill>
                  <a:srgbClr val="372A28"/>
                </a:solidFill>
                <a:latin typeface="Garamond"/>
                <a:ea typeface="Garamond"/>
                <a:cs typeface="Garamond"/>
                <a:sym typeface="Garamond"/>
              </a:rPr>
              <a:t>Youtubers</a:t>
            </a:r>
            <a:endParaRPr/>
          </a:p>
          <a:p>
            <a:pPr indent="0" lvl="0" marL="76200" rtl="0" algn="l">
              <a:lnSpc>
                <a:spcPct val="115000"/>
              </a:lnSpc>
              <a:spcBef>
                <a:spcPts val="0"/>
              </a:spcBef>
              <a:spcAft>
                <a:spcPts val="0"/>
              </a:spcAft>
              <a:buClr>
                <a:srgbClr val="372A28"/>
              </a:buClr>
              <a:buSzPts val="2400"/>
              <a:buNone/>
            </a:pPr>
            <a:r>
              <a:rPr lang="en-US" sz="2800">
                <a:solidFill>
                  <a:srgbClr val="372A28"/>
                </a:solidFill>
                <a:latin typeface="Garamond"/>
                <a:ea typeface="Garamond"/>
                <a:cs typeface="Garamond"/>
                <a:sym typeface="Garamond"/>
              </a:rPr>
              <a:t>        - Armando hasudungan (amazing diagrams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and explanations for anatomy)</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 Ninja nerd</a:t>
            </a:r>
            <a:endParaRPr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rPr lang="en-US" sz="2800">
                <a:solidFill>
                  <a:srgbClr val="372A28"/>
                </a:solidFill>
                <a:latin typeface="Garamond"/>
                <a:ea typeface="Garamond"/>
                <a:cs typeface="Garamond"/>
                <a:sym typeface="Garamond"/>
              </a:rPr>
              <a:t> 	    - Noted Anatomist</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 Sam Webster</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 AK lectures</a:t>
            </a:r>
            <a:endParaRPr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rPr lang="en-US" sz="2800">
                <a:solidFill>
                  <a:srgbClr val="372A28"/>
                </a:solidFill>
                <a:latin typeface="Garamond"/>
                <a:ea typeface="Garamond"/>
                <a:cs typeface="Garamond"/>
                <a:sym typeface="Garamond"/>
              </a:rPr>
              <a:t>	    - Medicosis Perfectionalis</a:t>
            </a:r>
            <a:endParaRPr sz="2800">
              <a:solidFill>
                <a:srgbClr val="372A28"/>
              </a:solidFill>
              <a:latin typeface="Garamond"/>
              <a:ea typeface="Garamond"/>
              <a:cs typeface="Garamond"/>
              <a:sym typeface="Garamond"/>
            </a:endParaRPr>
          </a:p>
          <a:p>
            <a:pPr indent="0" lvl="0" marL="0" rtl="0" algn="l">
              <a:lnSpc>
                <a:spcPct val="115000"/>
              </a:lnSpc>
              <a:spcBef>
                <a:spcPts val="0"/>
              </a:spcBef>
              <a:spcAft>
                <a:spcPts val="0"/>
              </a:spcAft>
              <a:buClr>
                <a:srgbClr val="372A28"/>
              </a:buClr>
              <a:buSzPts val="2400"/>
              <a:buNone/>
            </a:pPr>
            <a:r>
              <a:t/>
            </a:r>
            <a:endParaRPr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t/>
            </a:r>
            <a:endParaRPr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t/>
            </a:r>
            <a:endParaRPr sz="2800">
              <a:solidFill>
                <a:srgbClr val="372A28"/>
              </a:solidFill>
              <a:latin typeface="Garamond"/>
              <a:ea typeface="Garamond"/>
              <a:cs typeface="Garamond"/>
              <a:sym typeface="Garamond"/>
            </a:endParaRPr>
          </a:p>
          <a:p>
            <a:pPr indent="0" lvl="0" marL="0" rtl="0" algn="l">
              <a:lnSpc>
                <a:spcPct val="100000"/>
              </a:lnSpc>
              <a:spcBef>
                <a:spcPts val="1200"/>
              </a:spcBef>
              <a:spcAft>
                <a:spcPts val="2000"/>
              </a:spcAft>
              <a:buSzPts val="4000"/>
              <a:buNone/>
            </a:pPr>
            <a:r>
              <a:t/>
            </a:r>
            <a:endParaRPr sz="4800"/>
          </a:p>
        </p:txBody>
      </p:sp>
      <p:sp>
        <p:nvSpPr>
          <p:cNvPr id="602" name="Google Shape;602;p21"/>
          <p:cNvSpPr txBox="1"/>
          <p:nvPr>
            <p:ph idx="4294967295" type="body"/>
          </p:nvPr>
        </p:nvSpPr>
        <p:spPr>
          <a:xfrm>
            <a:off x="9223724" y="2111751"/>
            <a:ext cx="8061919" cy="7301190"/>
          </a:xfrm>
          <a:prstGeom prst="rect">
            <a:avLst/>
          </a:prstGeom>
          <a:noFill/>
          <a:ln>
            <a:noFill/>
          </a:ln>
        </p:spPr>
        <p:txBody>
          <a:bodyPr anchorCtr="0" anchor="t" bIns="0" lIns="0" spcFirstLastPara="1" rIns="0" wrap="square" tIns="0">
            <a:noAutofit/>
          </a:bodyPr>
          <a:lstStyle/>
          <a:p>
            <a:pPr indent="-381000" lvl="0" marL="457200" rtl="0" algn="l">
              <a:lnSpc>
                <a:spcPct val="115000"/>
              </a:lnSpc>
              <a:spcBef>
                <a:spcPts val="1200"/>
              </a:spcBef>
              <a:spcAft>
                <a:spcPts val="0"/>
              </a:spcAft>
              <a:buClr>
                <a:srgbClr val="372A28"/>
              </a:buClr>
              <a:buSzPts val="2400"/>
              <a:buFont typeface="Garamond"/>
              <a:buChar char="●"/>
            </a:pPr>
            <a:r>
              <a:rPr b="1" lang="en-US" sz="2800">
                <a:solidFill>
                  <a:srgbClr val="372A28"/>
                </a:solidFill>
                <a:latin typeface="Garamond"/>
                <a:ea typeface="Garamond"/>
                <a:cs typeface="Garamond"/>
                <a:sym typeface="Garamond"/>
              </a:rPr>
              <a:t>Other platforms/societies</a:t>
            </a:r>
            <a:endParaRPr b="1"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rPr b="1" lang="en-US" sz="2800">
                <a:solidFill>
                  <a:srgbClr val="372A28"/>
                </a:solidFill>
                <a:latin typeface="Garamond"/>
                <a:ea typeface="Garamond"/>
                <a:cs typeface="Garamond"/>
                <a:sym typeface="Garamond"/>
              </a:rPr>
              <a:t>        </a:t>
            </a:r>
            <a:r>
              <a:rPr lang="en-US" sz="2800">
                <a:solidFill>
                  <a:srgbClr val="372A28"/>
                </a:solidFill>
                <a:latin typeface="Garamond"/>
                <a:ea typeface="Garamond"/>
                <a:cs typeface="Garamond"/>
                <a:sym typeface="Garamond"/>
              </a:rPr>
              <a:t>- </a:t>
            </a:r>
            <a:r>
              <a:rPr b="1" lang="en-US" sz="2800">
                <a:solidFill>
                  <a:srgbClr val="372A28"/>
                </a:solidFill>
                <a:latin typeface="Garamond"/>
                <a:ea typeface="Garamond"/>
                <a:cs typeface="Garamond"/>
                <a:sym typeface="Garamond"/>
              </a:rPr>
              <a:t>Teachmed</a:t>
            </a:r>
            <a:r>
              <a:rPr lang="en-US" sz="2800">
                <a:solidFill>
                  <a:srgbClr val="372A28"/>
                </a:solidFill>
                <a:latin typeface="Garamond"/>
                <a:ea typeface="Garamond"/>
                <a:cs typeface="Garamond"/>
                <a:sym typeface="Garamond"/>
              </a:rPr>
              <a:t>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(A Kings specific weekly teaching organisation to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help understand content; they also organise quiz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banks for your exams)</a:t>
            </a:r>
            <a:endParaRPr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rPr b="1" lang="en-US" sz="2800">
                <a:solidFill>
                  <a:srgbClr val="372A28"/>
                </a:solidFill>
                <a:latin typeface="Garamond"/>
                <a:ea typeface="Garamond"/>
                <a:cs typeface="Garamond"/>
                <a:sym typeface="Garamond"/>
              </a:rPr>
              <a:t>         - MERJ</a:t>
            </a:r>
            <a:br>
              <a:rPr b="1" lang="en-US" sz="2800">
                <a:solidFill>
                  <a:srgbClr val="372A28"/>
                </a:solidFill>
                <a:latin typeface="Garamond"/>
                <a:ea typeface="Garamond"/>
                <a:cs typeface="Garamond"/>
                <a:sym typeface="Garamond"/>
              </a:rPr>
            </a:br>
            <a:r>
              <a:rPr b="1" lang="en-US" sz="2800">
                <a:solidFill>
                  <a:srgbClr val="372A28"/>
                </a:solidFill>
                <a:latin typeface="Garamond"/>
                <a:ea typeface="Garamond"/>
                <a:cs typeface="Garamond"/>
                <a:sym typeface="Garamond"/>
              </a:rPr>
              <a:t>             </a:t>
            </a:r>
            <a:r>
              <a:rPr lang="en-US" sz="2800">
                <a:solidFill>
                  <a:srgbClr val="372A28"/>
                </a:solidFill>
                <a:latin typeface="Garamond"/>
                <a:ea typeface="Garamond"/>
                <a:cs typeface="Garamond"/>
                <a:sym typeface="Garamond"/>
              </a:rPr>
              <a:t>(Organise very helpful lives/exam practice) </a:t>
            </a:r>
            <a:endParaRPr sz="2800">
              <a:solidFill>
                <a:srgbClr val="372A28"/>
              </a:solidFill>
              <a:latin typeface="Garamond"/>
              <a:ea typeface="Garamond"/>
              <a:cs typeface="Garamond"/>
              <a:sym typeface="Garamond"/>
            </a:endParaRPr>
          </a:p>
          <a:p>
            <a:pPr indent="0" lvl="0" marL="76200" rtl="0" algn="l">
              <a:lnSpc>
                <a:spcPct val="115000"/>
              </a:lnSpc>
              <a:spcBef>
                <a:spcPts val="0"/>
              </a:spcBef>
              <a:spcAft>
                <a:spcPts val="0"/>
              </a:spcAft>
              <a:buClr>
                <a:srgbClr val="372A28"/>
              </a:buClr>
              <a:buSzPts val="2400"/>
              <a:buNone/>
            </a:pPr>
            <a:r>
              <a:rPr b="1" lang="en-US" sz="2800">
                <a:solidFill>
                  <a:srgbClr val="372A28"/>
                </a:solidFill>
                <a:latin typeface="Garamond"/>
                <a:ea typeface="Garamond"/>
                <a:cs typeface="Garamond"/>
                <a:sym typeface="Garamond"/>
              </a:rPr>
              <a:t>         - Other societies</a:t>
            </a:r>
            <a:r>
              <a:rPr lang="en-US" sz="2800">
                <a:solidFill>
                  <a:srgbClr val="372A28"/>
                </a:solidFill>
                <a:latin typeface="Garamond"/>
                <a:ea typeface="Garamond"/>
                <a:cs typeface="Garamond"/>
                <a:sym typeface="Garamond"/>
              </a:rPr>
              <a:t>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(e.g. Anatomy soc, MSA (keep an eye out on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insta!), EMDP soc etc</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There are many medical societies (don't have to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be at kings only); you can also just follow them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on Instagram - many release MCQs which you </a:t>
            </a:r>
            <a:br>
              <a:rPr lang="en-US" sz="2800">
                <a:solidFill>
                  <a:srgbClr val="372A28"/>
                </a:solidFill>
                <a:latin typeface="Garamond"/>
                <a:ea typeface="Garamond"/>
                <a:cs typeface="Garamond"/>
                <a:sym typeface="Garamond"/>
              </a:rPr>
            </a:br>
            <a:r>
              <a:rPr lang="en-US" sz="2800">
                <a:solidFill>
                  <a:srgbClr val="372A28"/>
                </a:solidFill>
                <a:latin typeface="Garamond"/>
                <a:ea typeface="Garamond"/>
                <a:cs typeface="Garamond"/>
                <a:sym typeface="Garamond"/>
              </a:rPr>
              <a:t>              can use </a:t>
            </a:r>
            <a:endParaRPr sz="4800"/>
          </a:p>
        </p:txBody>
      </p:sp>
      <p:pic>
        <p:nvPicPr>
          <p:cNvPr id="603" name="Google Shape;603;p21"/>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607" name="Shape 607"/>
        <p:cNvGrpSpPr/>
        <p:nvPr/>
      </p:nvGrpSpPr>
      <p:grpSpPr>
        <a:xfrm>
          <a:off x="0" y="0"/>
          <a:ext cx="0" cy="0"/>
          <a:chOff x="0" y="0"/>
          <a:chExt cx="0" cy="0"/>
        </a:xfrm>
      </p:grpSpPr>
      <p:sp>
        <p:nvSpPr>
          <p:cNvPr id="608" name="Google Shape;608;p22"/>
          <p:cNvSpPr txBox="1"/>
          <p:nvPr>
            <p:ph idx="4294967295" type="title"/>
          </p:nvPr>
        </p:nvSpPr>
        <p:spPr>
          <a:xfrm>
            <a:off x="2697793" y="681921"/>
            <a:ext cx="12892414" cy="1349903"/>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6800"/>
              <a:buNone/>
            </a:pPr>
            <a:r>
              <a:rPr lang="en-US" sz="9000">
                <a:latin typeface="Garamond"/>
                <a:ea typeface="Garamond"/>
                <a:cs typeface="Garamond"/>
                <a:sym typeface="Garamond"/>
              </a:rPr>
              <a:t>Our methods</a:t>
            </a:r>
            <a:endParaRPr sz="9000">
              <a:latin typeface="Garamond"/>
              <a:ea typeface="Garamond"/>
              <a:cs typeface="Garamond"/>
              <a:sym typeface="Garamond"/>
            </a:endParaRPr>
          </a:p>
        </p:txBody>
      </p:sp>
      <p:sp>
        <p:nvSpPr>
          <p:cNvPr id="609" name="Google Shape;609;p22"/>
          <p:cNvSpPr txBox="1"/>
          <p:nvPr/>
        </p:nvSpPr>
        <p:spPr>
          <a:xfrm>
            <a:off x="736735" y="4106623"/>
            <a:ext cx="17253441"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sng" cap="none" strike="noStrike">
                <a:solidFill>
                  <a:srgbClr val="000000"/>
                </a:solidFill>
                <a:latin typeface="Garamond"/>
                <a:ea typeface="Garamond"/>
                <a:cs typeface="Garamond"/>
                <a:sym typeface="Garamond"/>
              </a:rPr>
              <a:t>Main takeaway </a:t>
            </a:r>
            <a:br>
              <a:rPr b="0" i="0" lang="en-US" sz="4800" u="none" cap="none" strike="noStrike">
                <a:solidFill>
                  <a:srgbClr val="000000"/>
                </a:solidFill>
                <a:latin typeface="Garamond"/>
                <a:ea typeface="Garamond"/>
                <a:cs typeface="Garamond"/>
                <a:sym typeface="Garamond"/>
              </a:rPr>
            </a:br>
            <a:r>
              <a:rPr b="0" i="0" lang="en-US" sz="4800" u="none" cap="none" strike="noStrike">
                <a:solidFill>
                  <a:srgbClr val="000000"/>
                </a:solidFill>
                <a:latin typeface="Garamond"/>
                <a:ea typeface="Garamond"/>
                <a:cs typeface="Garamond"/>
                <a:sym typeface="Garamond"/>
              </a:rPr>
              <a:t>Everyone has different methods for things and that is completely okay! </a:t>
            </a:r>
            <a:br>
              <a:rPr b="0" i="0" lang="en-US" sz="4800" u="none" cap="none" strike="noStrike">
                <a:solidFill>
                  <a:srgbClr val="000000"/>
                </a:solidFill>
                <a:latin typeface="Garamond"/>
                <a:ea typeface="Garamond"/>
                <a:cs typeface="Garamond"/>
                <a:sym typeface="Garamond"/>
              </a:rPr>
            </a:br>
            <a:r>
              <a:rPr b="0" i="0" lang="en-US" sz="4800" u="none" cap="none" strike="noStrike">
                <a:solidFill>
                  <a:srgbClr val="000000"/>
                </a:solidFill>
                <a:latin typeface="Garamond"/>
                <a:ea typeface="Garamond"/>
                <a:cs typeface="Garamond"/>
                <a:sym typeface="Garamond"/>
              </a:rPr>
              <a:t>Use the method that works best for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613" name="Shape 613"/>
        <p:cNvGrpSpPr/>
        <p:nvPr/>
      </p:nvGrpSpPr>
      <p:grpSpPr>
        <a:xfrm>
          <a:off x="0" y="0"/>
          <a:ext cx="0" cy="0"/>
          <a:chOff x="0" y="0"/>
          <a:chExt cx="0" cy="0"/>
        </a:xfrm>
      </p:grpSpPr>
      <p:sp>
        <p:nvSpPr>
          <p:cNvPr id="614" name="Google Shape;614;p23"/>
          <p:cNvSpPr txBox="1"/>
          <p:nvPr/>
        </p:nvSpPr>
        <p:spPr>
          <a:xfrm>
            <a:off x="1028701" y="1395195"/>
            <a:ext cx="16230600" cy="1246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Extracurriculars</a:t>
            </a:r>
            <a:endParaRPr b="1" i="0" sz="9000" u="none" cap="none" strike="noStrike">
              <a:solidFill>
                <a:schemeClr val="dk1"/>
              </a:solidFill>
              <a:latin typeface="Garamond"/>
              <a:ea typeface="Garamond"/>
              <a:cs typeface="Garamond"/>
              <a:sym typeface="Garamond"/>
            </a:endParaRPr>
          </a:p>
        </p:txBody>
      </p:sp>
      <p:sp>
        <p:nvSpPr>
          <p:cNvPr id="615" name="Google Shape;615;p23"/>
          <p:cNvSpPr txBox="1"/>
          <p:nvPr/>
        </p:nvSpPr>
        <p:spPr>
          <a:xfrm>
            <a:off x="1534050" y="3051425"/>
            <a:ext cx="5757900" cy="6763500"/>
          </a:xfrm>
          <a:prstGeom prst="rect">
            <a:avLst/>
          </a:prstGeom>
          <a:noFill/>
          <a:ln>
            <a:noFill/>
          </a:ln>
        </p:spPr>
        <p:txBody>
          <a:bodyPr anchorCtr="0" anchor="t" bIns="91425" lIns="91425" spcFirstLastPara="1" rIns="91425" wrap="square" tIns="91425">
            <a:spAutoFit/>
          </a:bodyPr>
          <a:lstStyle/>
          <a:p>
            <a:pPr indent="-444500" lvl="0" marL="457200" marR="0" rtl="0" algn="l">
              <a:lnSpc>
                <a:spcPct val="110000"/>
              </a:lnSpc>
              <a:spcBef>
                <a:spcPts val="700"/>
              </a:spcBef>
              <a:spcAft>
                <a:spcPts val="0"/>
              </a:spcAft>
              <a:buClr>
                <a:schemeClr val="dk1"/>
              </a:buClr>
              <a:buSzPts val="3400"/>
              <a:buFont typeface="Garamond"/>
              <a:buChar char="●"/>
            </a:pPr>
            <a:r>
              <a:rPr b="0" i="0" lang="en-US" sz="3400" u="none" cap="none" strike="noStrike">
                <a:solidFill>
                  <a:schemeClr val="dk1"/>
                </a:solidFill>
                <a:latin typeface="Garamond"/>
                <a:ea typeface="Garamond"/>
                <a:cs typeface="Garamond"/>
                <a:sym typeface="Garamond"/>
              </a:rPr>
              <a:t>Sports clubs (KCL &amp; GKT)</a:t>
            </a:r>
            <a:endParaRPr b="0" i="0" sz="3400" u="none" cap="none" strike="noStrike">
              <a:solidFill>
                <a:schemeClr val="dk1"/>
              </a:solidFill>
              <a:latin typeface="Garamond"/>
              <a:ea typeface="Garamond"/>
              <a:cs typeface="Garamond"/>
              <a:sym typeface="Garamond"/>
            </a:endParaRPr>
          </a:p>
          <a:p>
            <a:pPr indent="-444500" lvl="0" marL="457200" marR="0" rtl="0" algn="l">
              <a:lnSpc>
                <a:spcPct val="110000"/>
              </a:lnSpc>
              <a:spcBef>
                <a:spcPts val="0"/>
              </a:spcBef>
              <a:spcAft>
                <a:spcPts val="0"/>
              </a:spcAft>
              <a:buClr>
                <a:schemeClr val="dk1"/>
              </a:buClr>
              <a:buSzPts val="3400"/>
              <a:buFont typeface="Garamond"/>
              <a:buChar char="●"/>
            </a:pPr>
            <a:r>
              <a:rPr b="0" i="0" lang="en-US" sz="3400" u="none" cap="none" strike="noStrike">
                <a:solidFill>
                  <a:schemeClr val="dk1"/>
                </a:solidFill>
                <a:latin typeface="Garamond"/>
                <a:ea typeface="Garamond"/>
                <a:cs typeface="Garamond"/>
                <a:sym typeface="Garamond"/>
              </a:rPr>
              <a:t>Medicine-related societies</a:t>
            </a:r>
            <a:endParaRPr b="0" i="0" sz="3400" u="none" cap="none" strike="noStrike">
              <a:solidFill>
                <a:schemeClr val="dk1"/>
              </a:solidFill>
              <a:latin typeface="Garamond"/>
              <a:ea typeface="Garamond"/>
              <a:cs typeface="Garamond"/>
              <a:sym typeface="Garamond"/>
            </a:endParaRPr>
          </a:p>
          <a:p>
            <a:pPr indent="-444500" lvl="0" marL="457200" marR="0" rtl="0" algn="l">
              <a:lnSpc>
                <a:spcPct val="110000"/>
              </a:lnSpc>
              <a:spcBef>
                <a:spcPts val="0"/>
              </a:spcBef>
              <a:spcAft>
                <a:spcPts val="0"/>
              </a:spcAft>
              <a:buClr>
                <a:schemeClr val="dk1"/>
              </a:buClr>
              <a:buSzPts val="3400"/>
              <a:buFont typeface="Garamond"/>
              <a:buChar char="●"/>
            </a:pPr>
            <a:r>
              <a:rPr b="0" i="0" lang="en-US" sz="3400" u="none" cap="none" strike="noStrike">
                <a:solidFill>
                  <a:schemeClr val="dk1"/>
                </a:solidFill>
                <a:latin typeface="Garamond"/>
                <a:ea typeface="Garamond"/>
                <a:cs typeface="Garamond"/>
                <a:sym typeface="Garamond"/>
              </a:rPr>
              <a:t>Non-academic societies</a:t>
            </a:r>
            <a:endParaRPr b="0" i="0" sz="3400" u="none" cap="none" strike="noStrike">
              <a:solidFill>
                <a:schemeClr val="dk1"/>
              </a:solidFill>
              <a:latin typeface="Garamond"/>
              <a:ea typeface="Garamond"/>
              <a:cs typeface="Garamond"/>
              <a:sym typeface="Garamond"/>
            </a:endParaRPr>
          </a:p>
          <a:p>
            <a:pPr indent="-444500" lvl="0" marL="457200" marR="0" rtl="0" algn="l">
              <a:lnSpc>
                <a:spcPct val="110000"/>
              </a:lnSpc>
              <a:spcBef>
                <a:spcPts val="0"/>
              </a:spcBef>
              <a:spcAft>
                <a:spcPts val="0"/>
              </a:spcAft>
              <a:buClr>
                <a:schemeClr val="dk1"/>
              </a:buClr>
              <a:buSzPts val="3400"/>
              <a:buFont typeface="Garamond"/>
              <a:buChar char="●"/>
            </a:pPr>
            <a:r>
              <a:rPr b="0" i="0" lang="en-US" sz="3400" u="none" cap="none" strike="noStrike">
                <a:solidFill>
                  <a:schemeClr val="dk1"/>
                </a:solidFill>
                <a:latin typeface="Garamond"/>
                <a:ea typeface="Garamond"/>
                <a:cs typeface="Garamond"/>
                <a:sym typeface="Garamond"/>
              </a:rPr>
              <a:t>Get involved with the MSA </a:t>
            </a:r>
            <a:r>
              <a:rPr lang="en-US" sz="3400">
                <a:solidFill>
                  <a:schemeClr val="dk1"/>
                </a:solidFill>
                <a:latin typeface="Garamond"/>
                <a:ea typeface="Garamond"/>
                <a:cs typeface="Garamond"/>
                <a:sym typeface="Garamond"/>
              </a:rPr>
              <a:t>PALS</a:t>
            </a:r>
            <a:endParaRPr b="0" i="0" sz="3400" u="none" cap="none" strike="noStrike">
              <a:solidFill>
                <a:schemeClr val="dk1"/>
              </a:solidFill>
              <a:latin typeface="Garamond"/>
              <a:ea typeface="Garamond"/>
              <a:cs typeface="Garamond"/>
              <a:sym typeface="Garamond"/>
            </a:endParaRPr>
          </a:p>
          <a:p>
            <a:pPr indent="-444500" lvl="0" marL="457200" marR="0" rtl="0" algn="l">
              <a:lnSpc>
                <a:spcPct val="110000"/>
              </a:lnSpc>
              <a:spcBef>
                <a:spcPts val="0"/>
              </a:spcBef>
              <a:spcAft>
                <a:spcPts val="0"/>
              </a:spcAft>
              <a:buClr>
                <a:schemeClr val="dk1"/>
              </a:buClr>
              <a:buSzPts val="3400"/>
              <a:buFont typeface="Garamond"/>
              <a:buChar char="●"/>
            </a:pPr>
            <a:r>
              <a:rPr b="0" i="0" lang="en-US" sz="3400" u="none" cap="none" strike="noStrike">
                <a:solidFill>
                  <a:schemeClr val="dk1"/>
                </a:solidFill>
                <a:latin typeface="Garamond"/>
                <a:ea typeface="Garamond"/>
                <a:cs typeface="Garamond"/>
                <a:sym typeface="Garamond"/>
              </a:rPr>
              <a:t>Conferences</a:t>
            </a:r>
            <a:endParaRPr sz="3400">
              <a:solidFill>
                <a:schemeClr val="dk1"/>
              </a:solidFill>
              <a:latin typeface="Garamond"/>
              <a:ea typeface="Garamond"/>
              <a:cs typeface="Garamond"/>
              <a:sym typeface="Garamond"/>
            </a:endParaRPr>
          </a:p>
          <a:p>
            <a:pPr indent="-444500" lvl="0" marL="457200" marR="0" rtl="0" algn="l">
              <a:lnSpc>
                <a:spcPct val="110000"/>
              </a:lnSpc>
              <a:spcBef>
                <a:spcPts val="0"/>
              </a:spcBef>
              <a:spcAft>
                <a:spcPts val="0"/>
              </a:spcAft>
              <a:buClr>
                <a:schemeClr val="dk1"/>
              </a:buClr>
              <a:buSzPts val="3400"/>
              <a:buFont typeface="Garamond"/>
              <a:buChar char="●"/>
            </a:pPr>
            <a:r>
              <a:rPr b="0" i="0" lang="en-US" sz="3400" u="none" cap="none" strike="noStrike">
                <a:solidFill>
                  <a:schemeClr val="dk1"/>
                </a:solidFill>
                <a:latin typeface="Garamond"/>
                <a:ea typeface="Garamond"/>
                <a:cs typeface="Garamond"/>
                <a:sym typeface="Garamond"/>
              </a:rPr>
              <a:t>King’s move app, King’s gym</a:t>
            </a:r>
            <a:endParaRPr b="0" i="0" sz="1800" u="none" cap="none" strike="noStrike">
              <a:solidFill>
                <a:srgbClr val="000000"/>
              </a:solidFill>
              <a:latin typeface="Arial"/>
              <a:ea typeface="Arial"/>
              <a:cs typeface="Arial"/>
              <a:sym typeface="Arial"/>
            </a:endParaRPr>
          </a:p>
          <a:p>
            <a:pPr indent="-444500" lvl="0" marL="457200" marR="0" rtl="0" algn="l">
              <a:lnSpc>
                <a:spcPct val="110000"/>
              </a:lnSpc>
              <a:spcBef>
                <a:spcPts val="0"/>
              </a:spcBef>
              <a:spcAft>
                <a:spcPts val="0"/>
              </a:spcAft>
              <a:buClr>
                <a:schemeClr val="dk1"/>
              </a:buClr>
              <a:buSzPts val="3400"/>
              <a:buFont typeface="Garamond"/>
              <a:buChar char="●"/>
            </a:pPr>
            <a:r>
              <a:rPr b="0" i="0" lang="en-US" sz="3400" u="none" cap="none" strike="noStrike">
                <a:solidFill>
                  <a:schemeClr val="dk1"/>
                </a:solidFill>
                <a:latin typeface="Garamond"/>
                <a:ea typeface="Garamond"/>
                <a:cs typeface="Garamond"/>
                <a:sym typeface="Garamond"/>
              </a:rPr>
              <a:t>Volunteering</a:t>
            </a:r>
            <a:endParaRPr b="0" i="0" sz="3400" u="none" cap="none" strike="noStrike">
              <a:solidFill>
                <a:schemeClr val="dk1"/>
              </a:solidFill>
              <a:latin typeface="Garamond"/>
              <a:ea typeface="Garamond"/>
              <a:cs typeface="Garamond"/>
              <a:sym typeface="Garamond"/>
            </a:endParaRPr>
          </a:p>
          <a:p>
            <a:pPr indent="-444500" lvl="0" marL="457200" marR="0" rtl="0" algn="l">
              <a:lnSpc>
                <a:spcPct val="110000"/>
              </a:lnSpc>
              <a:spcBef>
                <a:spcPts val="0"/>
              </a:spcBef>
              <a:spcAft>
                <a:spcPts val="0"/>
              </a:spcAft>
              <a:buClr>
                <a:schemeClr val="dk1"/>
              </a:buClr>
              <a:buSzPts val="3400"/>
              <a:buFont typeface="Garamond"/>
              <a:buChar char="●"/>
            </a:pPr>
            <a:r>
              <a:rPr lang="en-US" sz="3400">
                <a:solidFill>
                  <a:schemeClr val="dk1"/>
                </a:solidFill>
                <a:latin typeface="Garamond"/>
                <a:ea typeface="Garamond"/>
                <a:cs typeface="Garamond"/>
                <a:sym typeface="Garamond"/>
              </a:rPr>
              <a:t>There are X number of societies at King’s (make your own society)</a:t>
            </a:r>
            <a:endParaRPr sz="3400">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Gill Sans"/>
              <a:ea typeface="Gill Sans"/>
              <a:cs typeface="Gill Sans"/>
              <a:sym typeface="Gill Sans"/>
            </a:endParaRPr>
          </a:p>
        </p:txBody>
      </p:sp>
      <p:pic>
        <p:nvPicPr>
          <p:cNvPr id="616" name="Google Shape;616;p23"/>
          <p:cNvPicPr preferRelativeResize="0"/>
          <p:nvPr/>
        </p:nvPicPr>
        <p:blipFill rotWithShape="1">
          <a:blip r:embed="rId3">
            <a:alphaModFix/>
          </a:blip>
          <a:srcRect b="0" l="0" r="0" t="0"/>
          <a:stretch/>
        </p:blipFill>
        <p:spPr>
          <a:xfrm>
            <a:off x="12812087" y="3241450"/>
            <a:ext cx="4447212" cy="2673544"/>
          </a:xfrm>
          <a:prstGeom prst="rect">
            <a:avLst/>
          </a:prstGeom>
          <a:noFill/>
          <a:ln>
            <a:noFill/>
          </a:ln>
        </p:spPr>
      </p:pic>
      <p:pic>
        <p:nvPicPr>
          <p:cNvPr id="617" name="Google Shape;617;p23"/>
          <p:cNvPicPr preferRelativeResize="0"/>
          <p:nvPr/>
        </p:nvPicPr>
        <p:blipFill rotWithShape="1">
          <a:blip r:embed="rId4">
            <a:alphaModFix/>
          </a:blip>
          <a:srcRect b="0" l="0" r="0" t="0"/>
          <a:stretch/>
        </p:blipFill>
        <p:spPr>
          <a:xfrm>
            <a:off x="8351150" y="6210614"/>
            <a:ext cx="4163429" cy="2606936"/>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pic>
        <p:nvPicPr>
          <p:cNvPr id="618" name="Google Shape;618;p23"/>
          <p:cNvPicPr preferRelativeResize="0"/>
          <p:nvPr/>
        </p:nvPicPr>
        <p:blipFill rotWithShape="1">
          <a:blip r:embed="rId5">
            <a:alphaModFix/>
          </a:blip>
          <a:srcRect b="0" l="0" r="6085" t="0"/>
          <a:stretch/>
        </p:blipFill>
        <p:spPr>
          <a:xfrm>
            <a:off x="12812087" y="6210614"/>
            <a:ext cx="4447212" cy="2606936"/>
          </a:xfrm>
          <a:prstGeom prst="rect">
            <a:avLst/>
          </a:prstGeom>
          <a:noFill/>
          <a:ln>
            <a:noFill/>
          </a:ln>
        </p:spPr>
      </p:pic>
      <p:pic>
        <p:nvPicPr>
          <p:cNvPr id="619" name="Google Shape;619;p23"/>
          <p:cNvPicPr preferRelativeResize="0"/>
          <p:nvPr/>
        </p:nvPicPr>
        <p:blipFill rotWithShape="1">
          <a:blip r:embed="rId6">
            <a:alphaModFix/>
          </a:blip>
          <a:srcRect b="0" l="0" r="0" t="0"/>
          <a:stretch/>
        </p:blipFill>
        <p:spPr>
          <a:xfrm>
            <a:off x="8217059" y="9612650"/>
            <a:ext cx="1853882" cy="674350"/>
          </a:xfrm>
          <a:prstGeom prst="rect">
            <a:avLst/>
          </a:prstGeom>
          <a:noFill/>
          <a:ln>
            <a:noFill/>
          </a:ln>
        </p:spPr>
      </p:pic>
      <p:pic>
        <p:nvPicPr>
          <p:cNvPr id="620" name="Google Shape;620;p23"/>
          <p:cNvPicPr preferRelativeResize="0"/>
          <p:nvPr/>
        </p:nvPicPr>
        <p:blipFill rotWithShape="1">
          <a:blip r:embed="rId7">
            <a:alphaModFix/>
          </a:blip>
          <a:srcRect b="28165" l="8640" r="8441" t="46754"/>
          <a:stretch/>
        </p:blipFill>
        <p:spPr>
          <a:xfrm>
            <a:off x="8351163" y="3241425"/>
            <a:ext cx="4163403" cy="2673546"/>
          </a:xfrm>
          <a:prstGeom prst="rect">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624" name="Shape 624"/>
        <p:cNvGrpSpPr/>
        <p:nvPr/>
      </p:nvGrpSpPr>
      <p:grpSpPr>
        <a:xfrm>
          <a:off x="0" y="0"/>
          <a:ext cx="0" cy="0"/>
          <a:chOff x="0" y="0"/>
          <a:chExt cx="0" cy="0"/>
        </a:xfrm>
      </p:grpSpPr>
      <p:sp>
        <p:nvSpPr>
          <p:cNvPr id="625" name="Google Shape;625;p24"/>
          <p:cNvSpPr txBox="1"/>
          <p:nvPr/>
        </p:nvSpPr>
        <p:spPr>
          <a:xfrm>
            <a:off x="1028700" y="948150"/>
            <a:ext cx="16230600" cy="1246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Top Tips</a:t>
            </a:r>
            <a:endParaRPr b="1" i="0" sz="9000" u="none" cap="none" strike="noStrike">
              <a:solidFill>
                <a:schemeClr val="dk1"/>
              </a:solidFill>
              <a:latin typeface="Garamond"/>
              <a:ea typeface="Garamond"/>
              <a:cs typeface="Garamond"/>
              <a:sym typeface="Garamond"/>
            </a:endParaRPr>
          </a:p>
        </p:txBody>
      </p:sp>
      <p:sp>
        <p:nvSpPr>
          <p:cNvPr id="626" name="Google Shape;626;p24"/>
          <p:cNvSpPr txBox="1"/>
          <p:nvPr/>
        </p:nvSpPr>
        <p:spPr>
          <a:xfrm>
            <a:off x="750750" y="2655856"/>
            <a:ext cx="16230600" cy="6280200"/>
          </a:xfrm>
          <a:prstGeom prst="rect">
            <a:avLst/>
          </a:prstGeom>
          <a:noFill/>
          <a:ln>
            <a:noFill/>
          </a:ln>
        </p:spPr>
        <p:txBody>
          <a:bodyPr anchorCtr="0" anchor="t" bIns="0" lIns="0" spcFirstLastPara="1" rIns="0" wrap="square" tIns="0">
            <a:spAutoFit/>
          </a:bodyPr>
          <a:lstStyle/>
          <a:p>
            <a:pPr indent="-393700" lvl="0" marL="457200" marR="0" rtl="0" algn="l">
              <a:lnSpc>
                <a:spcPct val="115000"/>
              </a:lnSpc>
              <a:spcBef>
                <a:spcPts val="0"/>
              </a:spcBef>
              <a:spcAft>
                <a:spcPts val="0"/>
              </a:spcAft>
              <a:buClr>
                <a:srgbClr val="372A28"/>
              </a:buClr>
              <a:buSzPts val="2600"/>
              <a:buFont typeface="Garamond"/>
              <a:buChar char="●"/>
            </a:pPr>
            <a:r>
              <a:rPr b="0" i="0" lang="en-US" sz="3200" u="none" cap="none" strike="noStrike">
                <a:solidFill>
                  <a:srgbClr val="372A28"/>
                </a:solidFill>
                <a:latin typeface="Garamond"/>
                <a:ea typeface="Garamond"/>
                <a:cs typeface="Garamond"/>
                <a:sym typeface="Garamond"/>
              </a:rPr>
              <a:t>Check your KCL email and Weekly Programme Update (no seriously, check these!)</a:t>
            </a:r>
            <a:endParaRPr b="0" i="0" sz="1400" u="none" cap="none" strike="noStrike">
              <a:solidFill>
                <a:srgbClr val="000000"/>
              </a:solidFill>
              <a:latin typeface="Arial"/>
              <a:ea typeface="Arial"/>
              <a:cs typeface="Arial"/>
              <a:sym typeface="Arial"/>
            </a:endParaRPr>
          </a:p>
          <a:p>
            <a:pPr indent="-393700" lvl="0" marL="457200" marR="0" rtl="0" algn="l">
              <a:lnSpc>
                <a:spcPct val="115000"/>
              </a:lnSpc>
              <a:spcBef>
                <a:spcPts val="0"/>
              </a:spcBef>
              <a:spcAft>
                <a:spcPts val="0"/>
              </a:spcAft>
              <a:buClr>
                <a:srgbClr val="372A28"/>
              </a:buClr>
              <a:buSzPts val="2600"/>
              <a:buFont typeface="Garamond"/>
              <a:buChar char="●"/>
            </a:pPr>
            <a:r>
              <a:rPr b="0" i="0" lang="en-US" sz="3200" u="none" cap="none" strike="noStrike">
                <a:solidFill>
                  <a:srgbClr val="372A28"/>
                </a:solidFill>
                <a:latin typeface="Garamond"/>
                <a:ea typeface="Garamond"/>
                <a:cs typeface="Garamond"/>
                <a:sym typeface="Garamond"/>
              </a:rPr>
              <a:t>Be open to trying out new ways of learning and stick to the one that works for you (Do not be discouraged if multiple methods are not working or your method is different from what others are doing)</a:t>
            </a:r>
            <a:endParaRPr b="0" i="0" sz="3200" u="none" cap="none" strike="noStrike">
              <a:solidFill>
                <a:srgbClr val="372A28"/>
              </a:solidFill>
              <a:latin typeface="Garamond"/>
              <a:ea typeface="Garamond"/>
              <a:cs typeface="Garamond"/>
              <a:sym typeface="Garamond"/>
            </a:endParaRPr>
          </a:p>
          <a:p>
            <a:pPr indent="-393700" lvl="0" marL="457200" marR="0" rtl="0" algn="l">
              <a:lnSpc>
                <a:spcPct val="115000"/>
              </a:lnSpc>
              <a:spcBef>
                <a:spcPts val="0"/>
              </a:spcBef>
              <a:spcAft>
                <a:spcPts val="0"/>
              </a:spcAft>
              <a:buClr>
                <a:srgbClr val="372A28"/>
              </a:buClr>
              <a:buSzPts val="2600"/>
              <a:buFont typeface="Garamond"/>
              <a:buChar char="●"/>
            </a:pPr>
            <a:r>
              <a:rPr b="0" i="0" lang="en-US" sz="3200" u="none" cap="none" strike="noStrike">
                <a:solidFill>
                  <a:srgbClr val="372A28"/>
                </a:solidFill>
                <a:latin typeface="Garamond"/>
                <a:ea typeface="Garamond"/>
                <a:cs typeface="Garamond"/>
                <a:sym typeface="Garamond"/>
              </a:rPr>
              <a:t>Do lectures on time and make resources (if you are going to) as you go</a:t>
            </a:r>
            <a:endParaRPr b="0" i="0" sz="3200" u="none" cap="none" strike="noStrike">
              <a:solidFill>
                <a:srgbClr val="372A28"/>
              </a:solidFill>
              <a:latin typeface="Garamond"/>
              <a:ea typeface="Garamond"/>
              <a:cs typeface="Garamond"/>
              <a:sym typeface="Garamond"/>
            </a:endParaRPr>
          </a:p>
          <a:p>
            <a:pPr indent="0" lvl="1" marL="520700" marR="0" rtl="0" algn="l">
              <a:lnSpc>
                <a:spcPct val="115000"/>
              </a:lnSpc>
              <a:spcBef>
                <a:spcPts val="0"/>
              </a:spcBef>
              <a:spcAft>
                <a:spcPts val="0"/>
              </a:spcAft>
              <a:buClr>
                <a:srgbClr val="000000"/>
              </a:buClr>
              <a:buSzPts val="3200"/>
              <a:buFont typeface="Arial"/>
              <a:buNone/>
            </a:pPr>
            <a:r>
              <a:rPr b="0" i="0" lang="en-US" sz="3200" u="none" cap="none" strike="noStrike">
                <a:solidFill>
                  <a:srgbClr val="372A28"/>
                </a:solidFill>
                <a:latin typeface="Garamond"/>
                <a:ea typeface="Garamond"/>
                <a:cs typeface="Garamond"/>
                <a:sym typeface="Garamond"/>
              </a:rPr>
              <a:t>  - Don’t leave revision until the last minute</a:t>
            </a:r>
            <a:endParaRPr b="0" i="0" sz="3200" u="none" cap="none" strike="noStrike">
              <a:solidFill>
                <a:srgbClr val="372A28"/>
              </a:solidFill>
              <a:latin typeface="Garamond"/>
              <a:ea typeface="Garamond"/>
              <a:cs typeface="Garamond"/>
              <a:sym typeface="Garamond"/>
            </a:endParaRPr>
          </a:p>
          <a:p>
            <a:pPr indent="-393700" lvl="0" marL="457200" marR="0" rtl="0" algn="l">
              <a:lnSpc>
                <a:spcPct val="115000"/>
              </a:lnSpc>
              <a:spcBef>
                <a:spcPts val="0"/>
              </a:spcBef>
              <a:spcAft>
                <a:spcPts val="0"/>
              </a:spcAft>
              <a:buClr>
                <a:srgbClr val="372A28"/>
              </a:buClr>
              <a:buSzPts val="2600"/>
              <a:buFont typeface="Garamond"/>
              <a:buChar char="●"/>
            </a:pPr>
            <a:r>
              <a:rPr b="0" i="0" lang="en-US" sz="3200" u="none" cap="none" strike="noStrike">
                <a:solidFill>
                  <a:srgbClr val="372A28"/>
                </a:solidFill>
                <a:latin typeface="Garamond"/>
                <a:ea typeface="Garamond"/>
                <a:cs typeface="Garamond"/>
                <a:sym typeface="Garamond"/>
              </a:rPr>
              <a:t>Don’t forget to take breaks; lectures/exam period can become intense </a:t>
            </a:r>
            <a:endParaRPr b="0" i="0" sz="3200" u="none" cap="none" strike="noStrike">
              <a:solidFill>
                <a:srgbClr val="372A28"/>
              </a:solidFill>
              <a:latin typeface="Garamond"/>
              <a:ea typeface="Garamond"/>
              <a:cs typeface="Garamond"/>
              <a:sym typeface="Garamond"/>
            </a:endParaRPr>
          </a:p>
          <a:p>
            <a:pPr indent="-393700" lvl="0" marL="457200" marR="0" rtl="0" algn="l">
              <a:lnSpc>
                <a:spcPct val="115000"/>
              </a:lnSpc>
              <a:spcBef>
                <a:spcPts val="0"/>
              </a:spcBef>
              <a:spcAft>
                <a:spcPts val="0"/>
              </a:spcAft>
              <a:buClr>
                <a:srgbClr val="372A28"/>
              </a:buClr>
              <a:buSzPts val="2600"/>
              <a:buFont typeface="Garamond"/>
              <a:buChar char="●"/>
            </a:pPr>
            <a:r>
              <a:rPr b="0" i="0" lang="en-US" sz="3200" u="none" cap="none" strike="noStrike">
                <a:solidFill>
                  <a:srgbClr val="372A28"/>
                </a:solidFill>
                <a:latin typeface="Garamond"/>
                <a:ea typeface="Garamond"/>
                <a:cs typeface="Garamond"/>
                <a:sym typeface="Garamond"/>
              </a:rPr>
              <a:t>Don’t get intimidated by others, everyone works differently, do what is working for you!</a:t>
            </a:r>
            <a:endParaRPr b="0" i="0" sz="3200" u="none" cap="none" strike="noStrike">
              <a:solidFill>
                <a:srgbClr val="372A28"/>
              </a:solidFill>
              <a:latin typeface="Garamond"/>
              <a:ea typeface="Garamond"/>
              <a:cs typeface="Garamond"/>
              <a:sym typeface="Garamond"/>
            </a:endParaRPr>
          </a:p>
          <a:p>
            <a:pPr indent="-393700" lvl="0" marL="457200" marR="0" rtl="0" algn="l">
              <a:lnSpc>
                <a:spcPct val="115000"/>
              </a:lnSpc>
              <a:spcBef>
                <a:spcPts val="0"/>
              </a:spcBef>
              <a:spcAft>
                <a:spcPts val="0"/>
              </a:spcAft>
              <a:buClr>
                <a:srgbClr val="372A28"/>
              </a:buClr>
              <a:buSzPts val="2600"/>
              <a:buFont typeface="Garamond"/>
              <a:buChar char="●"/>
            </a:pPr>
            <a:r>
              <a:rPr b="0" i="0" lang="en-US" sz="3200" u="none" cap="none" strike="noStrike">
                <a:solidFill>
                  <a:srgbClr val="372A28"/>
                </a:solidFill>
                <a:latin typeface="Garamond"/>
                <a:ea typeface="Garamond"/>
                <a:cs typeface="Garamond"/>
                <a:sym typeface="Garamond"/>
              </a:rPr>
              <a:t>Don’t forget to enjoy the academic portion of the year - dissection and clinical skills!</a:t>
            </a:r>
            <a:endParaRPr sz="3200">
              <a:solidFill>
                <a:srgbClr val="372A28"/>
              </a:solidFill>
              <a:latin typeface="Garamond"/>
              <a:ea typeface="Garamond"/>
              <a:cs typeface="Garamond"/>
              <a:sym typeface="Garamond"/>
            </a:endParaRPr>
          </a:p>
          <a:p>
            <a:pPr indent="-393700" lvl="0" marL="457200" marR="0" rtl="0" algn="l">
              <a:lnSpc>
                <a:spcPct val="115000"/>
              </a:lnSpc>
              <a:spcBef>
                <a:spcPts val="0"/>
              </a:spcBef>
              <a:spcAft>
                <a:spcPts val="0"/>
              </a:spcAft>
              <a:buClr>
                <a:srgbClr val="372A28"/>
              </a:buClr>
              <a:buSzPts val="2600"/>
              <a:buFont typeface="Garamond"/>
              <a:buChar char="●"/>
            </a:pPr>
            <a:r>
              <a:rPr b="0" i="0" lang="en-US" sz="3200" u="none" cap="none" strike="noStrike">
                <a:solidFill>
                  <a:srgbClr val="372A28"/>
                </a:solidFill>
                <a:latin typeface="Garamond"/>
                <a:ea typeface="Garamond"/>
                <a:cs typeface="Garamond"/>
                <a:sym typeface="Garamond"/>
              </a:rPr>
              <a:t>Enjoy the year overall (the academic AND non-academic part of it!) and make lots of memories!</a:t>
            </a:r>
            <a:endParaRPr b="0" i="0" sz="3200" u="none" cap="none" strike="noStrike">
              <a:solidFill>
                <a:srgbClr val="372A28"/>
              </a:solidFill>
              <a:latin typeface="Garamond"/>
              <a:ea typeface="Garamond"/>
              <a:cs typeface="Garamond"/>
              <a:sym typeface="Garamond"/>
            </a:endParaRPr>
          </a:p>
          <a:p>
            <a:pPr indent="0" lvl="0" marL="0" marR="0" rtl="0" algn="l">
              <a:lnSpc>
                <a:spcPct val="130000"/>
              </a:lnSpc>
              <a:spcBef>
                <a:spcPts val="1200"/>
              </a:spcBef>
              <a:spcAft>
                <a:spcPts val="0"/>
              </a:spcAft>
              <a:buClr>
                <a:srgbClr val="000000"/>
              </a:buClr>
              <a:buSzPts val="3000"/>
              <a:buFont typeface="Arial"/>
              <a:buNone/>
            </a:pPr>
            <a:r>
              <a:t/>
            </a:r>
            <a:endParaRPr b="1" i="0" sz="3000" u="none" cap="none" strike="noStrike">
              <a:solidFill>
                <a:srgbClr val="372A28"/>
              </a:solidFill>
              <a:latin typeface="Garamond"/>
              <a:ea typeface="Garamond"/>
              <a:cs typeface="Garamond"/>
              <a:sym typeface="Garamond"/>
            </a:endParaRPr>
          </a:p>
        </p:txBody>
      </p:sp>
      <p:pic>
        <p:nvPicPr>
          <p:cNvPr id="627" name="Google Shape;627;p24"/>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2C17"/>
        </a:solidFill>
      </p:bgPr>
    </p:bg>
    <p:spTree>
      <p:nvGrpSpPr>
        <p:cNvPr id="631" name="Shape 631"/>
        <p:cNvGrpSpPr/>
        <p:nvPr/>
      </p:nvGrpSpPr>
      <p:grpSpPr>
        <a:xfrm>
          <a:off x="0" y="0"/>
          <a:ext cx="0" cy="0"/>
          <a:chOff x="0" y="0"/>
          <a:chExt cx="0" cy="0"/>
        </a:xfrm>
      </p:grpSpPr>
      <p:sp>
        <p:nvSpPr>
          <p:cNvPr id="632" name="Google Shape;632;p26"/>
          <p:cNvSpPr txBox="1"/>
          <p:nvPr/>
        </p:nvSpPr>
        <p:spPr>
          <a:xfrm>
            <a:off x="1692225" y="1492243"/>
            <a:ext cx="162306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000"/>
              <a:buFont typeface="Arial"/>
              <a:buNone/>
            </a:pPr>
            <a:r>
              <a:rPr b="1" i="0" lang="en-US" sz="9000" u="none" cap="none" strike="noStrike">
                <a:solidFill>
                  <a:schemeClr val="lt1"/>
                </a:solidFill>
                <a:latin typeface="Garamond"/>
                <a:ea typeface="Garamond"/>
                <a:cs typeface="Garamond"/>
                <a:sym typeface="Garamond"/>
              </a:rPr>
              <a:t>Thanks For Listening!</a:t>
            </a:r>
            <a:endParaRPr b="0" i="0" sz="1400" u="none" cap="none" strike="noStrike">
              <a:solidFill>
                <a:schemeClr val="lt1"/>
              </a:solidFill>
              <a:latin typeface="Garamond"/>
              <a:ea typeface="Garamond"/>
              <a:cs typeface="Garamond"/>
              <a:sym typeface="Garamond"/>
            </a:endParaRPr>
          </a:p>
        </p:txBody>
      </p:sp>
      <p:sp>
        <p:nvSpPr>
          <p:cNvPr id="633" name="Google Shape;633;p26"/>
          <p:cNvSpPr txBox="1"/>
          <p:nvPr/>
        </p:nvSpPr>
        <p:spPr>
          <a:xfrm>
            <a:off x="1725580" y="3701941"/>
            <a:ext cx="13523400" cy="585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800"/>
              <a:buFont typeface="Arial"/>
              <a:buNone/>
            </a:pPr>
            <a:r>
              <a:rPr b="1" i="0" lang="en-US" sz="3800" u="none" cap="none" strike="noStrike">
                <a:solidFill>
                  <a:schemeClr val="lt1"/>
                </a:solidFill>
                <a:latin typeface="Garamond"/>
                <a:ea typeface="Garamond"/>
                <a:cs typeface="Garamond"/>
                <a:sym typeface="Garamond"/>
              </a:rPr>
              <a:t>Please scan to fill in feedback! Any questions?</a:t>
            </a:r>
            <a:endParaRPr b="0" i="0" sz="2200" u="none" cap="none" strike="noStrike">
              <a:solidFill>
                <a:schemeClr val="lt1"/>
              </a:solidFill>
              <a:latin typeface="Garamond"/>
              <a:ea typeface="Garamond"/>
              <a:cs typeface="Garamond"/>
              <a:sym typeface="Garamond"/>
            </a:endParaRPr>
          </a:p>
        </p:txBody>
      </p:sp>
      <p:cxnSp>
        <p:nvCxnSpPr>
          <p:cNvPr id="634" name="Google Shape;634;p26"/>
          <p:cNvCxnSpPr/>
          <p:nvPr/>
        </p:nvCxnSpPr>
        <p:spPr>
          <a:xfrm>
            <a:off x="0" y="2990850"/>
            <a:ext cx="18288000" cy="0"/>
          </a:xfrm>
          <a:prstGeom prst="straightConnector1">
            <a:avLst/>
          </a:prstGeom>
          <a:noFill/>
          <a:ln cap="flat" cmpd="sng" w="19050">
            <a:solidFill>
              <a:srgbClr val="F46530"/>
            </a:solidFill>
            <a:prstDash val="solid"/>
            <a:round/>
            <a:headEnd len="sm" w="sm" type="none"/>
            <a:tailEnd len="sm" w="sm" type="none"/>
          </a:ln>
        </p:spPr>
      </p:cxnSp>
      <p:cxnSp>
        <p:nvCxnSpPr>
          <p:cNvPr id="635" name="Google Shape;635;p26"/>
          <p:cNvCxnSpPr/>
          <p:nvPr/>
        </p:nvCxnSpPr>
        <p:spPr>
          <a:xfrm>
            <a:off x="0" y="9391650"/>
            <a:ext cx="18288000" cy="0"/>
          </a:xfrm>
          <a:prstGeom prst="straightConnector1">
            <a:avLst/>
          </a:prstGeom>
          <a:noFill/>
          <a:ln cap="flat" cmpd="sng" w="19050">
            <a:solidFill>
              <a:srgbClr val="F46530"/>
            </a:solidFill>
            <a:prstDash val="solid"/>
            <a:round/>
            <a:headEnd len="sm" w="sm" type="none"/>
            <a:tailEnd len="sm" w="sm" type="none"/>
          </a:ln>
        </p:spPr>
      </p:cxnSp>
      <p:pic>
        <p:nvPicPr>
          <p:cNvPr id="636" name="Google Shape;636;p26"/>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8978"/>
        </a:solidFill>
      </p:bgPr>
    </p:bg>
    <p:spTree>
      <p:nvGrpSpPr>
        <p:cNvPr id="359" name="Shape 359"/>
        <p:cNvGrpSpPr/>
        <p:nvPr/>
      </p:nvGrpSpPr>
      <p:grpSpPr>
        <a:xfrm>
          <a:off x="0" y="0"/>
          <a:ext cx="0" cy="0"/>
          <a:chOff x="0" y="0"/>
          <a:chExt cx="0" cy="0"/>
        </a:xfrm>
      </p:grpSpPr>
      <p:grpSp>
        <p:nvGrpSpPr>
          <p:cNvPr id="360" name="Google Shape;360;p2"/>
          <p:cNvGrpSpPr/>
          <p:nvPr/>
        </p:nvGrpSpPr>
        <p:grpSpPr>
          <a:xfrm>
            <a:off x="0" y="1046086"/>
            <a:ext cx="17213243" cy="7325691"/>
            <a:chOff x="1497989" y="1644621"/>
            <a:chExt cx="15243750" cy="6487505"/>
          </a:xfrm>
        </p:grpSpPr>
        <p:sp>
          <p:nvSpPr>
            <p:cNvPr id="361" name="Google Shape;361;p2"/>
            <p:cNvSpPr txBox="1"/>
            <p:nvPr/>
          </p:nvSpPr>
          <p:spPr>
            <a:xfrm>
              <a:off x="1497989" y="1644621"/>
              <a:ext cx="15243750" cy="14718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9000"/>
                <a:buFont typeface="Arial"/>
                <a:buNone/>
              </a:pPr>
              <a:r>
                <a:rPr b="1" i="0" lang="en-US" sz="9000" u="none" cap="none" strike="noStrike">
                  <a:solidFill>
                    <a:srgbClr val="372A28"/>
                  </a:solidFill>
                  <a:latin typeface="Garamond"/>
                  <a:ea typeface="Garamond"/>
                  <a:cs typeface="Garamond"/>
                  <a:sym typeface="Garamond"/>
                </a:rPr>
                <a:t>Contents</a:t>
              </a:r>
              <a:endParaRPr b="0" i="0" sz="1400" u="none" cap="none" strike="noStrike">
                <a:solidFill>
                  <a:srgbClr val="000000"/>
                </a:solidFill>
                <a:latin typeface="Garamond"/>
                <a:ea typeface="Garamond"/>
                <a:cs typeface="Garamond"/>
                <a:sym typeface="Garamond"/>
              </a:endParaRPr>
            </a:p>
          </p:txBody>
        </p:sp>
        <p:grpSp>
          <p:nvGrpSpPr>
            <p:cNvPr id="362" name="Google Shape;362;p2"/>
            <p:cNvGrpSpPr/>
            <p:nvPr/>
          </p:nvGrpSpPr>
          <p:grpSpPr>
            <a:xfrm>
              <a:off x="2737447" y="3757538"/>
              <a:ext cx="13139985" cy="4374588"/>
              <a:chOff x="2737447" y="3757538"/>
              <a:chExt cx="13139985" cy="4374588"/>
            </a:xfrm>
          </p:grpSpPr>
          <p:grpSp>
            <p:nvGrpSpPr>
              <p:cNvPr id="363" name="Google Shape;363;p2"/>
              <p:cNvGrpSpPr/>
              <p:nvPr/>
            </p:nvGrpSpPr>
            <p:grpSpPr>
              <a:xfrm>
                <a:off x="2737447" y="3757538"/>
                <a:ext cx="13139985" cy="4374588"/>
                <a:chOff x="4119272" y="4310263"/>
                <a:chExt cx="13139985" cy="4374588"/>
              </a:xfrm>
            </p:grpSpPr>
            <p:grpSp>
              <p:nvGrpSpPr>
                <p:cNvPr id="364" name="Google Shape;364;p2"/>
                <p:cNvGrpSpPr/>
                <p:nvPr/>
              </p:nvGrpSpPr>
              <p:grpSpPr>
                <a:xfrm>
                  <a:off x="4119272" y="4310263"/>
                  <a:ext cx="12505025" cy="4374588"/>
                  <a:chOff x="0" y="-57154"/>
                  <a:chExt cx="16673367" cy="5832785"/>
                </a:xfrm>
              </p:grpSpPr>
              <p:cxnSp>
                <p:nvCxnSpPr>
                  <p:cNvPr id="365" name="Google Shape;365;p2"/>
                  <p:cNvCxnSpPr/>
                  <p:nvPr/>
                </p:nvCxnSpPr>
                <p:spPr>
                  <a:xfrm>
                    <a:off x="0" y="771573"/>
                    <a:ext cx="8160900" cy="0"/>
                  </a:xfrm>
                  <a:prstGeom prst="straightConnector1">
                    <a:avLst/>
                  </a:prstGeom>
                  <a:noFill/>
                  <a:ln cap="rnd" cmpd="sng" w="19050">
                    <a:solidFill>
                      <a:srgbClr val="5B0F00"/>
                    </a:solidFill>
                    <a:prstDash val="dash"/>
                    <a:round/>
                    <a:headEnd len="sm" w="sm" type="none"/>
                    <a:tailEnd len="sm" w="sm" type="none"/>
                  </a:ln>
                </p:spPr>
              </p:cxnSp>
              <p:cxnSp>
                <p:nvCxnSpPr>
                  <p:cNvPr id="366" name="Google Shape;366;p2"/>
                  <p:cNvCxnSpPr/>
                  <p:nvPr/>
                </p:nvCxnSpPr>
                <p:spPr>
                  <a:xfrm>
                    <a:off x="0" y="1771836"/>
                    <a:ext cx="8160900" cy="0"/>
                  </a:xfrm>
                  <a:prstGeom prst="straightConnector1">
                    <a:avLst/>
                  </a:prstGeom>
                  <a:noFill/>
                  <a:ln cap="rnd" cmpd="sng" w="19050">
                    <a:solidFill>
                      <a:srgbClr val="5B0F00"/>
                    </a:solidFill>
                    <a:prstDash val="dash"/>
                    <a:round/>
                    <a:headEnd len="sm" w="sm" type="none"/>
                    <a:tailEnd len="sm" w="sm" type="none"/>
                  </a:ln>
                </p:spPr>
              </p:cxnSp>
              <p:cxnSp>
                <p:nvCxnSpPr>
                  <p:cNvPr id="367" name="Google Shape;367;p2"/>
                  <p:cNvCxnSpPr/>
                  <p:nvPr/>
                </p:nvCxnSpPr>
                <p:spPr>
                  <a:xfrm>
                    <a:off x="0" y="2772099"/>
                    <a:ext cx="8160900" cy="0"/>
                  </a:xfrm>
                  <a:prstGeom prst="straightConnector1">
                    <a:avLst/>
                  </a:prstGeom>
                  <a:noFill/>
                  <a:ln cap="rnd" cmpd="sng" w="19050">
                    <a:solidFill>
                      <a:srgbClr val="5B0F00"/>
                    </a:solidFill>
                    <a:prstDash val="dash"/>
                    <a:round/>
                    <a:headEnd len="sm" w="sm" type="none"/>
                    <a:tailEnd len="sm" w="sm" type="none"/>
                  </a:ln>
                </p:spPr>
              </p:cxnSp>
              <p:cxnSp>
                <p:nvCxnSpPr>
                  <p:cNvPr id="368" name="Google Shape;368;p2"/>
                  <p:cNvCxnSpPr/>
                  <p:nvPr/>
                </p:nvCxnSpPr>
                <p:spPr>
                  <a:xfrm>
                    <a:off x="0" y="3772363"/>
                    <a:ext cx="8160900" cy="0"/>
                  </a:xfrm>
                  <a:prstGeom prst="straightConnector1">
                    <a:avLst/>
                  </a:prstGeom>
                  <a:noFill/>
                  <a:ln cap="rnd" cmpd="sng" w="19050">
                    <a:solidFill>
                      <a:srgbClr val="5B0F00"/>
                    </a:solidFill>
                    <a:prstDash val="dash"/>
                    <a:round/>
                    <a:headEnd len="sm" w="sm" type="none"/>
                    <a:tailEnd len="sm" w="sm" type="none"/>
                  </a:ln>
                </p:spPr>
              </p:cxnSp>
              <p:cxnSp>
                <p:nvCxnSpPr>
                  <p:cNvPr id="369" name="Google Shape;369;p2"/>
                  <p:cNvCxnSpPr/>
                  <p:nvPr/>
                </p:nvCxnSpPr>
                <p:spPr>
                  <a:xfrm>
                    <a:off x="0" y="4772626"/>
                    <a:ext cx="8160900" cy="0"/>
                  </a:xfrm>
                  <a:prstGeom prst="straightConnector1">
                    <a:avLst/>
                  </a:prstGeom>
                  <a:noFill/>
                  <a:ln cap="rnd" cmpd="sng" w="19050">
                    <a:solidFill>
                      <a:srgbClr val="5B0F00"/>
                    </a:solidFill>
                    <a:prstDash val="dash"/>
                    <a:round/>
                    <a:headEnd len="sm" w="sm" type="none"/>
                    <a:tailEnd len="sm" w="sm" type="none"/>
                  </a:ln>
                </p:spPr>
              </p:cxnSp>
              <p:cxnSp>
                <p:nvCxnSpPr>
                  <p:cNvPr id="370" name="Google Shape;370;p2"/>
                  <p:cNvCxnSpPr/>
                  <p:nvPr/>
                </p:nvCxnSpPr>
                <p:spPr>
                  <a:xfrm>
                    <a:off x="0" y="5772889"/>
                    <a:ext cx="8160900" cy="0"/>
                  </a:xfrm>
                  <a:prstGeom prst="straightConnector1">
                    <a:avLst/>
                  </a:prstGeom>
                  <a:noFill/>
                  <a:ln cap="rnd" cmpd="sng" w="19050">
                    <a:solidFill>
                      <a:srgbClr val="5B0F00"/>
                    </a:solidFill>
                    <a:prstDash val="dash"/>
                    <a:round/>
                    <a:headEnd len="sm" w="sm" type="none"/>
                    <a:tailEnd len="sm" w="sm" type="none"/>
                  </a:ln>
                </p:spPr>
              </p:cxnSp>
              <p:sp>
                <p:nvSpPr>
                  <p:cNvPr id="371" name="Google Shape;371;p2"/>
                  <p:cNvSpPr txBox="1"/>
                  <p:nvPr/>
                </p:nvSpPr>
                <p:spPr>
                  <a:xfrm>
                    <a:off x="0" y="-57150"/>
                    <a:ext cx="7314300" cy="5817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What is MSA? (reminder)</a:t>
                    </a:r>
                    <a:endParaRPr b="0" i="0" sz="2000" u="none" cap="none" strike="noStrike">
                      <a:solidFill>
                        <a:srgbClr val="000000"/>
                      </a:solidFill>
                      <a:latin typeface="Garamond"/>
                      <a:ea typeface="Garamond"/>
                      <a:cs typeface="Garamond"/>
                      <a:sym typeface="Garamond"/>
                    </a:endParaRPr>
                  </a:p>
                </p:txBody>
              </p:sp>
              <p:sp>
                <p:nvSpPr>
                  <p:cNvPr id="372" name="Google Shape;372;p2"/>
                  <p:cNvSpPr txBox="1"/>
                  <p:nvPr/>
                </p:nvSpPr>
                <p:spPr>
                  <a:xfrm>
                    <a:off x="0" y="943113"/>
                    <a:ext cx="7314300" cy="8316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Fresher’s fortnight</a:t>
                    </a:r>
                    <a:endParaRPr b="0" i="0" sz="2000" u="none" cap="none" strike="noStrike">
                      <a:solidFill>
                        <a:srgbClr val="000000"/>
                      </a:solidFill>
                      <a:latin typeface="Garamond"/>
                      <a:ea typeface="Garamond"/>
                      <a:cs typeface="Garamond"/>
                      <a:sym typeface="Garamond"/>
                    </a:endParaRPr>
                  </a:p>
                </p:txBody>
              </p:sp>
              <p:sp>
                <p:nvSpPr>
                  <p:cNvPr id="373" name="Google Shape;373;p2"/>
                  <p:cNvSpPr txBox="1"/>
                  <p:nvPr/>
                </p:nvSpPr>
                <p:spPr>
                  <a:xfrm>
                    <a:off x="0" y="1943376"/>
                    <a:ext cx="7314300" cy="5817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Breakdown of each module</a:t>
                    </a:r>
                    <a:endParaRPr b="0" i="0" sz="2000" u="none" cap="none" strike="noStrike">
                      <a:solidFill>
                        <a:srgbClr val="000000"/>
                      </a:solidFill>
                      <a:latin typeface="Garamond"/>
                      <a:ea typeface="Garamond"/>
                      <a:cs typeface="Garamond"/>
                      <a:sym typeface="Garamond"/>
                    </a:endParaRPr>
                  </a:p>
                </p:txBody>
              </p:sp>
              <p:sp>
                <p:nvSpPr>
                  <p:cNvPr id="374" name="Google Shape;374;p2"/>
                  <p:cNvSpPr txBox="1"/>
                  <p:nvPr/>
                </p:nvSpPr>
                <p:spPr>
                  <a:xfrm>
                    <a:off x="0" y="2943640"/>
                    <a:ext cx="7314300" cy="831464"/>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Assessments tips</a:t>
                    </a:r>
                    <a:endParaRPr b="0" i="0" sz="2000" u="none" cap="none" strike="noStrike">
                      <a:solidFill>
                        <a:srgbClr val="000000"/>
                      </a:solidFill>
                      <a:latin typeface="Garamond"/>
                      <a:ea typeface="Garamond"/>
                      <a:cs typeface="Garamond"/>
                      <a:sym typeface="Garamond"/>
                    </a:endParaRPr>
                  </a:p>
                </p:txBody>
              </p:sp>
              <p:sp>
                <p:nvSpPr>
                  <p:cNvPr id="375" name="Google Shape;375;p2"/>
                  <p:cNvSpPr txBox="1"/>
                  <p:nvPr/>
                </p:nvSpPr>
                <p:spPr>
                  <a:xfrm>
                    <a:off x="0" y="3943903"/>
                    <a:ext cx="7314300" cy="831464"/>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EMDP modules and tips</a:t>
                    </a:r>
                    <a:endParaRPr b="0" i="0" sz="2000" u="none" cap="none" strike="noStrike">
                      <a:solidFill>
                        <a:srgbClr val="000000"/>
                      </a:solidFill>
                      <a:latin typeface="Garamond"/>
                      <a:ea typeface="Garamond"/>
                      <a:cs typeface="Garamond"/>
                      <a:sym typeface="Garamond"/>
                    </a:endParaRPr>
                  </a:p>
                </p:txBody>
              </p:sp>
              <p:sp>
                <p:nvSpPr>
                  <p:cNvPr id="376" name="Google Shape;376;p2"/>
                  <p:cNvSpPr txBox="1"/>
                  <p:nvPr/>
                </p:nvSpPr>
                <p:spPr>
                  <a:xfrm>
                    <a:off x="0" y="4944167"/>
                    <a:ext cx="7314300" cy="831464"/>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Organisation</a:t>
                    </a:r>
                    <a:endParaRPr b="0" i="0" sz="2000" u="none" cap="none" strike="noStrike">
                      <a:solidFill>
                        <a:srgbClr val="000000"/>
                      </a:solidFill>
                      <a:latin typeface="Garamond"/>
                      <a:ea typeface="Garamond"/>
                      <a:cs typeface="Garamond"/>
                      <a:sym typeface="Garamond"/>
                    </a:endParaRPr>
                  </a:p>
                </p:txBody>
              </p:sp>
              <p:sp>
                <p:nvSpPr>
                  <p:cNvPr id="377" name="Google Shape;377;p2"/>
                  <p:cNvSpPr txBox="1"/>
                  <p:nvPr/>
                </p:nvSpPr>
                <p:spPr>
                  <a:xfrm>
                    <a:off x="9359067" y="-57154"/>
                    <a:ext cx="7314300" cy="5817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Note-taking</a:t>
                    </a:r>
                    <a:endParaRPr b="0" i="0" sz="2000" u="none" cap="none" strike="noStrike">
                      <a:solidFill>
                        <a:srgbClr val="000000"/>
                      </a:solidFill>
                      <a:latin typeface="Garamond"/>
                      <a:ea typeface="Garamond"/>
                      <a:cs typeface="Garamond"/>
                      <a:sym typeface="Garamond"/>
                    </a:endParaRPr>
                  </a:p>
                </p:txBody>
              </p:sp>
            </p:grpSp>
            <p:grpSp>
              <p:nvGrpSpPr>
                <p:cNvPr id="378" name="Google Shape;378;p2"/>
                <p:cNvGrpSpPr/>
                <p:nvPr/>
              </p:nvGrpSpPr>
              <p:grpSpPr>
                <a:xfrm>
                  <a:off x="11138582" y="4931809"/>
                  <a:ext cx="6120675" cy="3750987"/>
                  <a:chOff x="0" y="771573"/>
                  <a:chExt cx="8160900" cy="5001316"/>
                </a:xfrm>
              </p:grpSpPr>
              <p:cxnSp>
                <p:nvCxnSpPr>
                  <p:cNvPr id="379" name="Google Shape;379;p2"/>
                  <p:cNvCxnSpPr/>
                  <p:nvPr/>
                </p:nvCxnSpPr>
                <p:spPr>
                  <a:xfrm>
                    <a:off x="0" y="771573"/>
                    <a:ext cx="8160900" cy="0"/>
                  </a:xfrm>
                  <a:prstGeom prst="straightConnector1">
                    <a:avLst/>
                  </a:prstGeom>
                  <a:noFill/>
                  <a:ln cap="rnd" cmpd="sng" w="19050">
                    <a:solidFill>
                      <a:srgbClr val="5B0F00"/>
                    </a:solidFill>
                    <a:prstDash val="dash"/>
                    <a:round/>
                    <a:headEnd len="sm" w="sm" type="none"/>
                    <a:tailEnd len="sm" w="sm" type="none"/>
                  </a:ln>
                </p:spPr>
              </p:cxnSp>
              <p:cxnSp>
                <p:nvCxnSpPr>
                  <p:cNvPr id="380" name="Google Shape;380;p2"/>
                  <p:cNvCxnSpPr/>
                  <p:nvPr/>
                </p:nvCxnSpPr>
                <p:spPr>
                  <a:xfrm>
                    <a:off x="0" y="1771836"/>
                    <a:ext cx="8160900" cy="0"/>
                  </a:xfrm>
                  <a:prstGeom prst="straightConnector1">
                    <a:avLst/>
                  </a:prstGeom>
                  <a:noFill/>
                  <a:ln cap="rnd" cmpd="sng" w="19050">
                    <a:solidFill>
                      <a:srgbClr val="5B0F00"/>
                    </a:solidFill>
                    <a:prstDash val="dash"/>
                    <a:round/>
                    <a:headEnd len="sm" w="sm" type="none"/>
                    <a:tailEnd len="sm" w="sm" type="none"/>
                  </a:ln>
                </p:spPr>
              </p:cxnSp>
              <p:cxnSp>
                <p:nvCxnSpPr>
                  <p:cNvPr id="381" name="Google Shape;381;p2"/>
                  <p:cNvCxnSpPr/>
                  <p:nvPr/>
                </p:nvCxnSpPr>
                <p:spPr>
                  <a:xfrm>
                    <a:off x="0" y="2772099"/>
                    <a:ext cx="8160900" cy="0"/>
                  </a:xfrm>
                  <a:prstGeom prst="straightConnector1">
                    <a:avLst/>
                  </a:prstGeom>
                  <a:noFill/>
                  <a:ln cap="rnd" cmpd="sng" w="19050">
                    <a:solidFill>
                      <a:srgbClr val="5B0F00"/>
                    </a:solidFill>
                    <a:prstDash val="dash"/>
                    <a:round/>
                    <a:headEnd len="sm" w="sm" type="none"/>
                    <a:tailEnd len="sm" w="sm" type="none"/>
                  </a:ln>
                </p:spPr>
              </p:cxnSp>
              <p:cxnSp>
                <p:nvCxnSpPr>
                  <p:cNvPr id="382" name="Google Shape;382;p2"/>
                  <p:cNvCxnSpPr/>
                  <p:nvPr/>
                </p:nvCxnSpPr>
                <p:spPr>
                  <a:xfrm>
                    <a:off x="0" y="3772363"/>
                    <a:ext cx="8160900" cy="0"/>
                  </a:xfrm>
                  <a:prstGeom prst="straightConnector1">
                    <a:avLst/>
                  </a:prstGeom>
                  <a:noFill/>
                  <a:ln cap="rnd" cmpd="sng" w="19050">
                    <a:solidFill>
                      <a:srgbClr val="5B0F00"/>
                    </a:solidFill>
                    <a:prstDash val="dash"/>
                    <a:round/>
                    <a:headEnd len="sm" w="sm" type="none"/>
                    <a:tailEnd len="sm" w="sm" type="none"/>
                  </a:ln>
                </p:spPr>
              </p:cxnSp>
              <p:cxnSp>
                <p:nvCxnSpPr>
                  <p:cNvPr id="383" name="Google Shape;383;p2"/>
                  <p:cNvCxnSpPr/>
                  <p:nvPr/>
                </p:nvCxnSpPr>
                <p:spPr>
                  <a:xfrm>
                    <a:off x="0" y="4772626"/>
                    <a:ext cx="8160900" cy="0"/>
                  </a:xfrm>
                  <a:prstGeom prst="straightConnector1">
                    <a:avLst/>
                  </a:prstGeom>
                  <a:noFill/>
                  <a:ln cap="rnd" cmpd="sng" w="19050">
                    <a:solidFill>
                      <a:srgbClr val="5B0F00"/>
                    </a:solidFill>
                    <a:prstDash val="dash"/>
                    <a:round/>
                    <a:headEnd len="sm" w="sm" type="none"/>
                    <a:tailEnd len="sm" w="sm" type="none"/>
                  </a:ln>
                </p:spPr>
              </p:cxnSp>
              <p:cxnSp>
                <p:nvCxnSpPr>
                  <p:cNvPr id="384" name="Google Shape;384;p2"/>
                  <p:cNvCxnSpPr/>
                  <p:nvPr/>
                </p:nvCxnSpPr>
                <p:spPr>
                  <a:xfrm>
                    <a:off x="0" y="5772889"/>
                    <a:ext cx="8160900" cy="0"/>
                  </a:xfrm>
                  <a:prstGeom prst="straightConnector1">
                    <a:avLst/>
                  </a:prstGeom>
                  <a:noFill/>
                  <a:ln cap="rnd" cmpd="sng" w="19050">
                    <a:solidFill>
                      <a:srgbClr val="5B0F00"/>
                    </a:solidFill>
                    <a:prstDash val="dash"/>
                    <a:round/>
                    <a:headEnd len="sm" w="sm" type="none"/>
                    <a:tailEnd len="sm" w="sm" type="none"/>
                  </a:ln>
                </p:spPr>
              </p:cxnSp>
              <p:sp>
                <p:nvSpPr>
                  <p:cNvPr id="385" name="Google Shape;385;p2"/>
                  <p:cNvSpPr txBox="1"/>
                  <p:nvPr/>
                </p:nvSpPr>
                <p:spPr>
                  <a:xfrm>
                    <a:off x="0" y="1004850"/>
                    <a:ext cx="7314300" cy="5817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Revision methods &amp; resources</a:t>
                    </a:r>
                    <a:endParaRPr b="0" i="0" sz="2000" u="none" cap="none" strike="noStrike">
                      <a:solidFill>
                        <a:srgbClr val="000000"/>
                      </a:solidFill>
                      <a:latin typeface="Garamond"/>
                      <a:ea typeface="Garamond"/>
                      <a:cs typeface="Garamond"/>
                      <a:sym typeface="Garamond"/>
                    </a:endParaRPr>
                  </a:p>
                </p:txBody>
              </p:sp>
              <p:sp>
                <p:nvSpPr>
                  <p:cNvPr id="386" name="Google Shape;386;p2"/>
                  <p:cNvSpPr txBox="1"/>
                  <p:nvPr/>
                </p:nvSpPr>
                <p:spPr>
                  <a:xfrm>
                    <a:off x="0" y="2005113"/>
                    <a:ext cx="7314300" cy="831464"/>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Extracurriculars</a:t>
                    </a:r>
                    <a:endParaRPr b="0" i="0" sz="2000" u="none" cap="none" strike="noStrike">
                      <a:solidFill>
                        <a:srgbClr val="000000"/>
                      </a:solidFill>
                      <a:latin typeface="Garamond"/>
                      <a:ea typeface="Garamond"/>
                      <a:cs typeface="Garamond"/>
                      <a:sym typeface="Garamond"/>
                    </a:endParaRPr>
                  </a:p>
                </p:txBody>
              </p:sp>
              <p:sp>
                <p:nvSpPr>
                  <p:cNvPr id="387" name="Google Shape;387;p2"/>
                  <p:cNvSpPr txBox="1"/>
                  <p:nvPr/>
                </p:nvSpPr>
                <p:spPr>
                  <a:xfrm>
                    <a:off x="0" y="3005376"/>
                    <a:ext cx="7314300" cy="831464"/>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General Tips</a:t>
                    </a:r>
                    <a:endParaRPr b="0" i="0" sz="2000" u="none" cap="none" strike="noStrike">
                      <a:solidFill>
                        <a:srgbClr val="000000"/>
                      </a:solidFill>
                      <a:latin typeface="Garamond"/>
                      <a:ea typeface="Garamond"/>
                      <a:cs typeface="Garamond"/>
                      <a:sym typeface="Garamond"/>
                    </a:endParaRPr>
                  </a:p>
                </p:txBody>
              </p:sp>
              <p:sp>
                <p:nvSpPr>
                  <p:cNvPr id="388" name="Google Shape;388;p2"/>
                  <p:cNvSpPr txBox="1"/>
                  <p:nvPr/>
                </p:nvSpPr>
                <p:spPr>
                  <a:xfrm>
                    <a:off x="0" y="5005923"/>
                    <a:ext cx="7314300" cy="581700"/>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Questions</a:t>
                    </a:r>
                    <a:endParaRPr b="0" i="0" sz="2000" u="none" cap="none" strike="noStrike">
                      <a:solidFill>
                        <a:srgbClr val="000000"/>
                      </a:solidFill>
                      <a:latin typeface="Garamond"/>
                      <a:ea typeface="Garamond"/>
                      <a:cs typeface="Garamond"/>
                      <a:sym typeface="Garamond"/>
                    </a:endParaRPr>
                  </a:p>
                </p:txBody>
              </p:sp>
            </p:grpSp>
          </p:grpSp>
          <p:sp>
            <p:nvSpPr>
              <p:cNvPr id="389" name="Google Shape;389;p2"/>
              <p:cNvSpPr txBox="1"/>
              <p:nvPr/>
            </p:nvSpPr>
            <p:spPr>
              <a:xfrm>
                <a:off x="9756707" y="6804684"/>
                <a:ext cx="5485800" cy="623598"/>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Clr>
                    <a:srgbClr val="000000"/>
                  </a:buClr>
                  <a:buSzPts val="2600"/>
                  <a:buFont typeface="Arial"/>
                  <a:buNone/>
                </a:pPr>
                <a:r>
                  <a:rPr b="0" i="0" lang="en-US" sz="3200" u="none" cap="none" strike="noStrike">
                    <a:solidFill>
                      <a:srgbClr val="372A28"/>
                    </a:solidFill>
                    <a:latin typeface="Garamond"/>
                    <a:ea typeface="Garamond"/>
                    <a:cs typeface="Garamond"/>
                    <a:sym typeface="Garamond"/>
                  </a:rPr>
                  <a:t>MSA Parents Scheme</a:t>
                </a:r>
                <a:endParaRPr b="0" i="0" sz="2000" u="none" cap="none" strike="noStrike">
                  <a:solidFill>
                    <a:srgbClr val="000000"/>
                  </a:solidFill>
                  <a:latin typeface="Garamond"/>
                  <a:ea typeface="Garamond"/>
                  <a:cs typeface="Garamond"/>
                  <a:sym typeface="Garamond"/>
                </a:endParaRPr>
              </a:p>
            </p:txBody>
          </p:sp>
        </p:grpSp>
      </p:grpSp>
      <p:pic>
        <p:nvPicPr>
          <p:cNvPr id="390" name="Google Shape;390;p2"/>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394" name="Shape 394"/>
        <p:cNvGrpSpPr/>
        <p:nvPr/>
      </p:nvGrpSpPr>
      <p:grpSpPr>
        <a:xfrm>
          <a:off x="0" y="0"/>
          <a:ext cx="0" cy="0"/>
          <a:chOff x="0" y="0"/>
          <a:chExt cx="0" cy="0"/>
        </a:xfrm>
      </p:grpSpPr>
      <p:sp>
        <p:nvSpPr>
          <p:cNvPr id="395" name="Google Shape;395;p3"/>
          <p:cNvSpPr/>
          <p:nvPr/>
        </p:nvSpPr>
        <p:spPr>
          <a:xfrm>
            <a:off x="4058660" y="1339430"/>
            <a:ext cx="9039721" cy="3265078"/>
          </a:xfrm>
          <a:prstGeom prst="roundRect">
            <a:avLst>
              <a:gd fmla="val 16667" name="adj"/>
            </a:avLst>
          </a:prstGeom>
          <a:solidFill>
            <a:srgbClr val="972C17"/>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sers outline" id="396" name="Google Shape;396;p3"/>
          <p:cNvPicPr preferRelativeResize="0"/>
          <p:nvPr/>
        </p:nvPicPr>
        <p:blipFill rotWithShape="1">
          <a:blip r:embed="rId3">
            <a:alphaModFix/>
          </a:blip>
          <a:srcRect b="0" l="0" r="0" t="0"/>
          <a:stretch/>
        </p:blipFill>
        <p:spPr>
          <a:xfrm>
            <a:off x="4275223" y="7142742"/>
            <a:ext cx="1892969" cy="1892969"/>
          </a:xfrm>
          <a:prstGeom prst="rect">
            <a:avLst/>
          </a:prstGeom>
          <a:noFill/>
          <a:ln>
            <a:noFill/>
          </a:ln>
        </p:spPr>
      </p:pic>
      <p:pic>
        <p:nvPicPr>
          <p:cNvPr descr="Books outline" id="397" name="Google Shape;397;p3"/>
          <p:cNvPicPr preferRelativeResize="0"/>
          <p:nvPr/>
        </p:nvPicPr>
        <p:blipFill rotWithShape="1">
          <a:blip r:embed="rId4">
            <a:alphaModFix/>
          </a:blip>
          <a:srcRect b="0" l="0" r="0" t="0"/>
          <a:stretch/>
        </p:blipFill>
        <p:spPr>
          <a:xfrm>
            <a:off x="1050757" y="5781171"/>
            <a:ext cx="1628273" cy="1628273"/>
          </a:xfrm>
          <a:prstGeom prst="rect">
            <a:avLst/>
          </a:prstGeom>
          <a:noFill/>
          <a:ln>
            <a:noFill/>
          </a:ln>
        </p:spPr>
      </p:pic>
      <p:pic>
        <p:nvPicPr>
          <p:cNvPr descr="Open hand with plant with solid fill" id="398" name="Google Shape;398;p3"/>
          <p:cNvPicPr preferRelativeResize="0"/>
          <p:nvPr/>
        </p:nvPicPr>
        <p:blipFill rotWithShape="1">
          <a:blip r:embed="rId5">
            <a:alphaModFix/>
          </a:blip>
          <a:srcRect b="0" l="0" r="0" t="0"/>
          <a:stretch/>
        </p:blipFill>
        <p:spPr>
          <a:xfrm>
            <a:off x="7764385" y="5781171"/>
            <a:ext cx="1628273" cy="1628273"/>
          </a:xfrm>
          <a:prstGeom prst="rect">
            <a:avLst/>
          </a:prstGeom>
          <a:noFill/>
          <a:ln>
            <a:noFill/>
          </a:ln>
        </p:spPr>
      </p:pic>
      <p:pic>
        <p:nvPicPr>
          <p:cNvPr descr="Laptop outline" id="399" name="Google Shape;399;p3"/>
          <p:cNvPicPr preferRelativeResize="0"/>
          <p:nvPr/>
        </p:nvPicPr>
        <p:blipFill rotWithShape="1">
          <a:blip r:embed="rId6">
            <a:alphaModFix/>
          </a:blip>
          <a:srcRect b="0" l="0" r="0" t="0"/>
          <a:stretch/>
        </p:blipFill>
        <p:spPr>
          <a:xfrm>
            <a:off x="15175832" y="5781171"/>
            <a:ext cx="1654341" cy="1654341"/>
          </a:xfrm>
          <a:prstGeom prst="rect">
            <a:avLst/>
          </a:prstGeom>
          <a:noFill/>
          <a:ln>
            <a:noFill/>
          </a:ln>
        </p:spPr>
      </p:pic>
      <p:pic>
        <p:nvPicPr>
          <p:cNvPr descr="Circus Tent outline" id="400" name="Google Shape;400;p3"/>
          <p:cNvPicPr preferRelativeResize="0"/>
          <p:nvPr/>
        </p:nvPicPr>
        <p:blipFill rotWithShape="1">
          <a:blip r:embed="rId7">
            <a:alphaModFix/>
          </a:blip>
          <a:srcRect b="0" l="0" r="0" t="0"/>
          <a:stretch/>
        </p:blipFill>
        <p:spPr>
          <a:xfrm>
            <a:off x="11598440" y="7435510"/>
            <a:ext cx="1307432" cy="1307432"/>
          </a:xfrm>
          <a:prstGeom prst="rect">
            <a:avLst/>
          </a:prstGeom>
          <a:noFill/>
          <a:ln>
            <a:noFill/>
          </a:ln>
        </p:spPr>
      </p:pic>
      <p:sp>
        <p:nvSpPr>
          <p:cNvPr id="401" name="Google Shape;401;p3"/>
          <p:cNvSpPr txBox="1"/>
          <p:nvPr/>
        </p:nvSpPr>
        <p:spPr>
          <a:xfrm>
            <a:off x="697833" y="7142742"/>
            <a:ext cx="2069426" cy="6617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chemeClr val="dk1"/>
                </a:solidFill>
                <a:latin typeface="Garamond"/>
                <a:ea typeface="Garamond"/>
                <a:cs typeface="Garamond"/>
                <a:sym typeface="Garamond"/>
              </a:rPr>
              <a:t>Education</a:t>
            </a:r>
            <a:endParaRPr b="0" i="0" sz="1400" u="none" cap="none" strike="noStrike">
              <a:solidFill>
                <a:srgbClr val="000000"/>
              </a:solidFill>
              <a:latin typeface="Arial"/>
              <a:ea typeface="Arial"/>
              <a:cs typeface="Arial"/>
              <a:sym typeface="Arial"/>
            </a:endParaRPr>
          </a:p>
        </p:txBody>
      </p:sp>
      <p:sp>
        <p:nvSpPr>
          <p:cNvPr id="402" name="Google Shape;402;p3"/>
          <p:cNvSpPr txBox="1"/>
          <p:nvPr/>
        </p:nvSpPr>
        <p:spPr>
          <a:xfrm>
            <a:off x="3866151" y="8704851"/>
            <a:ext cx="2711111" cy="6617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chemeClr val="dk1"/>
                </a:solidFill>
                <a:latin typeface="Garamond"/>
                <a:ea typeface="Garamond"/>
                <a:cs typeface="Garamond"/>
                <a:sym typeface="Garamond"/>
              </a:rPr>
              <a:t>Communities</a:t>
            </a:r>
            <a:endParaRPr b="0" i="0" sz="1400" u="none" cap="none" strike="noStrike">
              <a:solidFill>
                <a:srgbClr val="000000"/>
              </a:solidFill>
              <a:latin typeface="Arial"/>
              <a:ea typeface="Arial"/>
              <a:cs typeface="Arial"/>
              <a:sym typeface="Arial"/>
            </a:endParaRPr>
          </a:p>
        </p:txBody>
      </p:sp>
      <p:sp>
        <p:nvSpPr>
          <p:cNvPr id="403" name="Google Shape;403;p3"/>
          <p:cNvSpPr txBox="1"/>
          <p:nvPr/>
        </p:nvSpPr>
        <p:spPr>
          <a:xfrm>
            <a:off x="7303172" y="7120692"/>
            <a:ext cx="2711111" cy="6617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chemeClr val="dk1"/>
                </a:solidFill>
                <a:latin typeface="Garamond"/>
                <a:ea typeface="Garamond"/>
                <a:cs typeface="Garamond"/>
                <a:sym typeface="Garamond"/>
              </a:rPr>
              <a:t>Welfare</a:t>
            </a:r>
            <a:endParaRPr b="0" i="0" sz="1400" u="none" cap="none" strike="noStrike">
              <a:solidFill>
                <a:srgbClr val="000000"/>
              </a:solidFill>
              <a:latin typeface="Arial"/>
              <a:ea typeface="Arial"/>
              <a:cs typeface="Arial"/>
              <a:sym typeface="Arial"/>
            </a:endParaRPr>
          </a:p>
        </p:txBody>
      </p:sp>
      <p:sp>
        <p:nvSpPr>
          <p:cNvPr id="404" name="Google Shape;404;p3"/>
          <p:cNvSpPr txBox="1"/>
          <p:nvPr/>
        </p:nvSpPr>
        <p:spPr>
          <a:xfrm>
            <a:off x="10896600" y="8704851"/>
            <a:ext cx="2711111" cy="6617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chemeClr val="dk1"/>
                </a:solidFill>
                <a:latin typeface="Garamond"/>
                <a:ea typeface="Garamond"/>
                <a:cs typeface="Garamond"/>
                <a:sym typeface="Garamond"/>
              </a:rPr>
              <a:t>Events</a:t>
            </a:r>
            <a:endParaRPr b="0" i="0" sz="1400" u="none" cap="none" strike="noStrike">
              <a:solidFill>
                <a:srgbClr val="000000"/>
              </a:solidFill>
              <a:latin typeface="Arial"/>
              <a:ea typeface="Arial"/>
              <a:cs typeface="Arial"/>
              <a:sym typeface="Arial"/>
            </a:endParaRPr>
          </a:p>
        </p:txBody>
      </p:sp>
      <p:sp>
        <p:nvSpPr>
          <p:cNvPr id="405" name="Google Shape;405;p3"/>
          <p:cNvSpPr txBox="1"/>
          <p:nvPr/>
        </p:nvSpPr>
        <p:spPr>
          <a:xfrm>
            <a:off x="14286998" y="7128707"/>
            <a:ext cx="3432007" cy="12311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chemeClr val="dk1"/>
                </a:solidFill>
                <a:latin typeface="Garamond"/>
                <a:ea typeface="Garamond"/>
                <a:cs typeface="Garamond"/>
                <a:sym typeface="Garamond"/>
              </a:rPr>
              <a:t>Communication &amp; Technology</a:t>
            </a:r>
            <a:endParaRPr b="0" i="0" sz="1400" u="none" cap="none" strike="noStrike">
              <a:solidFill>
                <a:srgbClr val="000000"/>
              </a:solidFill>
              <a:latin typeface="Arial"/>
              <a:ea typeface="Arial"/>
              <a:cs typeface="Arial"/>
              <a:sym typeface="Arial"/>
            </a:endParaRPr>
          </a:p>
        </p:txBody>
      </p:sp>
      <p:pic>
        <p:nvPicPr>
          <p:cNvPr id="406" name="Google Shape;406;p3"/>
          <p:cNvPicPr preferRelativeResize="0"/>
          <p:nvPr/>
        </p:nvPicPr>
        <p:blipFill rotWithShape="1">
          <a:blip r:embed="rId8">
            <a:alphaModFix/>
          </a:blip>
          <a:srcRect b="0" l="0" r="0" t="0"/>
          <a:stretch/>
        </p:blipFill>
        <p:spPr>
          <a:xfrm>
            <a:off x="40038338" y="-6210300"/>
            <a:ext cx="7772400" cy="2266950"/>
          </a:xfrm>
          <a:prstGeom prst="rect">
            <a:avLst/>
          </a:prstGeom>
          <a:noFill/>
          <a:ln>
            <a:noFill/>
          </a:ln>
        </p:spPr>
      </p:pic>
      <p:pic>
        <p:nvPicPr>
          <p:cNvPr id="407" name="Google Shape;407;p3"/>
          <p:cNvPicPr preferRelativeResize="0"/>
          <p:nvPr/>
        </p:nvPicPr>
        <p:blipFill rotWithShape="1">
          <a:blip r:embed="rId8">
            <a:alphaModFix/>
          </a:blip>
          <a:srcRect b="0" l="0" r="0" t="0"/>
          <a:stretch/>
        </p:blipFill>
        <p:spPr>
          <a:xfrm>
            <a:off x="4479755" y="1877976"/>
            <a:ext cx="7772400" cy="2266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411" name="Shape 411"/>
        <p:cNvGrpSpPr/>
        <p:nvPr/>
      </p:nvGrpSpPr>
      <p:grpSpPr>
        <a:xfrm>
          <a:off x="0" y="0"/>
          <a:ext cx="0" cy="0"/>
          <a:chOff x="0" y="0"/>
          <a:chExt cx="0" cy="0"/>
        </a:xfrm>
      </p:grpSpPr>
      <p:sp>
        <p:nvSpPr>
          <p:cNvPr id="412" name="Google Shape;412;p4"/>
          <p:cNvSpPr txBox="1"/>
          <p:nvPr>
            <p:ph type="title"/>
          </p:nvPr>
        </p:nvSpPr>
        <p:spPr>
          <a:xfrm>
            <a:off x="3969136" y="444540"/>
            <a:ext cx="10349729" cy="1051910"/>
          </a:xfrm>
          <a:prstGeom prst="rect">
            <a:avLst/>
          </a:prstGeom>
          <a:noFill/>
          <a:ln>
            <a:noFill/>
          </a:ln>
        </p:spPr>
        <p:txBody>
          <a:bodyPr anchorCtr="0" anchor="t" bIns="182850" lIns="182850" spcFirstLastPara="1" rIns="182850" wrap="square" tIns="182850">
            <a:noAutofit/>
          </a:bodyPr>
          <a:lstStyle/>
          <a:p>
            <a:pPr indent="0" lvl="0" marL="0" rtl="0" algn="ctr">
              <a:lnSpc>
                <a:spcPct val="90000"/>
              </a:lnSpc>
              <a:spcBef>
                <a:spcPts val="0"/>
              </a:spcBef>
              <a:spcAft>
                <a:spcPts val="0"/>
              </a:spcAft>
              <a:buSzPts val="6800"/>
              <a:buNone/>
            </a:pPr>
            <a:r>
              <a:rPr b="1" lang="en-US" sz="9000">
                <a:latin typeface="Garamond"/>
                <a:ea typeface="Garamond"/>
                <a:cs typeface="Garamond"/>
                <a:sym typeface="Garamond"/>
              </a:rPr>
              <a:t>Stay Connected</a:t>
            </a:r>
            <a:endParaRPr b="1" sz="9000">
              <a:latin typeface="Garamond"/>
              <a:ea typeface="Garamond"/>
              <a:cs typeface="Garamond"/>
              <a:sym typeface="Garamond"/>
            </a:endParaRPr>
          </a:p>
        </p:txBody>
      </p:sp>
      <p:sp>
        <p:nvSpPr>
          <p:cNvPr id="413" name="Google Shape;413;p4"/>
          <p:cNvSpPr txBox="1"/>
          <p:nvPr>
            <p:ph idx="1" type="body"/>
          </p:nvPr>
        </p:nvSpPr>
        <p:spPr>
          <a:xfrm>
            <a:off x="5590182" y="2493375"/>
            <a:ext cx="3186599" cy="883733"/>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0"/>
              </a:spcAft>
              <a:buSzPts val="2800"/>
              <a:buNone/>
            </a:pPr>
            <a:r>
              <a:rPr b="1" lang="en-US">
                <a:latin typeface="EB Garamond"/>
                <a:ea typeface="EB Garamond"/>
                <a:cs typeface="EB Garamond"/>
                <a:sym typeface="EB Garamond"/>
              </a:rPr>
              <a:t>Our newsletter:</a:t>
            </a:r>
            <a:endParaRPr b="1">
              <a:latin typeface="EB Garamond"/>
              <a:ea typeface="EB Garamond"/>
              <a:cs typeface="EB Garamond"/>
              <a:sym typeface="EB Garamond"/>
            </a:endParaRPr>
          </a:p>
          <a:p>
            <a:pPr indent="0" lvl="0" marL="0" rtl="0" algn="ctr">
              <a:lnSpc>
                <a:spcPct val="115000"/>
              </a:lnSpc>
              <a:spcBef>
                <a:spcPts val="2400"/>
              </a:spcBef>
              <a:spcAft>
                <a:spcPts val="0"/>
              </a:spcAft>
              <a:buSzPts val="2800"/>
              <a:buNone/>
            </a:pPr>
            <a:r>
              <a:t/>
            </a:r>
            <a:endParaRPr b="1">
              <a:latin typeface="EB Garamond"/>
              <a:ea typeface="EB Garamond"/>
              <a:cs typeface="EB Garamond"/>
              <a:sym typeface="EB Garamond"/>
            </a:endParaRPr>
          </a:p>
          <a:p>
            <a:pPr indent="0" lvl="0" marL="0" rtl="0" algn="ctr">
              <a:lnSpc>
                <a:spcPct val="115000"/>
              </a:lnSpc>
              <a:spcBef>
                <a:spcPts val="2400"/>
              </a:spcBef>
              <a:spcAft>
                <a:spcPts val="2400"/>
              </a:spcAft>
              <a:buSzPts val="2800"/>
              <a:buNone/>
            </a:pPr>
            <a:r>
              <a:rPr b="1" lang="en-US">
                <a:latin typeface="EB Garamond"/>
                <a:ea typeface="EB Garamond"/>
                <a:cs typeface="EB Garamond"/>
                <a:sym typeface="EB Garamond"/>
              </a:rPr>
              <a:t>newsletter</a:t>
            </a:r>
            <a:endParaRPr b="1">
              <a:latin typeface="EB Garamond"/>
              <a:ea typeface="EB Garamond"/>
              <a:cs typeface="EB Garamond"/>
              <a:sym typeface="EB Garamond"/>
            </a:endParaRPr>
          </a:p>
        </p:txBody>
      </p:sp>
      <p:pic>
        <p:nvPicPr>
          <p:cNvPr id="414" name="Google Shape;414;p4"/>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
        <p:nvSpPr>
          <p:cNvPr id="415" name="Google Shape;415;p4"/>
          <p:cNvSpPr txBox="1"/>
          <p:nvPr/>
        </p:nvSpPr>
        <p:spPr>
          <a:xfrm>
            <a:off x="733798" y="2789347"/>
            <a:ext cx="2674129"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595959"/>
                </a:solidFill>
                <a:latin typeface="EB Garamond"/>
                <a:ea typeface="EB Garamond"/>
                <a:cs typeface="EB Garamond"/>
                <a:sym typeface="EB Garamond"/>
              </a:rPr>
              <a:t>Email: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97A7"/>
                </a:solidFill>
                <a:latin typeface="EB Garamond"/>
                <a:ea typeface="EB Garamond"/>
                <a:cs typeface="EB Garamond"/>
                <a:sym typeface="EB Garamond"/>
              </a:rPr>
              <a:t>msa@kcl.ac.uk</a:t>
            </a:r>
            <a:endParaRPr b="0" i="0" sz="1400" u="none" cap="none" strike="noStrike">
              <a:solidFill>
                <a:srgbClr val="000000"/>
              </a:solidFill>
              <a:latin typeface="Arial"/>
              <a:ea typeface="Arial"/>
              <a:cs typeface="Arial"/>
              <a:sym typeface="Arial"/>
            </a:endParaRPr>
          </a:p>
        </p:txBody>
      </p:sp>
      <p:sp>
        <p:nvSpPr>
          <p:cNvPr id="416" name="Google Shape;416;p4"/>
          <p:cNvSpPr txBox="1"/>
          <p:nvPr/>
        </p:nvSpPr>
        <p:spPr>
          <a:xfrm>
            <a:off x="733798" y="5300806"/>
            <a:ext cx="204895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595959"/>
                </a:solidFill>
                <a:latin typeface="EB Garamond"/>
                <a:ea typeface="EB Garamond"/>
                <a:cs typeface="EB Garamond"/>
                <a:sym typeface="EB Garamond"/>
              </a:rPr>
              <a:t>Instagram: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97A7"/>
                </a:solidFill>
                <a:latin typeface="EB Garamond"/>
                <a:ea typeface="EB Garamond"/>
                <a:cs typeface="EB Garamond"/>
                <a:sym typeface="EB Garamond"/>
              </a:rPr>
              <a:t>@gktmsa</a:t>
            </a:r>
            <a:endParaRPr b="0" i="0" sz="1400" u="none" cap="none" strike="noStrike">
              <a:solidFill>
                <a:srgbClr val="000000"/>
              </a:solidFill>
              <a:latin typeface="Arial"/>
              <a:ea typeface="Arial"/>
              <a:cs typeface="Arial"/>
              <a:sym typeface="Arial"/>
            </a:endParaRPr>
          </a:p>
        </p:txBody>
      </p:sp>
      <p:sp>
        <p:nvSpPr>
          <p:cNvPr id="417" name="Google Shape;417;p4"/>
          <p:cNvSpPr txBox="1"/>
          <p:nvPr/>
        </p:nvSpPr>
        <p:spPr>
          <a:xfrm>
            <a:off x="733798" y="7101191"/>
            <a:ext cx="10827003"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595959"/>
                </a:solidFill>
                <a:latin typeface="EB Garamond"/>
                <a:ea typeface="EB Garamond"/>
                <a:cs typeface="EB Garamond"/>
                <a:sym typeface="EB Garamond"/>
              </a:rPr>
              <a:t>Facebook: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sng" cap="none" strike="noStrike">
                <a:solidFill>
                  <a:srgbClr val="0097A7"/>
                </a:solidFill>
                <a:latin typeface="EB Garamond"/>
                <a:ea typeface="EB Garamond"/>
                <a:cs typeface="EB Garamond"/>
                <a:sym typeface="EB Garamond"/>
                <a:hlinkClick r:id="rId4">
                  <a:extLst>
                    <a:ext uri="{A12FA001-AC4F-418D-AE19-62706E023703}">
                      <ahyp:hlinkClr val="tx"/>
                    </a:ext>
                  </a:extLst>
                </a:hlinkClick>
              </a:rPr>
              <a:t>https://www.facebook.com/GKTMedicalStudentsAssociation</a:t>
            </a:r>
            <a:endParaRPr b="1" i="0" sz="3200" u="none" cap="none" strike="noStrike">
              <a:solidFill>
                <a:srgbClr val="0097A7"/>
              </a:solidFill>
              <a:latin typeface="EB Garamond"/>
              <a:ea typeface="EB Garamond"/>
              <a:cs typeface="EB Garamond"/>
              <a:sym typeface="EB Garamond"/>
            </a:endParaRPr>
          </a:p>
        </p:txBody>
      </p:sp>
      <p:pic>
        <p:nvPicPr>
          <p:cNvPr id="418" name="Google Shape;418;p4"/>
          <p:cNvPicPr preferRelativeResize="0"/>
          <p:nvPr/>
        </p:nvPicPr>
        <p:blipFill rotWithShape="1">
          <a:blip r:embed="rId5">
            <a:alphaModFix/>
          </a:blip>
          <a:srcRect b="0" l="0" r="0" t="0"/>
          <a:stretch/>
        </p:blipFill>
        <p:spPr>
          <a:xfrm>
            <a:off x="10959036" y="3013661"/>
            <a:ext cx="7032866" cy="4220274"/>
          </a:xfrm>
          <a:prstGeom prst="rect">
            <a:avLst/>
          </a:prstGeom>
          <a:noFill/>
          <a:ln>
            <a:noFill/>
          </a:ln>
        </p:spPr>
      </p:pic>
      <p:sp>
        <p:nvSpPr>
          <p:cNvPr id="419" name="Google Shape;419;p4"/>
          <p:cNvSpPr txBox="1"/>
          <p:nvPr/>
        </p:nvSpPr>
        <p:spPr>
          <a:xfrm>
            <a:off x="13045427" y="2461967"/>
            <a:ext cx="3186599" cy="883733"/>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Clr>
                <a:schemeClr val="dk2"/>
              </a:buClr>
              <a:buSzPts val="2800"/>
              <a:buFont typeface="Arial"/>
              <a:buNone/>
            </a:pPr>
            <a:r>
              <a:rPr b="1" i="0" lang="en-US" sz="2800" u="none" cap="none" strike="noStrike">
                <a:solidFill>
                  <a:schemeClr val="dk2"/>
                </a:solidFill>
                <a:latin typeface="EB Garamond"/>
                <a:ea typeface="EB Garamond"/>
                <a:cs typeface="EB Garamond"/>
                <a:sym typeface="EB Garamond"/>
              </a:rPr>
              <a:t>Our website:</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2400"/>
              </a:spcBef>
              <a:spcAft>
                <a:spcPts val="0"/>
              </a:spcAft>
              <a:buClr>
                <a:schemeClr val="dk2"/>
              </a:buClr>
              <a:buSzPts val="2800"/>
              <a:buFont typeface="Arial"/>
              <a:buNone/>
            </a:pPr>
            <a:r>
              <a:t/>
            </a:r>
            <a:endParaRPr b="1" i="0" sz="2800" u="none" cap="none" strike="noStrike">
              <a:solidFill>
                <a:schemeClr val="dk2"/>
              </a:solidFill>
              <a:latin typeface="EB Garamond"/>
              <a:ea typeface="EB Garamond"/>
              <a:cs typeface="EB Garamond"/>
              <a:sym typeface="EB Garamond"/>
            </a:endParaRPr>
          </a:p>
          <a:p>
            <a:pPr indent="0" lvl="0" marL="0" marR="0" rtl="0" algn="ctr">
              <a:lnSpc>
                <a:spcPct val="115000"/>
              </a:lnSpc>
              <a:spcBef>
                <a:spcPts val="2400"/>
              </a:spcBef>
              <a:spcAft>
                <a:spcPts val="2400"/>
              </a:spcAft>
              <a:buClr>
                <a:schemeClr val="dk2"/>
              </a:buClr>
              <a:buSzPts val="2800"/>
              <a:buFont typeface="Arial"/>
              <a:buNone/>
            </a:pPr>
            <a:r>
              <a:t/>
            </a:r>
            <a:endParaRPr b="1" i="0" sz="2800" u="none" cap="none" strike="noStrike">
              <a:solidFill>
                <a:schemeClr val="dk2"/>
              </a:solidFill>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423" name="Shape 423"/>
        <p:cNvGrpSpPr/>
        <p:nvPr/>
      </p:nvGrpSpPr>
      <p:grpSpPr>
        <a:xfrm>
          <a:off x="0" y="0"/>
          <a:ext cx="0" cy="0"/>
          <a:chOff x="0" y="0"/>
          <a:chExt cx="0" cy="0"/>
        </a:xfrm>
      </p:grpSpPr>
      <p:cxnSp>
        <p:nvCxnSpPr>
          <p:cNvPr id="424" name="Google Shape;424;p6"/>
          <p:cNvCxnSpPr/>
          <p:nvPr/>
        </p:nvCxnSpPr>
        <p:spPr>
          <a:xfrm rot="10800000">
            <a:off x="11578859" y="234355"/>
            <a:ext cx="0" cy="9590517"/>
          </a:xfrm>
          <a:prstGeom prst="straightConnector1">
            <a:avLst/>
          </a:prstGeom>
          <a:noFill/>
          <a:ln cap="rnd" cmpd="sng" w="76200">
            <a:solidFill>
              <a:srgbClr val="5B0F00"/>
            </a:solidFill>
            <a:prstDash val="dash"/>
            <a:round/>
            <a:headEnd len="sm" w="sm" type="none"/>
            <a:tailEnd len="sm" w="sm" type="none"/>
          </a:ln>
        </p:spPr>
      </p:cxnSp>
      <p:sp>
        <p:nvSpPr>
          <p:cNvPr id="425" name="Google Shape;425;p6"/>
          <p:cNvSpPr/>
          <p:nvPr/>
        </p:nvSpPr>
        <p:spPr>
          <a:xfrm rot="5400000">
            <a:off x="-862264" y="2365169"/>
            <a:ext cx="6124222" cy="5776233"/>
          </a:xfrm>
          <a:prstGeom prst="ellipse">
            <a:avLst/>
          </a:prstGeom>
          <a:solidFill>
            <a:srgbClr val="972C17"/>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6" name="Google Shape;426;p6"/>
          <p:cNvSpPr txBox="1"/>
          <p:nvPr/>
        </p:nvSpPr>
        <p:spPr>
          <a:xfrm>
            <a:off x="76620" y="3485760"/>
            <a:ext cx="4341516" cy="37856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0"/>
              <a:buFont typeface="Arial"/>
              <a:buNone/>
            </a:pPr>
            <a:r>
              <a:rPr b="1" i="0" lang="en-US" sz="8000" u="none" cap="none" strike="noStrike">
                <a:solidFill>
                  <a:schemeClr val="lt1"/>
                </a:solidFill>
                <a:latin typeface="Garamond"/>
                <a:ea typeface="Garamond"/>
                <a:cs typeface="Garamond"/>
                <a:sym typeface="Garamond"/>
              </a:rPr>
              <a:t>Fresher’s Fortnight Week 2</a:t>
            </a:r>
            <a:endParaRPr b="0" i="0" sz="1400" u="none" cap="none" strike="noStrike">
              <a:solidFill>
                <a:srgbClr val="000000"/>
              </a:solidFill>
              <a:latin typeface="Arial"/>
              <a:ea typeface="Arial"/>
              <a:cs typeface="Arial"/>
              <a:sym typeface="Arial"/>
            </a:endParaRPr>
          </a:p>
        </p:txBody>
      </p:sp>
      <p:sp>
        <p:nvSpPr>
          <p:cNvPr id="427" name="Google Shape;427;p6"/>
          <p:cNvSpPr txBox="1"/>
          <p:nvPr/>
        </p:nvSpPr>
        <p:spPr>
          <a:xfrm>
            <a:off x="5434852" y="2890418"/>
            <a:ext cx="599151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3B3B3B"/>
                </a:solidFill>
                <a:latin typeface="Garamond"/>
                <a:ea typeface="Garamond"/>
                <a:cs typeface="Garamond"/>
                <a:sym typeface="Garamond"/>
              </a:rPr>
              <a:t>MSA x BSA Games Night</a:t>
            </a:r>
            <a:br>
              <a:rPr b="1" i="0" lang="en-US" sz="3200" u="none" cap="none" strike="noStrike">
                <a:solidFill>
                  <a:srgbClr val="3B3B3B"/>
                </a:solidFill>
                <a:latin typeface="Garamond"/>
                <a:ea typeface="Garamond"/>
                <a:cs typeface="Garamond"/>
                <a:sym typeface="Garamond"/>
              </a:rPr>
            </a:br>
            <a:r>
              <a:rPr b="0" i="0" lang="en-US" sz="3200" u="none" cap="none" strike="noStrike">
                <a:solidFill>
                  <a:srgbClr val="3B3B3B"/>
                </a:solidFill>
                <a:latin typeface="Garamond"/>
                <a:ea typeface="Garamond"/>
                <a:cs typeface="Garamond"/>
                <a:sym typeface="Garamond"/>
              </a:rPr>
              <a:t>5:00 PM – 8:00 PM</a:t>
            </a:r>
            <a:endParaRPr b="0" i="0" sz="3200" u="none" cap="none" strike="noStrike">
              <a:solidFill>
                <a:srgbClr val="3B3B3B"/>
              </a:solidFill>
              <a:latin typeface="Arial"/>
              <a:ea typeface="Arial"/>
              <a:cs typeface="Arial"/>
              <a:sym typeface="Arial"/>
            </a:endParaRPr>
          </a:p>
        </p:txBody>
      </p:sp>
      <p:grpSp>
        <p:nvGrpSpPr>
          <p:cNvPr id="428" name="Google Shape;428;p6"/>
          <p:cNvGrpSpPr/>
          <p:nvPr/>
        </p:nvGrpSpPr>
        <p:grpSpPr>
          <a:xfrm>
            <a:off x="5675081" y="1702278"/>
            <a:ext cx="5511053" cy="926990"/>
            <a:chOff x="5434852" y="1003034"/>
            <a:chExt cx="5511053" cy="926990"/>
          </a:xfrm>
        </p:grpSpPr>
        <p:sp>
          <p:nvSpPr>
            <p:cNvPr id="429" name="Google Shape;429;p6"/>
            <p:cNvSpPr/>
            <p:nvPr/>
          </p:nvSpPr>
          <p:spPr>
            <a:xfrm>
              <a:off x="5434852" y="1003034"/>
              <a:ext cx="5511053" cy="926990"/>
            </a:xfrm>
            <a:prstGeom prst="roundRect">
              <a:avLst>
                <a:gd fmla="val 16667" name="adj"/>
              </a:avLst>
            </a:prstGeom>
            <a:solidFill>
              <a:srgbClr val="E87F6A"/>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0" name="Google Shape;430;p6"/>
            <p:cNvSpPr txBox="1"/>
            <p:nvPr/>
          </p:nvSpPr>
          <p:spPr>
            <a:xfrm>
              <a:off x="5552477" y="1175710"/>
              <a:ext cx="527580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Garamond"/>
                  <a:ea typeface="Garamond"/>
                  <a:cs typeface="Garamond"/>
                  <a:sym typeface="Garamond"/>
                </a:rPr>
                <a:t>Monday, 25</a:t>
              </a:r>
              <a:r>
                <a:rPr b="1" baseline="30000" i="0" lang="en-US" sz="3200" u="none" cap="none" strike="noStrike">
                  <a:solidFill>
                    <a:srgbClr val="000000"/>
                  </a:solidFill>
                  <a:latin typeface="Garamond"/>
                  <a:ea typeface="Garamond"/>
                  <a:cs typeface="Garamond"/>
                  <a:sym typeface="Garamond"/>
                </a:rPr>
                <a:t>th</a:t>
              </a:r>
              <a:r>
                <a:rPr b="1" i="0" lang="en-US" sz="3200" u="none" cap="none" strike="noStrike">
                  <a:solidFill>
                    <a:srgbClr val="000000"/>
                  </a:solidFill>
                  <a:latin typeface="Garamond"/>
                  <a:ea typeface="Garamond"/>
                  <a:cs typeface="Garamond"/>
                  <a:sym typeface="Garamond"/>
                </a:rPr>
                <a:t> September 2023</a:t>
              </a:r>
              <a:endParaRPr b="0" i="0" sz="1400" u="none" cap="none" strike="noStrike">
                <a:solidFill>
                  <a:srgbClr val="000000"/>
                </a:solidFill>
                <a:latin typeface="Arial"/>
                <a:ea typeface="Arial"/>
                <a:cs typeface="Arial"/>
                <a:sym typeface="Arial"/>
              </a:endParaRPr>
            </a:p>
          </p:txBody>
        </p:sp>
      </p:grpSp>
      <p:sp>
        <p:nvSpPr>
          <p:cNvPr id="431" name="Google Shape;431;p6"/>
          <p:cNvSpPr txBox="1"/>
          <p:nvPr/>
        </p:nvSpPr>
        <p:spPr>
          <a:xfrm>
            <a:off x="5868520" y="6417635"/>
            <a:ext cx="5124175"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3B3B3B"/>
                </a:solidFill>
                <a:latin typeface="Garamond"/>
                <a:ea typeface="Garamond"/>
                <a:cs typeface="Garamond"/>
                <a:sym typeface="Garamond"/>
              </a:rPr>
              <a:t>Plant Pots, Paint and Pizza</a:t>
            </a:r>
            <a:br>
              <a:rPr b="0" i="0" lang="en-US" sz="3200" u="none" cap="none" strike="noStrike">
                <a:solidFill>
                  <a:srgbClr val="3B3B3B"/>
                </a:solidFill>
                <a:latin typeface="Garamond"/>
                <a:ea typeface="Garamond"/>
                <a:cs typeface="Garamond"/>
                <a:sym typeface="Garamond"/>
              </a:rPr>
            </a:br>
            <a:r>
              <a:rPr b="0" i="0" lang="en-US" sz="3200" u="none" cap="none" strike="noStrike">
                <a:solidFill>
                  <a:srgbClr val="3B3B3B"/>
                </a:solidFill>
                <a:latin typeface="Garamond"/>
                <a:ea typeface="Garamond"/>
                <a:cs typeface="Garamond"/>
                <a:sym typeface="Garamond"/>
              </a:rPr>
              <a:t>4:00 PM – 7:00 PM</a:t>
            </a:r>
            <a:endParaRPr b="0" i="0" sz="3200" u="none" cap="none" strike="noStrike">
              <a:solidFill>
                <a:srgbClr val="3B3B3B"/>
              </a:solidFill>
              <a:latin typeface="Arial"/>
              <a:ea typeface="Arial"/>
              <a:cs typeface="Arial"/>
              <a:sym typeface="Arial"/>
            </a:endParaRPr>
          </a:p>
        </p:txBody>
      </p:sp>
      <p:grpSp>
        <p:nvGrpSpPr>
          <p:cNvPr id="432" name="Google Shape;432;p6"/>
          <p:cNvGrpSpPr/>
          <p:nvPr/>
        </p:nvGrpSpPr>
        <p:grpSpPr>
          <a:xfrm>
            <a:off x="5675081" y="5229495"/>
            <a:ext cx="5511053" cy="926990"/>
            <a:chOff x="5591331" y="4234417"/>
            <a:chExt cx="5511053" cy="926990"/>
          </a:xfrm>
        </p:grpSpPr>
        <p:sp>
          <p:nvSpPr>
            <p:cNvPr id="433" name="Google Shape;433;p6"/>
            <p:cNvSpPr/>
            <p:nvPr/>
          </p:nvSpPr>
          <p:spPr>
            <a:xfrm>
              <a:off x="5591331" y="4234417"/>
              <a:ext cx="5511053" cy="926990"/>
            </a:xfrm>
            <a:prstGeom prst="roundRect">
              <a:avLst>
                <a:gd fmla="val 16667" name="adj"/>
              </a:avLst>
            </a:prstGeom>
            <a:solidFill>
              <a:srgbClr val="E87F6A"/>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4" name="Google Shape;434;p6"/>
            <p:cNvSpPr txBox="1"/>
            <p:nvPr/>
          </p:nvSpPr>
          <p:spPr>
            <a:xfrm>
              <a:off x="5680903" y="4407093"/>
              <a:ext cx="533190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Garamond"/>
                  <a:ea typeface="Garamond"/>
                  <a:cs typeface="Garamond"/>
                  <a:sym typeface="Garamond"/>
                </a:rPr>
                <a:t>Tuesday, 26</a:t>
              </a:r>
              <a:r>
                <a:rPr b="1" baseline="30000" i="0" lang="en-US" sz="3200" u="none" cap="none" strike="noStrike">
                  <a:solidFill>
                    <a:srgbClr val="000000"/>
                  </a:solidFill>
                  <a:latin typeface="Garamond"/>
                  <a:ea typeface="Garamond"/>
                  <a:cs typeface="Garamond"/>
                  <a:sym typeface="Garamond"/>
                </a:rPr>
                <a:t>th</a:t>
              </a:r>
              <a:r>
                <a:rPr b="1" i="0" lang="en-US" sz="3200" u="none" cap="none" strike="noStrike">
                  <a:solidFill>
                    <a:srgbClr val="000000"/>
                  </a:solidFill>
                  <a:latin typeface="Garamond"/>
                  <a:ea typeface="Garamond"/>
                  <a:cs typeface="Garamond"/>
                  <a:sym typeface="Garamond"/>
                </a:rPr>
                <a:t> September 2023</a:t>
              </a:r>
              <a:endParaRPr b="0" i="0" sz="1400" u="none" cap="none" strike="noStrike">
                <a:solidFill>
                  <a:srgbClr val="000000"/>
                </a:solidFill>
                <a:latin typeface="Arial"/>
                <a:ea typeface="Arial"/>
                <a:cs typeface="Arial"/>
                <a:sym typeface="Arial"/>
              </a:endParaRPr>
            </a:p>
          </p:txBody>
        </p:sp>
      </p:grpSp>
      <p:sp>
        <p:nvSpPr>
          <p:cNvPr id="435" name="Google Shape;435;p6"/>
          <p:cNvSpPr txBox="1"/>
          <p:nvPr/>
        </p:nvSpPr>
        <p:spPr>
          <a:xfrm>
            <a:off x="5893250" y="7727881"/>
            <a:ext cx="5074714"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3B3B3B"/>
                </a:solidFill>
                <a:latin typeface="Garamond"/>
                <a:ea typeface="Garamond"/>
                <a:cs typeface="Garamond"/>
                <a:sym typeface="Garamond"/>
              </a:rPr>
              <a:t>Big Fat GKT Quiz</a:t>
            </a:r>
            <a:br>
              <a:rPr b="0" i="0" lang="en-US" sz="3200" u="none" cap="none" strike="noStrike">
                <a:solidFill>
                  <a:srgbClr val="3B3B3B"/>
                </a:solidFill>
                <a:latin typeface="Garamond"/>
                <a:ea typeface="Garamond"/>
                <a:cs typeface="Garamond"/>
                <a:sym typeface="Garamond"/>
              </a:rPr>
            </a:br>
            <a:r>
              <a:rPr b="0" i="0" lang="en-US" sz="3200" u="none" cap="none" strike="noStrike">
                <a:solidFill>
                  <a:srgbClr val="3B3B3B"/>
                </a:solidFill>
                <a:latin typeface="Garamond"/>
                <a:ea typeface="Garamond"/>
                <a:cs typeface="Garamond"/>
                <a:sym typeface="Garamond"/>
              </a:rPr>
              <a:t>7:00 PM – 10:00 PM</a:t>
            </a:r>
            <a:endParaRPr b="0" i="0" sz="3200" u="none" cap="none" strike="noStrike">
              <a:solidFill>
                <a:srgbClr val="3B3B3B"/>
              </a:solidFill>
              <a:latin typeface="Arial"/>
              <a:ea typeface="Arial"/>
              <a:cs typeface="Arial"/>
              <a:sym typeface="Arial"/>
            </a:endParaRPr>
          </a:p>
        </p:txBody>
      </p:sp>
      <p:sp>
        <p:nvSpPr>
          <p:cNvPr id="436" name="Google Shape;436;p6"/>
          <p:cNvSpPr txBox="1"/>
          <p:nvPr/>
        </p:nvSpPr>
        <p:spPr>
          <a:xfrm>
            <a:off x="12401476" y="1650268"/>
            <a:ext cx="5074714"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3B3B3B"/>
                </a:solidFill>
                <a:latin typeface="Garamond"/>
                <a:ea typeface="Garamond"/>
                <a:cs typeface="Garamond"/>
                <a:sym typeface="Garamond"/>
              </a:rPr>
              <a:t>Virtual Games Night</a:t>
            </a:r>
            <a:br>
              <a:rPr b="0" i="0" lang="en-US" sz="3200" u="none" cap="none" strike="noStrike">
                <a:solidFill>
                  <a:srgbClr val="3B3B3B"/>
                </a:solidFill>
                <a:latin typeface="Garamond"/>
                <a:ea typeface="Garamond"/>
                <a:cs typeface="Garamond"/>
                <a:sym typeface="Garamond"/>
              </a:rPr>
            </a:br>
            <a:r>
              <a:rPr b="0" i="0" lang="en-US" sz="3200" u="none" cap="none" strike="noStrike">
                <a:solidFill>
                  <a:srgbClr val="3B3B3B"/>
                </a:solidFill>
                <a:latin typeface="Garamond"/>
                <a:ea typeface="Garamond"/>
                <a:cs typeface="Garamond"/>
                <a:sym typeface="Garamond"/>
              </a:rPr>
              <a:t>7:00 PM – 9:00 PM</a:t>
            </a:r>
            <a:endParaRPr b="0" i="0" sz="3200" u="none" cap="none" strike="noStrike">
              <a:solidFill>
                <a:srgbClr val="3B3B3B"/>
              </a:solidFill>
              <a:latin typeface="Arial"/>
              <a:ea typeface="Arial"/>
              <a:cs typeface="Arial"/>
              <a:sym typeface="Arial"/>
            </a:endParaRPr>
          </a:p>
        </p:txBody>
      </p:sp>
      <p:grpSp>
        <p:nvGrpSpPr>
          <p:cNvPr id="437" name="Google Shape;437;p6"/>
          <p:cNvGrpSpPr/>
          <p:nvPr/>
        </p:nvGrpSpPr>
        <p:grpSpPr>
          <a:xfrm>
            <a:off x="11887473" y="462128"/>
            <a:ext cx="6102721" cy="926990"/>
            <a:chOff x="12776947" y="462128"/>
            <a:chExt cx="6102721" cy="926990"/>
          </a:xfrm>
        </p:grpSpPr>
        <p:sp>
          <p:nvSpPr>
            <p:cNvPr id="438" name="Google Shape;438;p6"/>
            <p:cNvSpPr/>
            <p:nvPr/>
          </p:nvSpPr>
          <p:spPr>
            <a:xfrm>
              <a:off x="12776947" y="462128"/>
              <a:ext cx="6102721" cy="926990"/>
            </a:xfrm>
            <a:prstGeom prst="roundRect">
              <a:avLst>
                <a:gd fmla="val 16667" name="adj"/>
              </a:avLst>
            </a:prstGeom>
            <a:solidFill>
              <a:srgbClr val="E87F6A"/>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9" name="Google Shape;439;p6"/>
            <p:cNvSpPr txBox="1"/>
            <p:nvPr/>
          </p:nvSpPr>
          <p:spPr>
            <a:xfrm>
              <a:off x="12910681" y="634804"/>
              <a:ext cx="583525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Garamond"/>
                  <a:ea typeface="Garamond"/>
                  <a:cs typeface="Garamond"/>
                  <a:sym typeface="Garamond"/>
                </a:rPr>
                <a:t>Wednesday, 27</a:t>
              </a:r>
              <a:r>
                <a:rPr b="1" baseline="30000" i="0" lang="en-US" sz="3200" u="none" cap="none" strike="noStrike">
                  <a:solidFill>
                    <a:srgbClr val="000000"/>
                  </a:solidFill>
                  <a:latin typeface="Garamond"/>
                  <a:ea typeface="Garamond"/>
                  <a:cs typeface="Garamond"/>
                  <a:sym typeface="Garamond"/>
                </a:rPr>
                <a:t>th</a:t>
              </a:r>
              <a:r>
                <a:rPr b="1" i="0" lang="en-US" sz="3200" u="none" cap="none" strike="noStrike">
                  <a:solidFill>
                    <a:srgbClr val="000000"/>
                  </a:solidFill>
                  <a:latin typeface="Garamond"/>
                  <a:ea typeface="Garamond"/>
                  <a:cs typeface="Garamond"/>
                  <a:sym typeface="Garamond"/>
                </a:rPr>
                <a:t> September 2023</a:t>
              </a:r>
              <a:endParaRPr b="0" i="0" sz="1400" u="none" cap="none" strike="noStrike">
                <a:solidFill>
                  <a:srgbClr val="000000"/>
                </a:solidFill>
                <a:latin typeface="Arial"/>
                <a:ea typeface="Arial"/>
                <a:cs typeface="Arial"/>
                <a:sym typeface="Arial"/>
              </a:endParaRPr>
            </a:p>
          </p:txBody>
        </p:sp>
      </p:grpSp>
      <p:sp>
        <p:nvSpPr>
          <p:cNvPr id="440" name="Google Shape;440;p6"/>
          <p:cNvSpPr txBox="1"/>
          <p:nvPr/>
        </p:nvSpPr>
        <p:spPr>
          <a:xfrm>
            <a:off x="12401476" y="2960514"/>
            <a:ext cx="5074714"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3B3B3B"/>
                </a:solidFill>
                <a:latin typeface="Garamond"/>
                <a:ea typeface="Garamond"/>
                <a:cs typeface="Garamond"/>
                <a:sym typeface="Garamond"/>
              </a:rPr>
              <a:t>MSA Sports Night</a:t>
            </a:r>
            <a:br>
              <a:rPr b="0" i="0" lang="en-US" sz="3200" u="none" cap="none" strike="noStrike">
                <a:solidFill>
                  <a:srgbClr val="3B3B3B"/>
                </a:solidFill>
                <a:latin typeface="Garamond"/>
                <a:ea typeface="Garamond"/>
                <a:cs typeface="Garamond"/>
                <a:sym typeface="Garamond"/>
              </a:rPr>
            </a:br>
            <a:r>
              <a:rPr b="0" i="0" lang="en-US" sz="3200" u="none" cap="none" strike="noStrike">
                <a:solidFill>
                  <a:srgbClr val="3B3B3B"/>
                </a:solidFill>
                <a:latin typeface="Garamond"/>
                <a:ea typeface="Garamond"/>
                <a:cs typeface="Garamond"/>
                <a:sym typeface="Garamond"/>
              </a:rPr>
              <a:t>8:00 PM onwards</a:t>
            </a:r>
            <a:endParaRPr b="0" i="0" sz="3200" u="none" cap="none" strike="noStrike">
              <a:solidFill>
                <a:srgbClr val="3B3B3B"/>
              </a:solidFill>
              <a:latin typeface="Arial"/>
              <a:ea typeface="Arial"/>
              <a:cs typeface="Arial"/>
              <a:sym typeface="Arial"/>
            </a:endParaRPr>
          </a:p>
        </p:txBody>
      </p:sp>
      <p:sp>
        <p:nvSpPr>
          <p:cNvPr id="441" name="Google Shape;441;p6"/>
          <p:cNvSpPr txBox="1"/>
          <p:nvPr/>
        </p:nvSpPr>
        <p:spPr>
          <a:xfrm>
            <a:off x="12584621" y="5682479"/>
            <a:ext cx="4708425"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3B3B3B"/>
                </a:solidFill>
                <a:latin typeface="Garamond"/>
                <a:ea typeface="Garamond"/>
                <a:cs typeface="Garamond"/>
                <a:sym typeface="Garamond"/>
              </a:rPr>
              <a:t>Scavenger Hunt</a:t>
            </a:r>
            <a:br>
              <a:rPr b="0" i="0" lang="en-US" sz="3200" u="none" cap="none" strike="noStrike">
                <a:solidFill>
                  <a:srgbClr val="3B3B3B"/>
                </a:solidFill>
                <a:latin typeface="Garamond"/>
                <a:ea typeface="Garamond"/>
                <a:cs typeface="Garamond"/>
                <a:sym typeface="Garamond"/>
              </a:rPr>
            </a:br>
            <a:r>
              <a:rPr b="0" i="0" lang="en-US" sz="3200" u="none" cap="none" strike="noStrike">
                <a:solidFill>
                  <a:srgbClr val="3B3B3B"/>
                </a:solidFill>
                <a:latin typeface="Garamond"/>
                <a:ea typeface="Garamond"/>
                <a:cs typeface="Garamond"/>
                <a:sym typeface="Garamond"/>
              </a:rPr>
              <a:t>5:00 PM – 6:00 PM</a:t>
            </a:r>
            <a:endParaRPr b="0" i="0" sz="3200" u="none" cap="none" strike="noStrike">
              <a:solidFill>
                <a:srgbClr val="3B3B3B"/>
              </a:solidFill>
              <a:latin typeface="Arial"/>
              <a:ea typeface="Arial"/>
              <a:cs typeface="Arial"/>
              <a:sym typeface="Arial"/>
            </a:endParaRPr>
          </a:p>
        </p:txBody>
      </p:sp>
      <p:grpSp>
        <p:nvGrpSpPr>
          <p:cNvPr id="442" name="Google Shape;442;p6"/>
          <p:cNvGrpSpPr/>
          <p:nvPr/>
        </p:nvGrpSpPr>
        <p:grpSpPr>
          <a:xfrm>
            <a:off x="12127356" y="4709491"/>
            <a:ext cx="5622954" cy="926990"/>
            <a:chOff x="12100653" y="4467445"/>
            <a:chExt cx="5622954" cy="926990"/>
          </a:xfrm>
        </p:grpSpPr>
        <p:sp>
          <p:nvSpPr>
            <p:cNvPr id="443" name="Google Shape;443;p6"/>
            <p:cNvSpPr/>
            <p:nvPr/>
          </p:nvSpPr>
          <p:spPr>
            <a:xfrm>
              <a:off x="12100653" y="4467445"/>
              <a:ext cx="5622954" cy="926990"/>
            </a:xfrm>
            <a:prstGeom prst="roundRect">
              <a:avLst>
                <a:gd fmla="val 16667" name="adj"/>
              </a:avLst>
            </a:prstGeom>
            <a:solidFill>
              <a:srgbClr val="E87F6A"/>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4" name="Google Shape;444;p6"/>
            <p:cNvSpPr txBox="1"/>
            <p:nvPr/>
          </p:nvSpPr>
          <p:spPr>
            <a:xfrm>
              <a:off x="12174041" y="4640121"/>
              <a:ext cx="547617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Garamond"/>
                  <a:ea typeface="Garamond"/>
                  <a:cs typeface="Garamond"/>
                  <a:sym typeface="Garamond"/>
                </a:rPr>
                <a:t>Thursday, 28</a:t>
              </a:r>
              <a:r>
                <a:rPr b="1" baseline="30000" i="0" lang="en-US" sz="3200" u="none" cap="none" strike="noStrike">
                  <a:solidFill>
                    <a:srgbClr val="000000"/>
                  </a:solidFill>
                  <a:latin typeface="Garamond"/>
                  <a:ea typeface="Garamond"/>
                  <a:cs typeface="Garamond"/>
                  <a:sym typeface="Garamond"/>
                </a:rPr>
                <a:t>th</a:t>
              </a:r>
              <a:r>
                <a:rPr b="1" i="0" lang="en-US" sz="3200" u="none" cap="none" strike="noStrike">
                  <a:solidFill>
                    <a:srgbClr val="000000"/>
                  </a:solidFill>
                  <a:latin typeface="Garamond"/>
                  <a:ea typeface="Garamond"/>
                  <a:cs typeface="Garamond"/>
                  <a:sym typeface="Garamond"/>
                </a:rPr>
                <a:t> September 2023</a:t>
              </a:r>
              <a:endParaRPr b="0" i="0" sz="1400" u="none" cap="none" strike="noStrike">
                <a:solidFill>
                  <a:srgbClr val="000000"/>
                </a:solidFill>
                <a:latin typeface="Arial"/>
                <a:ea typeface="Arial"/>
                <a:cs typeface="Arial"/>
                <a:sym typeface="Arial"/>
              </a:endParaRPr>
            </a:p>
          </p:txBody>
        </p:sp>
      </p:grpSp>
      <p:sp>
        <p:nvSpPr>
          <p:cNvPr id="445" name="Google Shape;445;p6"/>
          <p:cNvSpPr txBox="1"/>
          <p:nvPr/>
        </p:nvSpPr>
        <p:spPr>
          <a:xfrm>
            <a:off x="12584621" y="8720760"/>
            <a:ext cx="4708425"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3B3B3B"/>
                </a:solidFill>
                <a:latin typeface="Garamond"/>
                <a:ea typeface="Garamond"/>
                <a:cs typeface="Garamond"/>
                <a:sym typeface="Garamond"/>
              </a:rPr>
              <a:t>GKT Dice</a:t>
            </a:r>
            <a:br>
              <a:rPr b="0" i="0" lang="en-US" sz="3200" u="none" cap="none" strike="noStrike">
                <a:solidFill>
                  <a:srgbClr val="3B3B3B"/>
                </a:solidFill>
                <a:latin typeface="Garamond"/>
                <a:ea typeface="Garamond"/>
                <a:cs typeface="Garamond"/>
                <a:sym typeface="Garamond"/>
              </a:rPr>
            </a:br>
            <a:r>
              <a:rPr b="0" i="0" lang="en-US" sz="3200" u="none" cap="none" strike="noStrike">
                <a:solidFill>
                  <a:srgbClr val="3B3B3B"/>
                </a:solidFill>
                <a:latin typeface="Garamond"/>
                <a:ea typeface="Garamond"/>
                <a:cs typeface="Garamond"/>
                <a:sym typeface="Garamond"/>
              </a:rPr>
              <a:t>8:00 PM – 2:00 AM</a:t>
            </a:r>
            <a:endParaRPr b="0" i="0" sz="3200" u="none" cap="none" strike="noStrike">
              <a:solidFill>
                <a:srgbClr val="3B3B3B"/>
              </a:solidFill>
              <a:latin typeface="Arial"/>
              <a:ea typeface="Arial"/>
              <a:cs typeface="Arial"/>
              <a:sym typeface="Arial"/>
            </a:endParaRPr>
          </a:p>
        </p:txBody>
      </p:sp>
      <p:grpSp>
        <p:nvGrpSpPr>
          <p:cNvPr id="446" name="Google Shape;446;p6"/>
          <p:cNvGrpSpPr/>
          <p:nvPr/>
        </p:nvGrpSpPr>
        <p:grpSpPr>
          <a:xfrm>
            <a:off x="12183307" y="7667090"/>
            <a:ext cx="5511053" cy="926990"/>
            <a:chOff x="12167239" y="7559514"/>
            <a:chExt cx="5511053" cy="926990"/>
          </a:xfrm>
        </p:grpSpPr>
        <p:sp>
          <p:nvSpPr>
            <p:cNvPr id="447" name="Google Shape;447;p6"/>
            <p:cNvSpPr/>
            <p:nvPr/>
          </p:nvSpPr>
          <p:spPr>
            <a:xfrm>
              <a:off x="12167239" y="7559514"/>
              <a:ext cx="5511053" cy="926990"/>
            </a:xfrm>
            <a:prstGeom prst="roundRect">
              <a:avLst>
                <a:gd fmla="val 16667" name="adj"/>
              </a:avLst>
            </a:prstGeom>
            <a:solidFill>
              <a:srgbClr val="E87F6A"/>
            </a:solidFill>
            <a:ln cap="flat" cmpd="sng" w="2540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8" name="Google Shape;448;p6"/>
            <p:cNvSpPr txBox="1"/>
            <p:nvPr/>
          </p:nvSpPr>
          <p:spPr>
            <a:xfrm>
              <a:off x="12438752" y="7732190"/>
              <a:ext cx="496802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Garamond"/>
                  <a:ea typeface="Garamond"/>
                  <a:cs typeface="Garamond"/>
                  <a:sym typeface="Garamond"/>
                </a:rPr>
                <a:t>Friday, 29</a:t>
              </a:r>
              <a:r>
                <a:rPr b="1" baseline="30000" i="0" lang="en-US" sz="3200" u="none" cap="none" strike="noStrike">
                  <a:solidFill>
                    <a:srgbClr val="000000"/>
                  </a:solidFill>
                  <a:latin typeface="Garamond"/>
                  <a:ea typeface="Garamond"/>
                  <a:cs typeface="Garamond"/>
                  <a:sym typeface="Garamond"/>
                </a:rPr>
                <a:t>th</a:t>
              </a:r>
              <a:r>
                <a:rPr b="1" i="0" lang="en-US" sz="3200" u="none" cap="none" strike="noStrike">
                  <a:solidFill>
                    <a:srgbClr val="000000"/>
                  </a:solidFill>
                  <a:latin typeface="Garamond"/>
                  <a:ea typeface="Garamond"/>
                  <a:cs typeface="Garamond"/>
                  <a:sym typeface="Garamond"/>
                </a:rPr>
                <a:t> September 2023</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452" name="Shape 452"/>
        <p:cNvGrpSpPr/>
        <p:nvPr/>
      </p:nvGrpSpPr>
      <p:grpSpPr>
        <a:xfrm>
          <a:off x="0" y="0"/>
          <a:ext cx="0" cy="0"/>
          <a:chOff x="0" y="0"/>
          <a:chExt cx="0" cy="0"/>
        </a:xfrm>
      </p:grpSpPr>
      <p:sp>
        <p:nvSpPr>
          <p:cNvPr id="453" name="Google Shape;453;p7"/>
          <p:cNvSpPr txBox="1"/>
          <p:nvPr>
            <p:ph idx="4294967295" type="title"/>
          </p:nvPr>
        </p:nvSpPr>
        <p:spPr>
          <a:xfrm>
            <a:off x="2551525" y="819525"/>
            <a:ext cx="12852600" cy="7926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6800"/>
              <a:buNone/>
            </a:pPr>
            <a:r>
              <a:rPr b="1" lang="en-US" sz="9000">
                <a:latin typeface="Garamond"/>
                <a:ea typeface="Garamond"/>
                <a:cs typeface="Garamond"/>
                <a:sym typeface="Garamond"/>
              </a:rPr>
              <a:t>What to expect </a:t>
            </a:r>
            <a:endParaRPr b="1" sz="9000">
              <a:latin typeface="Garamond"/>
              <a:ea typeface="Garamond"/>
              <a:cs typeface="Garamond"/>
              <a:sym typeface="Garamond"/>
            </a:endParaRPr>
          </a:p>
        </p:txBody>
      </p:sp>
      <p:sp>
        <p:nvSpPr>
          <p:cNvPr id="454" name="Google Shape;454;p7"/>
          <p:cNvSpPr txBox="1"/>
          <p:nvPr>
            <p:ph idx="4294967295" type="body"/>
          </p:nvPr>
        </p:nvSpPr>
        <p:spPr>
          <a:xfrm>
            <a:off x="781650" y="1979150"/>
            <a:ext cx="16724700" cy="76335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700"/>
              </a:spcBef>
              <a:spcAft>
                <a:spcPts val="0"/>
              </a:spcAft>
              <a:buSzPts val="4400"/>
              <a:buNone/>
            </a:pPr>
            <a:r>
              <a:rPr lang="en-US" sz="3700">
                <a:latin typeface="Garamond"/>
                <a:ea typeface="Garamond"/>
                <a:cs typeface="Garamond"/>
                <a:sym typeface="Garamond"/>
              </a:rPr>
              <a:t>Four</a:t>
            </a:r>
            <a:r>
              <a:rPr lang="en-US" sz="3700">
                <a:solidFill>
                  <a:schemeClr val="dk1"/>
                </a:solidFill>
                <a:latin typeface="Garamond"/>
                <a:ea typeface="Garamond"/>
                <a:cs typeface="Garamond"/>
                <a:sym typeface="Garamond"/>
              </a:rPr>
              <a:t> </a:t>
            </a:r>
            <a:r>
              <a:rPr lang="en-US" sz="3700">
                <a:latin typeface="Garamond"/>
                <a:ea typeface="Garamond"/>
                <a:cs typeface="Garamond"/>
                <a:sym typeface="Garamond"/>
              </a:rPr>
              <a:t>m</a:t>
            </a:r>
            <a:r>
              <a:rPr lang="en-US" sz="3700">
                <a:solidFill>
                  <a:schemeClr val="dk1"/>
                </a:solidFill>
                <a:latin typeface="Garamond"/>
                <a:ea typeface="Garamond"/>
                <a:cs typeface="Garamond"/>
                <a:sym typeface="Garamond"/>
              </a:rPr>
              <a:t>odules: </a:t>
            </a:r>
            <a:endParaRPr sz="3700">
              <a:solidFill>
                <a:schemeClr val="dk1"/>
              </a:solidFill>
              <a:latin typeface="Garamond"/>
              <a:ea typeface="Garamond"/>
              <a:cs typeface="Garamond"/>
              <a:sym typeface="Garamond"/>
            </a:endParaRPr>
          </a:p>
          <a:p>
            <a:pPr indent="-463550" lvl="1" marL="914400" rtl="0" algn="l">
              <a:lnSpc>
                <a:spcPct val="100000"/>
              </a:lnSpc>
              <a:spcBef>
                <a:spcPts val="0"/>
              </a:spcBef>
              <a:spcAft>
                <a:spcPts val="0"/>
              </a:spcAft>
              <a:buClr>
                <a:schemeClr val="dk1"/>
              </a:buClr>
              <a:buSzPts val="3700"/>
              <a:buFont typeface="Garamond"/>
              <a:buAutoNum type="arabicPeriod"/>
            </a:pPr>
            <a:r>
              <a:rPr lang="en-US" sz="3700">
                <a:latin typeface="Garamond"/>
                <a:ea typeface="Garamond"/>
                <a:cs typeface="Garamond"/>
                <a:sym typeface="Garamond"/>
              </a:rPr>
              <a:t>Foundations of Medical Sciences (FMS) - </a:t>
            </a:r>
            <a:r>
              <a:rPr b="1" lang="en-US" sz="3700">
                <a:solidFill>
                  <a:srgbClr val="972C17"/>
                </a:solidFill>
                <a:latin typeface="Garamond"/>
                <a:ea typeface="Garamond"/>
                <a:cs typeface="Garamond"/>
                <a:sym typeface="Garamond"/>
              </a:rPr>
              <a:t>Exams</a:t>
            </a:r>
            <a:br>
              <a:rPr lang="en-US" sz="3700">
                <a:latin typeface="Garamond"/>
                <a:ea typeface="Garamond"/>
                <a:cs typeface="Garamond"/>
                <a:sym typeface="Garamond"/>
              </a:rPr>
            </a:br>
            <a:endParaRPr sz="3700">
              <a:latin typeface="Garamond"/>
              <a:ea typeface="Garamond"/>
              <a:cs typeface="Garamond"/>
              <a:sym typeface="Garamond"/>
            </a:endParaRPr>
          </a:p>
          <a:p>
            <a:pPr indent="-463550" lvl="1" marL="914400" rtl="0" algn="l">
              <a:lnSpc>
                <a:spcPct val="100000"/>
              </a:lnSpc>
              <a:spcBef>
                <a:spcPts val="700"/>
              </a:spcBef>
              <a:spcAft>
                <a:spcPts val="0"/>
              </a:spcAft>
              <a:buClr>
                <a:schemeClr val="dk1"/>
              </a:buClr>
              <a:buSzPts val="3700"/>
              <a:buFont typeface="Garamond"/>
              <a:buAutoNum type="arabicPeriod"/>
            </a:pPr>
            <a:r>
              <a:rPr lang="en-US" sz="3700">
                <a:solidFill>
                  <a:schemeClr val="dk1"/>
                </a:solidFill>
                <a:latin typeface="Garamond"/>
                <a:ea typeface="Garamond"/>
                <a:cs typeface="Garamond"/>
                <a:sym typeface="Garamond"/>
              </a:rPr>
              <a:t>P</a:t>
            </a:r>
            <a:r>
              <a:rPr lang="en-US" sz="3700">
                <a:latin typeface="Garamond"/>
                <a:ea typeface="Garamond"/>
                <a:cs typeface="Garamond"/>
                <a:sym typeface="Garamond"/>
              </a:rPr>
              <a:t>hysiology and Anatomy of Systems (PAS) - </a:t>
            </a:r>
            <a:r>
              <a:rPr b="1" lang="en-US" sz="3700">
                <a:solidFill>
                  <a:srgbClr val="972C17"/>
                </a:solidFill>
                <a:latin typeface="Garamond"/>
                <a:ea typeface="Garamond"/>
                <a:cs typeface="Garamond"/>
                <a:sym typeface="Garamond"/>
              </a:rPr>
              <a:t>Exams</a:t>
            </a:r>
            <a:br>
              <a:rPr lang="en-US" sz="3700">
                <a:latin typeface="Garamond"/>
                <a:ea typeface="Garamond"/>
                <a:cs typeface="Garamond"/>
                <a:sym typeface="Garamond"/>
              </a:rPr>
            </a:br>
            <a:endParaRPr sz="3700">
              <a:latin typeface="Garamond"/>
              <a:ea typeface="Garamond"/>
              <a:cs typeface="Garamond"/>
              <a:sym typeface="Garamond"/>
            </a:endParaRPr>
          </a:p>
          <a:p>
            <a:pPr indent="-463550" lvl="1" marL="914400" rtl="0" algn="l">
              <a:lnSpc>
                <a:spcPct val="100000"/>
              </a:lnSpc>
              <a:spcBef>
                <a:spcPts val="0"/>
              </a:spcBef>
              <a:spcAft>
                <a:spcPts val="0"/>
              </a:spcAft>
              <a:buSzPts val="3700"/>
              <a:buFont typeface="Garamond"/>
              <a:buAutoNum type="arabicPeriod"/>
            </a:pPr>
            <a:r>
              <a:rPr lang="en-US" sz="3700">
                <a:latin typeface="Garamond"/>
                <a:ea typeface="Garamond"/>
                <a:cs typeface="Garamond"/>
                <a:sym typeface="Garamond"/>
              </a:rPr>
              <a:t>Genes, Behaviour and Environment (GBE) - </a:t>
            </a:r>
            <a:r>
              <a:rPr b="1" lang="en-US" sz="3700">
                <a:solidFill>
                  <a:srgbClr val="972C17"/>
                </a:solidFill>
                <a:latin typeface="Garamond"/>
                <a:ea typeface="Garamond"/>
                <a:cs typeface="Garamond"/>
                <a:sym typeface="Garamond"/>
              </a:rPr>
              <a:t>Exam</a:t>
            </a:r>
            <a:br>
              <a:rPr lang="en-US" sz="3700">
                <a:latin typeface="Garamond"/>
                <a:ea typeface="Garamond"/>
                <a:cs typeface="Garamond"/>
                <a:sym typeface="Garamond"/>
              </a:rPr>
            </a:br>
            <a:endParaRPr sz="3700">
              <a:latin typeface="Garamond"/>
              <a:ea typeface="Garamond"/>
              <a:cs typeface="Garamond"/>
              <a:sym typeface="Garamond"/>
            </a:endParaRPr>
          </a:p>
          <a:p>
            <a:pPr indent="-463550" lvl="1" marL="914400" rtl="0" algn="l">
              <a:lnSpc>
                <a:spcPct val="100000"/>
              </a:lnSpc>
              <a:spcBef>
                <a:spcPts val="0"/>
              </a:spcBef>
              <a:spcAft>
                <a:spcPts val="0"/>
              </a:spcAft>
              <a:buClr>
                <a:schemeClr val="dk1"/>
              </a:buClr>
              <a:buSzPts val="3700"/>
              <a:buFont typeface="Garamond"/>
              <a:buAutoNum type="arabicPeriod"/>
            </a:pPr>
            <a:r>
              <a:rPr lang="en-US" sz="3700">
                <a:solidFill>
                  <a:schemeClr val="dk1"/>
                </a:solidFill>
                <a:latin typeface="Garamond"/>
                <a:ea typeface="Garamond"/>
                <a:cs typeface="Garamond"/>
                <a:sym typeface="Garamond"/>
              </a:rPr>
              <a:t>I</a:t>
            </a:r>
            <a:r>
              <a:rPr lang="en-US" sz="3700">
                <a:latin typeface="Garamond"/>
                <a:ea typeface="Garamond"/>
                <a:cs typeface="Garamond"/>
                <a:sym typeface="Garamond"/>
              </a:rPr>
              <a:t>ntroduction to Values Based Clinical Practice  (IVBCP) </a:t>
            </a:r>
            <a:endParaRPr sz="3700">
              <a:latin typeface="Garamond"/>
              <a:ea typeface="Garamond"/>
              <a:cs typeface="Garamond"/>
              <a:sym typeface="Garamond"/>
            </a:endParaRPr>
          </a:p>
          <a:p>
            <a:pPr indent="-463550" lvl="2" marL="1371600" rtl="0" algn="l">
              <a:lnSpc>
                <a:spcPct val="100000"/>
              </a:lnSpc>
              <a:spcBef>
                <a:spcPts val="0"/>
              </a:spcBef>
              <a:spcAft>
                <a:spcPts val="0"/>
              </a:spcAft>
              <a:buClr>
                <a:schemeClr val="dk1"/>
              </a:buClr>
              <a:buSzPts val="3700"/>
              <a:buFont typeface="Garamond"/>
              <a:buChar char="-"/>
            </a:pPr>
            <a:r>
              <a:rPr b="1" lang="en-US" sz="3700">
                <a:solidFill>
                  <a:srgbClr val="972C17"/>
                </a:solidFill>
                <a:latin typeface="Garamond"/>
                <a:ea typeface="Garamond"/>
                <a:cs typeface="Garamond"/>
                <a:sym typeface="Garamond"/>
              </a:rPr>
              <a:t>Portfolio</a:t>
            </a:r>
            <a:endParaRPr b="1" sz="3700">
              <a:solidFill>
                <a:srgbClr val="972C17"/>
              </a:solidFill>
              <a:latin typeface="Garamond"/>
              <a:ea typeface="Garamond"/>
              <a:cs typeface="Garamond"/>
              <a:sym typeface="Garamond"/>
            </a:endParaRPr>
          </a:p>
          <a:p>
            <a:pPr indent="-463550" lvl="2" marL="1371600" rtl="0" algn="l">
              <a:lnSpc>
                <a:spcPct val="100000"/>
              </a:lnSpc>
              <a:spcBef>
                <a:spcPts val="0"/>
              </a:spcBef>
              <a:spcAft>
                <a:spcPts val="0"/>
              </a:spcAft>
              <a:buClr>
                <a:schemeClr val="dk1"/>
              </a:buClr>
              <a:buSzPts val="3700"/>
              <a:buFont typeface="Garamond"/>
              <a:buChar char="-"/>
            </a:pPr>
            <a:r>
              <a:rPr b="1" lang="en-US" sz="3700">
                <a:solidFill>
                  <a:srgbClr val="972C17"/>
                </a:solidFill>
                <a:latin typeface="Garamond"/>
                <a:ea typeface="Garamond"/>
                <a:cs typeface="Garamond"/>
                <a:sym typeface="Garamond"/>
              </a:rPr>
              <a:t>Film review</a:t>
            </a:r>
            <a:endParaRPr b="1" sz="3700">
              <a:solidFill>
                <a:srgbClr val="972C17"/>
              </a:solidFill>
              <a:latin typeface="Garamond"/>
              <a:ea typeface="Garamond"/>
              <a:cs typeface="Garamond"/>
              <a:sym typeface="Garamond"/>
            </a:endParaRPr>
          </a:p>
          <a:p>
            <a:pPr indent="-463550" lvl="2" marL="1371600" rtl="0" algn="l">
              <a:lnSpc>
                <a:spcPct val="100000"/>
              </a:lnSpc>
              <a:spcBef>
                <a:spcPts val="0"/>
              </a:spcBef>
              <a:spcAft>
                <a:spcPts val="0"/>
              </a:spcAft>
              <a:buClr>
                <a:schemeClr val="dk1"/>
              </a:buClr>
              <a:buSzPts val="3700"/>
              <a:buFont typeface="Garamond"/>
              <a:buChar char="-"/>
            </a:pPr>
            <a:r>
              <a:rPr b="1" lang="en-US" sz="3700">
                <a:solidFill>
                  <a:srgbClr val="972C17"/>
                </a:solidFill>
                <a:latin typeface="Garamond"/>
                <a:ea typeface="Garamond"/>
                <a:cs typeface="Garamond"/>
                <a:sym typeface="Garamond"/>
              </a:rPr>
              <a:t>Patient scenario reflective essay</a:t>
            </a:r>
            <a:endParaRPr b="1" sz="3700">
              <a:solidFill>
                <a:srgbClr val="972C17"/>
              </a:solidFill>
              <a:latin typeface="Garamond"/>
              <a:ea typeface="Garamond"/>
              <a:cs typeface="Garamond"/>
              <a:sym typeface="Garamond"/>
            </a:endParaRPr>
          </a:p>
          <a:p>
            <a:pPr indent="-463550" lvl="2" marL="1371600" rtl="0" algn="l">
              <a:lnSpc>
                <a:spcPct val="100000"/>
              </a:lnSpc>
              <a:spcBef>
                <a:spcPts val="0"/>
              </a:spcBef>
              <a:spcAft>
                <a:spcPts val="0"/>
              </a:spcAft>
              <a:buClr>
                <a:schemeClr val="dk1"/>
              </a:buClr>
              <a:buSzPts val="3700"/>
              <a:buFont typeface="Garamond"/>
              <a:buChar char="-"/>
            </a:pPr>
            <a:r>
              <a:rPr b="1" lang="en-US" sz="3700">
                <a:solidFill>
                  <a:srgbClr val="972C17"/>
                </a:solidFill>
                <a:latin typeface="Garamond"/>
                <a:ea typeface="Garamond"/>
                <a:cs typeface="Garamond"/>
                <a:sym typeface="Garamond"/>
              </a:rPr>
              <a:t>Philosophy essay</a:t>
            </a:r>
            <a:endParaRPr b="1" sz="3700">
              <a:solidFill>
                <a:srgbClr val="972C17"/>
              </a:solidFill>
              <a:latin typeface="Garamond"/>
              <a:ea typeface="Garamond"/>
              <a:cs typeface="Garamond"/>
              <a:sym typeface="Garamond"/>
            </a:endParaRPr>
          </a:p>
          <a:p>
            <a:pPr indent="0" lvl="0" marL="457200" rtl="0" algn="l">
              <a:lnSpc>
                <a:spcPct val="150000"/>
              </a:lnSpc>
              <a:spcBef>
                <a:spcPts val="0"/>
              </a:spcBef>
              <a:spcAft>
                <a:spcPts val="0"/>
              </a:spcAft>
              <a:buSzPts val="4400"/>
              <a:buNone/>
            </a:pPr>
            <a:r>
              <a:t/>
            </a:r>
            <a:endParaRPr sz="3700">
              <a:solidFill>
                <a:schemeClr val="dk1"/>
              </a:solidFill>
              <a:latin typeface="Garamond"/>
              <a:ea typeface="Garamond"/>
              <a:cs typeface="Garamond"/>
              <a:sym typeface="Garamond"/>
            </a:endParaRPr>
          </a:p>
          <a:p>
            <a:pPr indent="0" lvl="0" marL="0" rtl="0" algn="l">
              <a:lnSpc>
                <a:spcPct val="100000"/>
              </a:lnSpc>
              <a:spcBef>
                <a:spcPts val="2000"/>
              </a:spcBef>
              <a:spcAft>
                <a:spcPts val="2000"/>
              </a:spcAft>
              <a:buSzPts val="4400"/>
              <a:buNone/>
            </a:pPr>
            <a:r>
              <a:t/>
            </a:r>
            <a:endParaRPr/>
          </a:p>
        </p:txBody>
      </p:sp>
      <p:pic>
        <p:nvPicPr>
          <p:cNvPr id="455" name="Google Shape;455;p7"/>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0" st="0"/>
                                            </p:txEl>
                                          </p:spTgt>
                                        </p:tgtEl>
                                        <p:attrNameLst>
                                          <p:attrName>style.visibility</p:attrName>
                                        </p:attrNameLst>
                                      </p:cBhvr>
                                      <p:to>
                                        <p:strVal val="visible"/>
                                      </p:to>
                                    </p:set>
                                    <p:animEffect filter="fade" transition="in">
                                      <p:cBhvr>
                                        <p:cTn dur="1000"/>
                                        <p:tgtEl>
                                          <p:spTgt spid="4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1" st="1"/>
                                            </p:txEl>
                                          </p:spTgt>
                                        </p:tgtEl>
                                        <p:attrNameLst>
                                          <p:attrName>style.visibility</p:attrName>
                                        </p:attrNameLst>
                                      </p:cBhvr>
                                      <p:to>
                                        <p:strVal val="visible"/>
                                      </p:to>
                                    </p:set>
                                    <p:animEffect filter="fade" transition="in">
                                      <p:cBhvr>
                                        <p:cTn dur="1000"/>
                                        <p:tgtEl>
                                          <p:spTgt spid="4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2" st="2"/>
                                            </p:txEl>
                                          </p:spTgt>
                                        </p:tgtEl>
                                        <p:attrNameLst>
                                          <p:attrName>style.visibility</p:attrName>
                                        </p:attrNameLst>
                                      </p:cBhvr>
                                      <p:to>
                                        <p:strVal val="visible"/>
                                      </p:to>
                                    </p:set>
                                    <p:animEffect filter="fade" transition="in">
                                      <p:cBhvr>
                                        <p:cTn dur="1000"/>
                                        <p:tgtEl>
                                          <p:spTgt spid="4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3" st="3"/>
                                            </p:txEl>
                                          </p:spTgt>
                                        </p:tgtEl>
                                        <p:attrNameLst>
                                          <p:attrName>style.visibility</p:attrName>
                                        </p:attrNameLst>
                                      </p:cBhvr>
                                      <p:to>
                                        <p:strVal val="visible"/>
                                      </p:to>
                                    </p:set>
                                    <p:animEffect filter="fade" transition="in">
                                      <p:cBhvr>
                                        <p:cTn dur="1000"/>
                                        <p:tgtEl>
                                          <p:spTgt spid="4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4" st="4"/>
                                            </p:txEl>
                                          </p:spTgt>
                                        </p:tgtEl>
                                        <p:attrNameLst>
                                          <p:attrName>style.visibility</p:attrName>
                                        </p:attrNameLst>
                                      </p:cBhvr>
                                      <p:to>
                                        <p:strVal val="visible"/>
                                      </p:to>
                                    </p:set>
                                    <p:animEffect filter="fade" transition="in">
                                      <p:cBhvr>
                                        <p:cTn dur="1000"/>
                                        <p:tgtEl>
                                          <p:spTgt spid="4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5" st="5"/>
                                            </p:txEl>
                                          </p:spTgt>
                                        </p:tgtEl>
                                        <p:attrNameLst>
                                          <p:attrName>style.visibility</p:attrName>
                                        </p:attrNameLst>
                                      </p:cBhvr>
                                      <p:to>
                                        <p:strVal val="visible"/>
                                      </p:to>
                                    </p:set>
                                    <p:animEffect filter="fade" transition="in">
                                      <p:cBhvr>
                                        <p:cTn dur="1000"/>
                                        <p:tgtEl>
                                          <p:spTgt spid="45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6" st="6"/>
                                            </p:txEl>
                                          </p:spTgt>
                                        </p:tgtEl>
                                        <p:attrNameLst>
                                          <p:attrName>style.visibility</p:attrName>
                                        </p:attrNameLst>
                                      </p:cBhvr>
                                      <p:to>
                                        <p:strVal val="visible"/>
                                      </p:to>
                                    </p:set>
                                    <p:animEffect filter="fade" transition="in">
                                      <p:cBhvr>
                                        <p:cTn dur="1000"/>
                                        <p:tgtEl>
                                          <p:spTgt spid="45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7" st="7"/>
                                            </p:txEl>
                                          </p:spTgt>
                                        </p:tgtEl>
                                        <p:attrNameLst>
                                          <p:attrName>style.visibility</p:attrName>
                                        </p:attrNameLst>
                                      </p:cBhvr>
                                      <p:to>
                                        <p:strVal val="visible"/>
                                      </p:to>
                                    </p:set>
                                    <p:animEffect filter="fade" transition="in">
                                      <p:cBhvr>
                                        <p:cTn dur="1000"/>
                                        <p:tgtEl>
                                          <p:spTgt spid="45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8" st="8"/>
                                            </p:txEl>
                                          </p:spTgt>
                                        </p:tgtEl>
                                        <p:attrNameLst>
                                          <p:attrName>style.visibility</p:attrName>
                                        </p:attrNameLst>
                                      </p:cBhvr>
                                      <p:to>
                                        <p:strVal val="visible"/>
                                      </p:to>
                                    </p:set>
                                    <p:animEffect filter="fade" transition="in">
                                      <p:cBhvr>
                                        <p:cTn dur="1000"/>
                                        <p:tgtEl>
                                          <p:spTgt spid="45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9" st="9"/>
                                            </p:txEl>
                                          </p:spTgt>
                                        </p:tgtEl>
                                        <p:attrNameLst>
                                          <p:attrName>style.visibility</p:attrName>
                                        </p:attrNameLst>
                                      </p:cBhvr>
                                      <p:to>
                                        <p:strVal val="visible"/>
                                      </p:to>
                                    </p:set>
                                    <p:animEffect filter="fade" transition="in">
                                      <p:cBhvr>
                                        <p:cTn dur="1000"/>
                                        <p:tgtEl>
                                          <p:spTgt spid="45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10" st="10"/>
                                            </p:txEl>
                                          </p:spTgt>
                                        </p:tgtEl>
                                        <p:attrNameLst>
                                          <p:attrName>style.visibility</p:attrName>
                                        </p:attrNameLst>
                                      </p:cBhvr>
                                      <p:to>
                                        <p:strVal val="visible"/>
                                      </p:to>
                                    </p:set>
                                    <p:animEffect filter="fade" transition="in">
                                      <p:cBhvr>
                                        <p:cTn dur="1000"/>
                                        <p:tgtEl>
                                          <p:spTgt spid="454">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459" name="Shape 459"/>
        <p:cNvGrpSpPr/>
        <p:nvPr/>
      </p:nvGrpSpPr>
      <p:grpSpPr>
        <a:xfrm>
          <a:off x="0" y="0"/>
          <a:ext cx="0" cy="0"/>
          <a:chOff x="0" y="0"/>
          <a:chExt cx="0" cy="0"/>
        </a:xfrm>
      </p:grpSpPr>
      <p:sp>
        <p:nvSpPr>
          <p:cNvPr id="460" name="Google Shape;460;p8"/>
          <p:cNvSpPr txBox="1"/>
          <p:nvPr>
            <p:ph idx="4294967295" type="title"/>
          </p:nvPr>
        </p:nvSpPr>
        <p:spPr>
          <a:xfrm>
            <a:off x="2770958" y="1119005"/>
            <a:ext cx="12746084" cy="7375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SzPts val="6800"/>
              <a:buNone/>
            </a:pPr>
            <a:r>
              <a:rPr lang="en-US" sz="7600">
                <a:solidFill>
                  <a:srgbClr val="972C17"/>
                </a:solidFill>
                <a:latin typeface="Garamond"/>
                <a:ea typeface="Garamond"/>
                <a:cs typeface="Garamond"/>
                <a:sym typeface="Garamond"/>
              </a:rPr>
              <a:t>DON’T PANIC! </a:t>
            </a:r>
            <a:endParaRPr sz="7600">
              <a:solidFill>
                <a:srgbClr val="972C17"/>
              </a:solidFill>
              <a:latin typeface="Garamond"/>
              <a:ea typeface="Garamond"/>
              <a:cs typeface="Garamond"/>
              <a:sym typeface="Garamond"/>
            </a:endParaRPr>
          </a:p>
          <a:p>
            <a:pPr indent="0" lvl="0" marL="0" rtl="0" algn="ctr">
              <a:lnSpc>
                <a:spcPct val="90000"/>
              </a:lnSpc>
              <a:spcBef>
                <a:spcPts val="0"/>
              </a:spcBef>
              <a:spcAft>
                <a:spcPts val="0"/>
              </a:spcAft>
              <a:buSzPts val="6800"/>
              <a:buNone/>
            </a:pPr>
            <a:r>
              <a:t/>
            </a:r>
            <a:endParaRPr sz="7600">
              <a:latin typeface="Garamond"/>
              <a:ea typeface="Garamond"/>
              <a:cs typeface="Garamond"/>
              <a:sym typeface="Garamond"/>
            </a:endParaRPr>
          </a:p>
          <a:p>
            <a:pPr indent="0" lvl="0" marL="0" rtl="0" algn="ctr">
              <a:lnSpc>
                <a:spcPct val="90000"/>
              </a:lnSpc>
              <a:spcBef>
                <a:spcPts val="0"/>
              </a:spcBef>
              <a:spcAft>
                <a:spcPts val="0"/>
              </a:spcAft>
              <a:buSzPts val="6800"/>
              <a:buNone/>
            </a:pPr>
            <a:r>
              <a:rPr lang="en-US" sz="7600">
                <a:latin typeface="Garamond"/>
                <a:ea typeface="Garamond"/>
                <a:cs typeface="Garamond"/>
                <a:sym typeface="Garamond"/>
              </a:rPr>
              <a:t>The following slides may induce fear; however, I promise you will survive the year</a:t>
            </a:r>
            <a:endParaRPr sz="7600">
              <a:latin typeface="Garamond"/>
              <a:ea typeface="Garamond"/>
              <a:cs typeface="Garamond"/>
              <a:sym typeface="Garamond"/>
            </a:endParaRPr>
          </a:p>
        </p:txBody>
      </p:sp>
      <p:pic>
        <p:nvPicPr>
          <p:cNvPr id="461" name="Google Shape;461;p8"/>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7D2"/>
        </a:solidFill>
      </p:bgPr>
    </p:bg>
    <p:spTree>
      <p:nvGrpSpPr>
        <p:cNvPr id="465" name="Shape 465"/>
        <p:cNvGrpSpPr/>
        <p:nvPr/>
      </p:nvGrpSpPr>
      <p:grpSpPr>
        <a:xfrm>
          <a:off x="0" y="0"/>
          <a:ext cx="0" cy="0"/>
          <a:chOff x="0" y="0"/>
          <a:chExt cx="0" cy="0"/>
        </a:xfrm>
      </p:grpSpPr>
      <p:sp>
        <p:nvSpPr>
          <p:cNvPr id="466" name="Google Shape;466;p9"/>
          <p:cNvSpPr txBox="1"/>
          <p:nvPr/>
        </p:nvSpPr>
        <p:spPr>
          <a:xfrm>
            <a:off x="446175" y="534004"/>
            <a:ext cx="16230600" cy="1246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000000"/>
              </a:buClr>
              <a:buSzPts val="9000"/>
              <a:buFont typeface="Arial"/>
              <a:buNone/>
            </a:pPr>
            <a:r>
              <a:rPr b="1" i="0" lang="en-US" sz="9000" u="none" cap="none" strike="noStrike">
                <a:solidFill>
                  <a:schemeClr val="dk1"/>
                </a:solidFill>
                <a:latin typeface="Garamond"/>
                <a:ea typeface="Garamond"/>
                <a:cs typeface="Garamond"/>
                <a:sym typeface="Garamond"/>
              </a:rPr>
              <a:t>FMS</a:t>
            </a:r>
            <a:endParaRPr b="1" i="0" sz="9000" u="none" cap="none" strike="noStrike">
              <a:solidFill>
                <a:schemeClr val="dk1"/>
              </a:solidFill>
              <a:latin typeface="Garamond"/>
              <a:ea typeface="Garamond"/>
              <a:cs typeface="Garamond"/>
              <a:sym typeface="Garamond"/>
            </a:endParaRPr>
          </a:p>
        </p:txBody>
      </p:sp>
      <p:pic>
        <p:nvPicPr>
          <p:cNvPr id="467" name="Google Shape;467;p9"/>
          <p:cNvPicPr preferRelativeResize="0"/>
          <p:nvPr/>
        </p:nvPicPr>
        <p:blipFill rotWithShape="1">
          <a:blip r:embed="rId3">
            <a:alphaModFix/>
          </a:blip>
          <a:srcRect b="0" l="0" r="0" t="0"/>
          <a:stretch/>
        </p:blipFill>
        <p:spPr>
          <a:xfrm>
            <a:off x="8217059" y="9612650"/>
            <a:ext cx="1853882" cy="674350"/>
          </a:xfrm>
          <a:prstGeom prst="rect">
            <a:avLst/>
          </a:prstGeom>
          <a:noFill/>
          <a:ln>
            <a:noFill/>
          </a:ln>
        </p:spPr>
      </p:pic>
      <p:sp>
        <p:nvSpPr>
          <p:cNvPr id="468" name="Google Shape;468;p9"/>
          <p:cNvSpPr txBox="1"/>
          <p:nvPr/>
        </p:nvSpPr>
        <p:spPr>
          <a:xfrm>
            <a:off x="622822" y="2835499"/>
            <a:ext cx="6762300" cy="454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600"/>
              <a:buFont typeface="Arial"/>
              <a:buNone/>
            </a:pPr>
            <a:r>
              <a:t/>
            </a:r>
            <a:endParaRPr b="1" sz="2600">
              <a:solidFill>
                <a:srgbClr val="372A28"/>
              </a:solidFill>
              <a:latin typeface="Garamond"/>
              <a:ea typeface="Garamond"/>
              <a:cs typeface="Garamond"/>
              <a:sym typeface="Garamond"/>
            </a:endParaRPr>
          </a:p>
          <a:p>
            <a:pPr indent="0" lvl="0" marL="0" marR="0" rtl="0" algn="l">
              <a:lnSpc>
                <a:spcPct val="115000"/>
              </a:lnSpc>
              <a:spcBef>
                <a:spcPts val="0"/>
              </a:spcBef>
              <a:spcAft>
                <a:spcPts val="0"/>
              </a:spcAft>
              <a:buClr>
                <a:srgbClr val="000000"/>
              </a:buClr>
              <a:buSzPts val="2600"/>
              <a:buFont typeface="Arial"/>
              <a:buNone/>
            </a:pPr>
            <a:r>
              <a:t/>
            </a:r>
            <a:endParaRPr b="1" sz="2600">
              <a:solidFill>
                <a:srgbClr val="372A28"/>
              </a:solidFill>
              <a:latin typeface="Garamond"/>
              <a:ea typeface="Garamond"/>
              <a:cs typeface="Garamond"/>
              <a:sym typeface="Garamond"/>
            </a:endParaRPr>
          </a:p>
          <a:p>
            <a:pPr indent="0" lvl="0" marL="0" marR="0" rtl="0" algn="l">
              <a:lnSpc>
                <a:spcPct val="115000"/>
              </a:lnSpc>
              <a:spcBef>
                <a:spcPts val="0"/>
              </a:spcBef>
              <a:spcAft>
                <a:spcPts val="0"/>
              </a:spcAft>
              <a:buClr>
                <a:srgbClr val="000000"/>
              </a:buClr>
              <a:buSzPts val="2600"/>
              <a:buFont typeface="Arial"/>
              <a:buNone/>
            </a:pPr>
            <a:r>
              <a:rPr b="1" i="0" lang="en-US" sz="2600" cap="none" strike="noStrike">
                <a:solidFill>
                  <a:srgbClr val="372A28"/>
                </a:solidFill>
                <a:latin typeface="Garamond"/>
                <a:ea typeface="Garamond"/>
                <a:cs typeface="Garamond"/>
                <a:sym typeface="Garamond"/>
              </a:rPr>
              <a:t>Cell biology and signalling (CBS) blocks</a:t>
            </a:r>
            <a:endParaRPr b="1" i="0" sz="2600" cap="none" strike="noStrike">
              <a:solidFill>
                <a:srgbClr val="372A28"/>
              </a:solidFill>
              <a:latin typeface="Garamond"/>
              <a:ea typeface="Garamond"/>
              <a:cs typeface="Garamond"/>
              <a:sym typeface="Garamond"/>
            </a:endParaRPr>
          </a:p>
          <a:p>
            <a:pPr indent="0" lvl="0" marL="0" marR="0" rtl="0" algn="l">
              <a:lnSpc>
                <a:spcPct val="115000"/>
              </a:lnSpc>
              <a:spcBef>
                <a:spcPts val="0"/>
              </a:spcBef>
              <a:spcAft>
                <a:spcPts val="0"/>
              </a:spcAft>
              <a:buClr>
                <a:srgbClr val="000000"/>
              </a:buClr>
              <a:buSzPts val="2600"/>
              <a:buFont typeface="Arial"/>
              <a:buNone/>
            </a:pPr>
            <a:r>
              <a:rPr b="1" i="0" lang="en-US" sz="2600" cap="none" strike="noStrike">
                <a:solidFill>
                  <a:srgbClr val="372A28"/>
                </a:solidFill>
                <a:latin typeface="Garamond"/>
                <a:ea typeface="Garamond"/>
                <a:cs typeface="Garamond"/>
                <a:sym typeface="Garamond"/>
              </a:rPr>
              <a:t> </a:t>
            </a:r>
            <a:endParaRPr b="1" i="0" sz="2600" cap="none" strike="noStrike">
              <a:solidFill>
                <a:srgbClr val="372A28"/>
              </a:solidFill>
              <a:latin typeface="Garamond"/>
              <a:ea typeface="Garamond"/>
              <a:cs typeface="Garamond"/>
              <a:sym typeface="Garamond"/>
            </a:endParaRPr>
          </a:p>
          <a:p>
            <a:pPr indent="0" lvl="0" marL="0" marR="0" rtl="0" algn="l">
              <a:lnSpc>
                <a:spcPct val="115000"/>
              </a:lnSpc>
              <a:spcBef>
                <a:spcPts val="0"/>
              </a:spcBef>
              <a:spcAft>
                <a:spcPts val="0"/>
              </a:spcAft>
              <a:buClr>
                <a:srgbClr val="000000"/>
              </a:buClr>
              <a:buSzPts val="2600"/>
              <a:buFont typeface="Arial"/>
              <a:buNone/>
            </a:pPr>
            <a:r>
              <a:t/>
            </a:r>
            <a:endParaRPr b="1" sz="2600">
              <a:solidFill>
                <a:srgbClr val="372A28"/>
              </a:solidFill>
              <a:latin typeface="Garamond"/>
              <a:ea typeface="Garamond"/>
              <a:cs typeface="Garamond"/>
              <a:sym typeface="Garamond"/>
            </a:endParaRPr>
          </a:p>
          <a:p>
            <a:pPr indent="0" lvl="0" marL="0" marR="0" rtl="0" algn="l">
              <a:lnSpc>
                <a:spcPct val="115000"/>
              </a:lnSpc>
              <a:spcBef>
                <a:spcPts val="0"/>
              </a:spcBef>
              <a:spcAft>
                <a:spcPts val="0"/>
              </a:spcAft>
              <a:buClr>
                <a:srgbClr val="000000"/>
              </a:buClr>
              <a:buSzPts val="2600"/>
              <a:buFont typeface="Arial"/>
              <a:buNone/>
            </a:pPr>
            <a:r>
              <a:rPr b="1" i="0" lang="en-US" sz="2600" cap="none" strike="noStrike">
                <a:solidFill>
                  <a:srgbClr val="372A28"/>
                </a:solidFill>
                <a:latin typeface="Garamond"/>
                <a:ea typeface="Garamond"/>
                <a:cs typeface="Garamond"/>
                <a:sym typeface="Garamond"/>
              </a:rPr>
              <a:t>Molecular and cell genetics (MCG) blocks</a:t>
            </a:r>
            <a:endParaRPr b="1" i="0" sz="2600" cap="none" strike="noStrike">
              <a:solidFill>
                <a:srgbClr val="372A28"/>
              </a:solidFill>
              <a:latin typeface="Garamond"/>
              <a:ea typeface="Garamond"/>
              <a:cs typeface="Garamond"/>
              <a:sym typeface="Garamond"/>
            </a:endParaRPr>
          </a:p>
          <a:p>
            <a:pPr indent="0" lvl="0" marL="180000" marR="0" rtl="0" algn="l">
              <a:lnSpc>
                <a:spcPct val="115000"/>
              </a:lnSpc>
              <a:spcBef>
                <a:spcPts val="0"/>
              </a:spcBef>
              <a:spcAft>
                <a:spcPts val="0"/>
              </a:spcAft>
              <a:buClr>
                <a:srgbClr val="000000"/>
              </a:buClr>
              <a:buSzPts val="2600"/>
              <a:buFont typeface="Arial"/>
              <a:buNone/>
            </a:pPr>
            <a:br>
              <a:rPr b="0" i="0" lang="en-US" sz="2600" cap="none" strike="noStrike">
                <a:solidFill>
                  <a:srgbClr val="372A28"/>
                </a:solidFill>
                <a:latin typeface="Garamond"/>
                <a:ea typeface="Garamond"/>
                <a:cs typeface="Garamond"/>
                <a:sym typeface="Garamond"/>
              </a:rPr>
            </a:br>
            <a:endParaRPr b="0" i="0" sz="2600" cap="none" strike="noStrike">
              <a:solidFill>
                <a:srgbClr val="372A28"/>
              </a:solidFill>
              <a:latin typeface="Garamond"/>
              <a:ea typeface="Garamond"/>
              <a:cs typeface="Garamond"/>
              <a:sym typeface="Garamond"/>
            </a:endParaRPr>
          </a:p>
          <a:p>
            <a:pPr indent="0" lvl="0" marL="0" marR="0" rtl="0" algn="l">
              <a:lnSpc>
                <a:spcPct val="115000"/>
              </a:lnSpc>
              <a:spcBef>
                <a:spcPts val="0"/>
              </a:spcBef>
              <a:spcAft>
                <a:spcPts val="0"/>
              </a:spcAft>
              <a:buClr>
                <a:srgbClr val="000000"/>
              </a:buClr>
              <a:buSzPts val="2600"/>
              <a:buFont typeface="Arial"/>
              <a:buNone/>
            </a:pPr>
            <a:r>
              <a:rPr b="1" i="0" lang="en-US" sz="2600" cap="none" strike="noStrike">
                <a:solidFill>
                  <a:srgbClr val="372A28"/>
                </a:solidFill>
                <a:latin typeface="Garamond"/>
                <a:ea typeface="Garamond"/>
                <a:cs typeface="Garamond"/>
                <a:sym typeface="Garamond"/>
              </a:rPr>
              <a:t>Nutrition and metabolism (NAM) blocks</a:t>
            </a:r>
            <a:endParaRPr b="1" i="0" sz="2600" cap="none" strike="noStrike">
              <a:solidFill>
                <a:srgbClr val="372A28"/>
              </a:solidFill>
              <a:latin typeface="Garamond"/>
              <a:ea typeface="Garamond"/>
              <a:cs typeface="Garamond"/>
              <a:sym typeface="Garamond"/>
            </a:endParaRPr>
          </a:p>
          <a:p>
            <a:pPr indent="0" lvl="0" marL="180000" marR="0" rtl="0" algn="l">
              <a:lnSpc>
                <a:spcPct val="115000"/>
              </a:lnSpc>
              <a:spcBef>
                <a:spcPts val="0"/>
              </a:spcBef>
              <a:spcAft>
                <a:spcPts val="0"/>
              </a:spcAft>
              <a:buClr>
                <a:srgbClr val="000000"/>
              </a:buClr>
              <a:buSzPts val="2600"/>
              <a:buFont typeface="Arial"/>
              <a:buNone/>
            </a:pPr>
            <a:r>
              <a:t/>
            </a:r>
            <a:endParaRPr b="0" i="0" sz="2600" u="none" cap="none" strike="noStrike">
              <a:solidFill>
                <a:srgbClr val="372A28"/>
              </a:solidFill>
              <a:latin typeface="Garamond"/>
              <a:ea typeface="Garamond"/>
              <a:cs typeface="Garamond"/>
              <a:sym typeface="Garamond"/>
            </a:endParaRPr>
          </a:p>
        </p:txBody>
      </p:sp>
      <p:sp>
        <p:nvSpPr>
          <p:cNvPr id="469" name="Google Shape;469;p9"/>
          <p:cNvSpPr txBox="1"/>
          <p:nvPr/>
        </p:nvSpPr>
        <p:spPr>
          <a:xfrm>
            <a:off x="9131446" y="2850894"/>
            <a:ext cx="8675965" cy="6863387"/>
          </a:xfrm>
          <a:prstGeom prst="rect">
            <a:avLst/>
          </a:prstGeom>
          <a:noFill/>
          <a:ln>
            <a:noFill/>
          </a:ln>
        </p:spPr>
        <p:txBody>
          <a:bodyPr anchorCtr="0" anchor="t" bIns="91425" lIns="91425" spcFirstLastPara="1" rIns="91425" wrap="square" tIns="91425">
            <a:spAutoFit/>
          </a:bodyPr>
          <a:lstStyle/>
          <a:p>
            <a:pPr indent="-180000" lvl="0" marL="5207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Actually watch the lectures the day they happen and sort out revision resources straight away</a:t>
            </a:r>
            <a:endParaRPr b="0" i="0" sz="2600" u="none" cap="none" strike="noStrike">
              <a:solidFill>
                <a:schemeClr val="dk1"/>
              </a:solidFill>
              <a:latin typeface="Garamond"/>
              <a:ea typeface="Garamond"/>
              <a:cs typeface="Garamond"/>
              <a:sym typeface="Garamond"/>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In FMS (especially NAM), lectures lead on from each other so make sure you understand each one from the get-go </a:t>
            </a:r>
            <a:endParaRPr b="0" i="0" sz="2600" u="none" cap="none" strike="noStrike">
              <a:solidFill>
                <a:schemeClr val="dk1"/>
              </a:solidFill>
              <a:latin typeface="Garamond"/>
              <a:ea typeface="Garamond"/>
              <a:cs typeface="Garamond"/>
              <a:sym typeface="Garamond"/>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It is an extension of A-level biology - if you managed to get into medicine, you definitely have the brain power to do well in this module!</a:t>
            </a:r>
            <a:endParaRPr b="0" i="0" sz="2600" u="none" cap="none" strike="noStrike">
              <a:solidFill>
                <a:schemeClr val="dk1"/>
              </a:solidFill>
              <a:latin typeface="Garamond"/>
              <a:ea typeface="Garamond"/>
              <a:cs typeface="Garamond"/>
              <a:sym typeface="Garamond"/>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The first exam is on FMS, so make revision sources (eg Anki) for it early on </a:t>
            </a:r>
            <a:endParaRPr b="0" i="0" sz="2600" u="none" cap="none" strike="noStrike">
              <a:solidFill>
                <a:schemeClr val="dk1"/>
              </a:solidFill>
              <a:latin typeface="Garamond"/>
              <a:ea typeface="Garamond"/>
              <a:cs typeface="Garamond"/>
              <a:sym typeface="Garamond"/>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Learn the amino acids!</a:t>
            </a:r>
            <a:br>
              <a:rPr b="0" i="0" lang="en-US" sz="2600" u="none" cap="none" strike="noStrike">
                <a:solidFill>
                  <a:schemeClr val="dk1"/>
                </a:solidFill>
                <a:latin typeface="Garamond"/>
                <a:ea typeface="Garamond"/>
                <a:cs typeface="Garamond"/>
                <a:sym typeface="Garamond"/>
              </a:rPr>
            </a:br>
            <a:r>
              <a:rPr b="0" i="0" lang="en-US" sz="2600" u="none" cap="none" strike="noStrike">
                <a:solidFill>
                  <a:schemeClr val="dk1"/>
                </a:solidFill>
                <a:latin typeface="Garamond"/>
                <a:ea typeface="Garamond"/>
                <a:cs typeface="Garamond"/>
                <a:sym typeface="Garamond"/>
              </a:rPr>
              <a:t>(</a:t>
            </a:r>
            <a:r>
              <a:rPr b="0" i="0" lang="en-US" sz="2600" u="sng" cap="none" strike="noStrike">
                <a:solidFill>
                  <a:schemeClr val="hlink"/>
                </a:solidFill>
                <a:latin typeface="Garamond"/>
                <a:ea typeface="Garamond"/>
                <a:cs typeface="Garamond"/>
                <a:sym typeface="Garamond"/>
                <a:hlinkClick r:id="rId4"/>
              </a:rPr>
              <a:t>https://www.youtube.com/watch?v=PmbcA1Sav7s</a:t>
            </a:r>
            <a:r>
              <a:rPr b="0" i="0" lang="en-US" sz="2600" u="none" cap="none" strike="noStrike">
                <a:solidFill>
                  <a:srgbClr val="000000"/>
                </a:solidFill>
                <a:latin typeface="Garamond"/>
                <a:ea typeface="Garamond"/>
                <a:cs typeface="Garamond"/>
                <a:sym typeface="Garamond"/>
              </a:rPr>
              <a:t> )</a:t>
            </a:r>
            <a:endParaRPr b="0" i="0" sz="2600" u="none" cap="none" strike="noStrike">
              <a:solidFill>
                <a:schemeClr val="dk1"/>
              </a:solidFill>
              <a:latin typeface="Garamond"/>
              <a:ea typeface="Garamond"/>
              <a:cs typeface="Garamond"/>
              <a:sym typeface="Garamond"/>
            </a:endParaRPr>
          </a:p>
          <a:p>
            <a:pPr indent="-180000" lvl="0" marL="5207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Garamond"/>
                <a:ea typeface="Garamond"/>
                <a:cs typeface="Garamond"/>
                <a:sym typeface="Garamond"/>
              </a:rPr>
              <a:t>Prepare for tutorials and use them to ask any questions you have</a:t>
            </a:r>
            <a:endParaRPr b="0" i="0" sz="2600" u="none" cap="none" strike="noStrike">
              <a:solidFill>
                <a:schemeClr val="dk1"/>
              </a:solidFill>
              <a:latin typeface="Garamond"/>
              <a:ea typeface="Garamond"/>
              <a:cs typeface="Garamond"/>
              <a:sym typeface="Garamond"/>
            </a:endParaRPr>
          </a:p>
          <a:p>
            <a:pPr indent="0" lvl="0" marL="457200" marR="0" rtl="0" algn="l">
              <a:lnSpc>
                <a:spcPct val="100000"/>
              </a:lnSpc>
              <a:spcBef>
                <a:spcPts val="1200"/>
              </a:spcBef>
              <a:spcAft>
                <a:spcPts val="0"/>
              </a:spcAft>
              <a:buClr>
                <a:srgbClr val="000000"/>
              </a:buClr>
              <a:buSzPts val="2600"/>
              <a:buFont typeface="Arial"/>
              <a:buNone/>
            </a:pPr>
            <a:r>
              <a:t/>
            </a:r>
            <a:endParaRPr b="0" i="0" sz="2600" u="none" cap="none" strike="noStrike">
              <a:solidFill>
                <a:schemeClr val="dk1"/>
              </a:solidFill>
              <a:latin typeface="Garamond"/>
              <a:ea typeface="Garamond"/>
              <a:cs typeface="Garamond"/>
              <a:sym typeface="Garamond"/>
            </a:endParaRPr>
          </a:p>
        </p:txBody>
      </p:sp>
      <p:sp>
        <p:nvSpPr>
          <p:cNvPr id="470" name="Google Shape;470;p9"/>
          <p:cNvSpPr txBox="1"/>
          <p:nvPr/>
        </p:nvSpPr>
        <p:spPr>
          <a:xfrm>
            <a:off x="11591349" y="1991410"/>
            <a:ext cx="336695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US" sz="3600" u="sng" cap="none" strike="noStrike">
                <a:solidFill>
                  <a:schemeClr val="dk1"/>
                </a:solidFill>
                <a:latin typeface="Garamond"/>
                <a:ea typeface="Garamond"/>
                <a:cs typeface="Garamond"/>
                <a:sym typeface="Garamond"/>
              </a:rPr>
              <a:t>Our tips:-</a:t>
            </a:r>
            <a:endParaRPr b="0" i="0" sz="1400" u="none" cap="none" strike="noStrike">
              <a:solidFill>
                <a:srgbClr val="000000"/>
              </a:solidFill>
              <a:latin typeface="Arial"/>
              <a:ea typeface="Arial"/>
              <a:cs typeface="Arial"/>
              <a:sym typeface="Arial"/>
            </a:endParaRPr>
          </a:p>
        </p:txBody>
      </p:sp>
      <p:sp>
        <p:nvSpPr>
          <p:cNvPr id="471" name="Google Shape;471;p9"/>
          <p:cNvSpPr txBox="1"/>
          <p:nvPr/>
        </p:nvSpPr>
        <p:spPr>
          <a:xfrm>
            <a:off x="1680217" y="1978347"/>
            <a:ext cx="444626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sng" cap="none" strike="noStrike">
                <a:solidFill>
                  <a:schemeClr val="dk1"/>
                </a:solidFill>
                <a:latin typeface="Garamond"/>
                <a:ea typeface="Garamond"/>
                <a:cs typeface="Garamond"/>
                <a:sym typeface="Garamond"/>
              </a:rPr>
              <a:t>Blocks and content:-</a:t>
            </a:r>
            <a:endParaRPr b="1" i="0" sz="3600" u="sng" cap="none" strike="noStrike">
              <a:solidFill>
                <a:schemeClr val="dk1"/>
              </a:solidFill>
              <a:latin typeface="Garamond"/>
              <a:ea typeface="Garamond"/>
              <a:cs typeface="Garamond"/>
              <a:sym typeface="Garamond"/>
            </a:endParaRPr>
          </a:p>
        </p:txBody>
      </p:sp>
      <p:cxnSp>
        <p:nvCxnSpPr>
          <p:cNvPr id="472" name="Google Shape;472;p9"/>
          <p:cNvCxnSpPr/>
          <p:nvPr/>
        </p:nvCxnSpPr>
        <p:spPr>
          <a:xfrm rot="-5400000">
            <a:off x="5105742" y="5442405"/>
            <a:ext cx="6911466" cy="0"/>
          </a:xfrm>
          <a:prstGeom prst="straightConnector1">
            <a:avLst/>
          </a:prstGeom>
          <a:noFill/>
          <a:ln cap="rnd" cmpd="sng" w="76200">
            <a:solidFill>
              <a:srgbClr val="5B0F00"/>
            </a:solidFill>
            <a:prstDash val="dash"/>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