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85" r:id="rId4"/>
    <p:sldId id="293" r:id="rId5"/>
    <p:sldId id="292" r:id="rId6"/>
    <p:sldId id="290" r:id="rId7"/>
    <p:sldId id="283" r:id="rId8"/>
    <p:sldId id="282" r:id="rId9"/>
    <p:sldId id="281" r:id="rId10"/>
    <p:sldId id="284" r:id="rId11"/>
    <p:sldId id="288" r:id="rId12"/>
    <p:sldId id="294" r:id="rId13"/>
    <p:sldId id="286" r:id="rId14"/>
    <p:sldId id="291" r:id="rId15"/>
    <p:sldId id="287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B6E"/>
    <a:srgbClr val="494DFF"/>
    <a:srgbClr val="CA9213"/>
    <a:srgbClr val="DDEBF1"/>
    <a:srgbClr val="EAE4F2"/>
    <a:srgbClr val="DDEDEA"/>
    <a:srgbClr val="FBF3DB"/>
    <a:srgbClr val="595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F01C5-27F2-6438-D683-B2C96685C6C6}" v="207" dt="2024-08-21T06:33:47.988"/>
    <p1510:client id="{E6C45F43-E5BE-4A47-B0DF-283EFDA8BEFE}" v="1434" dt="2024-08-21T14:16:07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51"/>
    <p:restoredTop sz="94692"/>
  </p:normalViewPr>
  <p:slideViewPr>
    <p:cSldViewPr snapToGrid="0">
      <p:cViewPr>
        <p:scale>
          <a:sx n="76" d="100"/>
          <a:sy n="76" d="100"/>
        </p:scale>
        <p:origin x="-824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zim Shahid" userId="S::k1923104@kcl.ac.uk::159c2ecf-0568-40f7-833f-3e7218d28862" providerId="AD" clId="Web-{72D0EBC7-ACBF-7213-B725-7504A130CFF0}"/>
    <pc:docChg chg="modSld">
      <pc:chgData name="Tanzim Shahid" userId="S::k1923104@kcl.ac.uk::159c2ecf-0568-40f7-833f-3e7218d28862" providerId="AD" clId="Web-{72D0EBC7-ACBF-7213-B725-7504A130CFF0}" dt="2024-08-20T11:07:50.712" v="374" actId="20577"/>
      <pc:docMkLst>
        <pc:docMk/>
      </pc:docMkLst>
      <pc:sldChg chg="addSp delSp">
        <pc:chgData name="Tanzim Shahid" userId="S::k1923104@kcl.ac.uk::159c2ecf-0568-40f7-833f-3e7218d28862" providerId="AD" clId="Web-{72D0EBC7-ACBF-7213-B725-7504A130CFF0}" dt="2024-08-20T08:04:30.817" v="15"/>
        <pc:sldMkLst>
          <pc:docMk/>
          <pc:sldMk cId="1900423491" sldId="281"/>
        </pc:sldMkLst>
        <pc:picChg chg="del">
          <ac:chgData name="Tanzim Shahid" userId="S::k1923104@kcl.ac.uk::159c2ecf-0568-40f7-833f-3e7218d28862" providerId="AD" clId="Web-{72D0EBC7-ACBF-7213-B725-7504A130CFF0}" dt="2024-08-20T08:04:30.411" v="14"/>
          <ac:picMkLst>
            <pc:docMk/>
            <pc:sldMk cId="1900423491" sldId="281"/>
            <ac:picMk id="6" creationId="{FE03A89A-B401-ADBF-BD09-1A89DE198854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30.817" v="15"/>
          <ac:picMkLst>
            <pc:docMk/>
            <pc:sldMk cId="1900423491" sldId="281"/>
            <ac:picMk id="7" creationId="{9ACDB1D6-0560-E614-44AA-6C46B967024C}"/>
          </ac:picMkLst>
        </pc:picChg>
      </pc:sldChg>
      <pc:sldChg chg="addSp delSp modSp">
        <pc:chgData name="Tanzim Shahid" userId="S::k1923104@kcl.ac.uk::159c2ecf-0568-40f7-833f-3e7218d28862" providerId="AD" clId="Web-{72D0EBC7-ACBF-7213-B725-7504A130CFF0}" dt="2024-08-20T11:07:50.712" v="374" actId="20577"/>
        <pc:sldMkLst>
          <pc:docMk/>
          <pc:sldMk cId="3685545538" sldId="282"/>
        </pc:sldMkLst>
        <pc:spChg chg="mod">
          <ac:chgData name="Tanzim Shahid" userId="S::k1923104@kcl.ac.uk::159c2ecf-0568-40f7-833f-3e7218d28862" providerId="AD" clId="Web-{72D0EBC7-ACBF-7213-B725-7504A130CFF0}" dt="2024-08-20T11:07:50.712" v="374" actId="20577"/>
          <ac:spMkLst>
            <pc:docMk/>
            <pc:sldMk cId="3685545538" sldId="282"/>
            <ac:spMk id="3" creationId="{2EFCB943-035A-8B72-CE3A-40CADF3E1A78}"/>
          </ac:spMkLst>
        </pc:spChg>
        <pc:picChg chg="del">
          <ac:chgData name="Tanzim Shahid" userId="S::k1923104@kcl.ac.uk::159c2ecf-0568-40f7-833f-3e7218d28862" providerId="AD" clId="Web-{72D0EBC7-ACBF-7213-B725-7504A130CFF0}" dt="2024-08-20T08:04:25.067" v="12"/>
          <ac:picMkLst>
            <pc:docMk/>
            <pc:sldMk cId="3685545538" sldId="282"/>
            <ac:picMk id="6" creationId="{BFB978A5-9C41-AF46-2703-710B39149D83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25.535" v="13"/>
          <ac:picMkLst>
            <pc:docMk/>
            <pc:sldMk cId="3685545538" sldId="282"/>
            <ac:picMk id="7" creationId="{26DF702B-107C-1A14-7FCB-CC5B67046F7B}"/>
          </ac:picMkLst>
        </pc:picChg>
      </pc:sldChg>
      <pc:sldChg chg="addSp delSp modSp">
        <pc:chgData name="Tanzim Shahid" userId="S::k1923104@kcl.ac.uk::159c2ecf-0568-40f7-833f-3e7218d28862" providerId="AD" clId="Web-{72D0EBC7-ACBF-7213-B725-7504A130CFF0}" dt="2024-08-20T11:04:40.676" v="288" actId="20577"/>
        <pc:sldMkLst>
          <pc:docMk/>
          <pc:sldMk cId="3166210558" sldId="283"/>
        </pc:sldMkLst>
        <pc:spChg chg="mod">
          <ac:chgData name="Tanzim Shahid" userId="S::k1923104@kcl.ac.uk::159c2ecf-0568-40f7-833f-3e7218d28862" providerId="AD" clId="Web-{72D0EBC7-ACBF-7213-B725-7504A130CFF0}" dt="2024-08-20T11:04:40.676" v="288" actId="20577"/>
          <ac:spMkLst>
            <pc:docMk/>
            <pc:sldMk cId="3166210558" sldId="283"/>
            <ac:spMk id="5" creationId="{A68EA5C4-89CB-6755-50A4-81DB2E07AAAE}"/>
          </ac:spMkLst>
        </pc:spChg>
        <pc:picChg chg="del">
          <ac:chgData name="Tanzim Shahid" userId="S::k1923104@kcl.ac.uk::159c2ecf-0568-40f7-833f-3e7218d28862" providerId="AD" clId="Web-{72D0EBC7-ACBF-7213-B725-7504A130CFF0}" dt="2024-08-20T08:04:20.598" v="10"/>
          <ac:picMkLst>
            <pc:docMk/>
            <pc:sldMk cId="3166210558" sldId="283"/>
            <ac:picMk id="7" creationId="{A9F6563D-E82E-B535-DD77-E3DE04A0BCBC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21.004" v="11"/>
          <ac:picMkLst>
            <pc:docMk/>
            <pc:sldMk cId="3166210558" sldId="283"/>
            <ac:picMk id="10" creationId="{ACDF8A1D-CC63-B529-5B65-2A76A9E4B527}"/>
          </ac:picMkLst>
        </pc:picChg>
      </pc:sldChg>
      <pc:sldChg chg="addSp delSp">
        <pc:chgData name="Tanzim Shahid" userId="S::k1923104@kcl.ac.uk::159c2ecf-0568-40f7-833f-3e7218d28862" providerId="AD" clId="Web-{72D0EBC7-ACBF-7213-B725-7504A130CFF0}" dt="2024-08-20T08:04:34.676" v="17"/>
        <pc:sldMkLst>
          <pc:docMk/>
          <pc:sldMk cId="2495583788" sldId="284"/>
        </pc:sldMkLst>
        <pc:picChg chg="del">
          <ac:chgData name="Tanzim Shahid" userId="S::k1923104@kcl.ac.uk::159c2ecf-0568-40f7-833f-3e7218d28862" providerId="AD" clId="Web-{72D0EBC7-ACBF-7213-B725-7504A130CFF0}" dt="2024-08-20T08:04:34.192" v="16"/>
          <ac:picMkLst>
            <pc:docMk/>
            <pc:sldMk cId="2495583788" sldId="284"/>
            <ac:picMk id="6" creationId="{AE21CF61-7D1A-1E1E-0919-23A2B4C33F0A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34.676" v="17"/>
          <ac:picMkLst>
            <pc:docMk/>
            <pc:sldMk cId="2495583788" sldId="284"/>
            <ac:picMk id="7" creationId="{F53E392F-A805-2955-FCB7-4D056346CA4F}"/>
          </ac:picMkLst>
        </pc:picChg>
      </pc:sldChg>
      <pc:sldChg chg="addSp delSp modSp">
        <pc:chgData name="Tanzim Shahid" userId="S::k1923104@kcl.ac.uk::159c2ecf-0568-40f7-833f-3e7218d28862" providerId="AD" clId="Web-{72D0EBC7-ACBF-7213-B725-7504A130CFF0}" dt="2024-08-20T09:03:28.855" v="49" actId="20577"/>
        <pc:sldMkLst>
          <pc:docMk/>
          <pc:sldMk cId="1986293417" sldId="285"/>
        </pc:sldMkLst>
        <pc:spChg chg="mod">
          <ac:chgData name="Tanzim Shahid" userId="S::k1923104@kcl.ac.uk::159c2ecf-0568-40f7-833f-3e7218d28862" providerId="AD" clId="Web-{72D0EBC7-ACBF-7213-B725-7504A130CFF0}" dt="2024-08-20T09:03:28.855" v="49" actId="20577"/>
          <ac:spMkLst>
            <pc:docMk/>
            <pc:sldMk cId="1986293417" sldId="285"/>
            <ac:spMk id="3" creationId="{653113A2-DC93-3862-7E2D-20C61EC461E7}"/>
          </ac:spMkLst>
        </pc:spChg>
        <pc:picChg chg="del">
          <ac:chgData name="Tanzim Shahid" userId="S::k1923104@kcl.ac.uk::159c2ecf-0568-40f7-833f-3e7218d28862" providerId="AD" clId="Web-{72D0EBC7-ACBF-7213-B725-7504A130CFF0}" dt="2024-08-20T08:04:06.769" v="2"/>
          <ac:picMkLst>
            <pc:docMk/>
            <pc:sldMk cId="1986293417" sldId="285"/>
            <ac:picMk id="6" creationId="{332ED74E-B21C-B9BB-98F0-464C37B7A206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07.347" v="3"/>
          <ac:picMkLst>
            <pc:docMk/>
            <pc:sldMk cId="1986293417" sldId="285"/>
            <ac:picMk id="7" creationId="{C73DE4FB-1946-6769-2105-E8802E87A7EF}"/>
          </ac:picMkLst>
        </pc:picChg>
      </pc:sldChg>
      <pc:sldChg chg="addSp delSp">
        <pc:chgData name="Tanzim Shahid" userId="S::k1923104@kcl.ac.uk::159c2ecf-0568-40f7-833f-3e7218d28862" providerId="AD" clId="Web-{72D0EBC7-ACBF-7213-B725-7504A130CFF0}" dt="2024-08-20T08:04:45.396" v="23"/>
        <pc:sldMkLst>
          <pc:docMk/>
          <pc:sldMk cId="286259513" sldId="286"/>
        </pc:sldMkLst>
        <pc:picChg chg="del">
          <ac:chgData name="Tanzim Shahid" userId="S::k1923104@kcl.ac.uk::159c2ecf-0568-40f7-833f-3e7218d28862" providerId="AD" clId="Web-{72D0EBC7-ACBF-7213-B725-7504A130CFF0}" dt="2024-08-20T08:04:44.927" v="22"/>
          <ac:picMkLst>
            <pc:docMk/>
            <pc:sldMk cId="286259513" sldId="286"/>
            <ac:picMk id="6" creationId="{CAF5900F-2B8B-51D0-52CF-23AC2F4C0769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45.396" v="23"/>
          <ac:picMkLst>
            <pc:docMk/>
            <pc:sldMk cId="286259513" sldId="286"/>
            <ac:picMk id="7" creationId="{4B5E9B72-AB7C-6F5C-7335-B807875DD601}"/>
          </ac:picMkLst>
        </pc:picChg>
      </pc:sldChg>
      <pc:sldChg chg="addSp delSp">
        <pc:chgData name="Tanzim Shahid" userId="S::k1923104@kcl.ac.uk::159c2ecf-0568-40f7-833f-3e7218d28862" providerId="AD" clId="Web-{72D0EBC7-ACBF-7213-B725-7504A130CFF0}" dt="2024-08-20T08:04:57.287" v="27"/>
        <pc:sldMkLst>
          <pc:docMk/>
          <pc:sldMk cId="1283209561" sldId="287"/>
        </pc:sldMkLst>
        <pc:picChg chg="del">
          <ac:chgData name="Tanzim Shahid" userId="S::k1923104@kcl.ac.uk::159c2ecf-0568-40f7-833f-3e7218d28862" providerId="AD" clId="Web-{72D0EBC7-ACBF-7213-B725-7504A130CFF0}" dt="2024-08-20T08:04:56.912" v="26"/>
          <ac:picMkLst>
            <pc:docMk/>
            <pc:sldMk cId="1283209561" sldId="287"/>
            <ac:picMk id="6" creationId="{66472227-F5E6-D302-CFB3-220F55A15CAF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57.287" v="27"/>
          <ac:picMkLst>
            <pc:docMk/>
            <pc:sldMk cId="1283209561" sldId="287"/>
            <ac:picMk id="7" creationId="{96804C8B-030A-1B45-CFF5-B454AB7455A5}"/>
          </ac:picMkLst>
        </pc:picChg>
      </pc:sldChg>
      <pc:sldChg chg="addSp delSp">
        <pc:chgData name="Tanzim Shahid" userId="S::k1923104@kcl.ac.uk::159c2ecf-0568-40f7-833f-3e7218d28862" providerId="AD" clId="Web-{72D0EBC7-ACBF-7213-B725-7504A130CFF0}" dt="2024-08-20T08:04:38.989" v="19"/>
        <pc:sldMkLst>
          <pc:docMk/>
          <pc:sldMk cId="2339655102" sldId="288"/>
        </pc:sldMkLst>
        <pc:picChg chg="del">
          <ac:chgData name="Tanzim Shahid" userId="S::k1923104@kcl.ac.uk::159c2ecf-0568-40f7-833f-3e7218d28862" providerId="AD" clId="Web-{72D0EBC7-ACBF-7213-B725-7504A130CFF0}" dt="2024-08-20T08:04:38.442" v="18"/>
          <ac:picMkLst>
            <pc:docMk/>
            <pc:sldMk cId="2339655102" sldId="288"/>
            <ac:picMk id="7" creationId="{1760BDA5-433F-23DA-B3EF-6E5E739D29FC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38.989" v="19"/>
          <ac:picMkLst>
            <pc:docMk/>
            <pc:sldMk cId="2339655102" sldId="288"/>
            <ac:picMk id="8" creationId="{701C537B-B3BB-A561-EA69-AA6B22470755}"/>
          </ac:picMkLst>
        </pc:picChg>
      </pc:sldChg>
      <pc:sldChg chg="modSp">
        <pc:chgData name="Tanzim Shahid" userId="S::k1923104@kcl.ac.uk::159c2ecf-0568-40f7-833f-3e7218d28862" providerId="AD" clId="Web-{72D0EBC7-ACBF-7213-B725-7504A130CFF0}" dt="2024-08-20T08:04:03.566" v="1" actId="1076"/>
        <pc:sldMkLst>
          <pc:docMk/>
          <pc:sldMk cId="4227562099" sldId="289"/>
        </pc:sldMkLst>
        <pc:picChg chg="mod">
          <ac:chgData name="Tanzim Shahid" userId="S::k1923104@kcl.ac.uk::159c2ecf-0568-40f7-833f-3e7218d28862" providerId="AD" clId="Web-{72D0EBC7-ACBF-7213-B725-7504A130CFF0}" dt="2024-08-20T08:04:03.566" v="1" actId="1076"/>
          <ac:picMkLst>
            <pc:docMk/>
            <pc:sldMk cId="4227562099" sldId="289"/>
            <ac:picMk id="7" creationId="{899AC79F-BDD7-9730-17F9-B82CD02359AD}"/>
          </ac:picMkLst>
        </pc:picChg>
      </pc:sldChg>
      <pc:sldChg chg="addSp delSp modSp">
        <pc:chgData name="Tanzim Shahid" userId="S::k1923104@kcl.ac.uk::159c2ecf-0568-40f7-833f-3e7218d28862" providerId="AD" clId="Web-{72D0EBC7-ACBF-7213-B725-7504A130CFF0}" dt="2024-08-20T11:04:26.816" v="286" actId="20577"/>
        <pc:sldMkLst>
          <pc:docMk/>
          <pc:sldMk cId="2794869127" sldId="290"/>
        </pc:sldMkLst>
        <pc:spChg chg="mod">
          <ac:chgData name="Tanzim Shahid" userId="S::k1923104@kcl.ac.uk::159c2ecf-0568-40f7-833f-3e7218d28862" providerId="AD" clId="Web-{72D0EBC7-ACBF-7213-B725-7504A130CFF0}" dt="2024-08-20T11:04:26.816" v="286" actId="20577"/>
          <ac:spMkLst>
            <pc:docMk/>
            <pc:sldMk cId="2794869127" sldId="290"/>
            <ac:spMk id="3" creationId="{64FAA3D5-7AFD-BAF6-6284-380D56E0CAEA}"/>
          </ac:spMkLst>
        </pc:spChg>
        <pc:picChg chg="del">
          <ac:chgData name="Tanzim Shahid" userId="S::k1923104@kcl.ac.uk::159c2ecf-0568-40f7-833f-3e7218d28862" providerId="AD" clId="Web-{72D0EBC7-ACBF-7213-B725-7504A130CFF0}" dt="2024-08-20T08:04:16.301" v="8"/>
          <ac:picMkLst>
            <pc:docMk/>
            <pc:sldMk cId="2794869127" sldId="290"/>
            <ac:picMk id="6" creationId="{368AACD5-5B81-5DCC-BF88-D72A5EFF4B87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16.723" v="9"/>
          <ac:picMkLst>
            <pc:docMk/>
            <pc:sldMk cId="2794869127" sldId="290"/>
            <ac:picMk id="7" creationId="{E9953873-51D0-04F5-3E9C-D04B80D42826}"/>
          </ac:picMkLst>
        </pc:picChg>
      </pc:sldChg>
      <pc:sldChg chg="addSp delSp">
        <pc:chgData name="Tanzim Shahid" userId="S::k1923104@kcl.ac.uk::159c2ecf-0568-40f7-833f-3e7218d28862" providerId="AD" clId="Web-{72D0EBC7-ACBF-7213-B725-7504A130CFF0}" dt="2024-08-20T08:04:53.958" v="25"/>
        <pc:sldMkLst>
          <pc:docMk/>
          <pc:sldMk cId="3775771194" sldId="291"/>
        </pc:sldMkLst>
        <pc:picChg chg="del">
          <ac:chgData name="Tanzim Shahid" userId="S::k1923104@kcl.ac.uk::159c2ecf-0568-40f7-833f-3e7218d28862" providerId="AD" clId="Web-{72D0EBC7-ACBF-7213-B725-7504A130CFF0}" dt="2024-08-20T08:04:53.521" v="24"/>
          <ac:picMkLst>
            <pc:docMk/>
            <pc:sldMk cId="3775771194" sldId="291"/>
            <ac:picMk id="7" creationId="{FBBE601C-0B59-D52D-154F-A62489FEF93C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53.958" v="25"/>
          <ac:picMkLst>
            <pc:docMk/>
            <pc:sldMk cId="3775771194" sldId="291"/>
            <ac:picMk id="8" creationId="{9D00ADCF-ECE8-54D0-447E-F8DD3422B0B7}"/>
          </ac:picMkLst>
        </pc:picChg>
      </pc:sldChg>
      <pc:sldChg chg="addSp delSp modSp">
        <pc:chgData name="Tanzim Shahid" userId="S::k1923104@kcl.ac.uk::159c2ecf-0568-40f7-833f-3e7218d28862" providerId="AD" clId="Web-{72D0EBC7-ACBF-7213-B725-7504A130CFF0}" dt="2024-08-20T11:01:44.624" v="162" actId="20577"/>
        <pc:sldMkLst>
          <pc:docMk/>
          <pc:sldMk cId="3593937411" sldId="292"/>
        </pc:sldMkLst>
        <pc:spChg chg="mod">
          <ac:chgData name="Tanzim Shahid" userId="S::k1923104@kcl.ac.uk::159c2ecf-0568-40f7-833f-3e7218d28862" providerId="AD" clId="Web-{72D0EBC7-ACBF-7213-B725-7504A130CFF0}" dt="2024-08-20T11:01:44.624" v="162" actId="20577"/>
          <ac:spMkLst>
            <pc:docMk/>
            <pc:sldMk cId="3593937411" sldId="292"/>
            <ac:spMk id="3" creationId="{9071EA70-F44C-C1A4-AC69-B8B663C7E7BD}"/>
          </ac:spMkLst>
        </pc:spChg>
        <pc:picChg chg="del">
          <ac:chgData name="Tanzim Shahid" userId="S::k1923104@kcl.ac.uk::159c2ecf-0568-40f7-833f-3e7218d28862" providerId="AD" clId="Web-{72D0EBC7-ACBF-7213-B725-7504A130CFF0}" dt="2024-08-20T08:04:12.926" v="6"/>
          <ac:picMkLst>
            <pc:docMk/>
            <pc:sldMk cId="3593937411" sldId="292"/>
            <ac:picMk id="6" creationId="{A047BFE7-685C-3929-B796-85BA31BD9A55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13.316" v="7"/>
          <ac:picMkLst>
            <pc:docMk/>
            <pc:sldMk cId="3593937411" sldId="292"/>
            <ac:picMk id="7" creationId="{C7B2796B-C5B6-C491-AA9B-CB9232C0FC3D}"/>
          </ac:picMkLst>
        </pc:picChg>
      </pc:sldChg>
      <pc:sldChg chg="addSp delSp modSp">
        <pc:chgData name="Tanzim Shahid" userId="S::k1923104@kcl.ac.uk::159c2ecf-0568-40f7-833f-3e7218d28862" providerId="AD" clId="Web-{72D0EBC7-ACBF-7213-B725-7504A130CFF0}" dt="2024-08-20T09:03:54.449" v="55" actId="20577"/>
        <pc:sldMkLst>
          <pc:docMk/>
          <pc:sldMk cId="2723746522" sldId="293"/>
        </pc:sldMkLst>
        <pc:spChg chg="mod">
          <ac:chgData name="Tanzim Shahid" userId="S::k1923104@kcl.ac.uk::159c2ecf-0568-40f7-833f-3e7218d28862" providerId="AD" clId="Web-{72D0EBC7-ACBF-7213-B725-7504A130CFF0}" dt="2024-08-20T09:03:37.308" v="50" actId="14100"/>
          <ac:spMkLst>
            <pc:docMk/>
            <pc:sldMk cId="2723746522" sldId="293"/>
            <ac:spMk id="4" creationId="{8771ECB8-1EF6-6BDB-496E-B66F6AC134F0}"/>
          </ac:spMkLst>
        </pc:spChg>
        <pc:spChg chg="mod">
          <ac:chgData name="Tanzim Shahid" userId="S::k1923104@kcl.ac.uk::159c2ecf-0568-40f7-833f-3e7218d28862" providerId="AD" clId="Web-{72D0EBC7-ACBF-7213-B725-7504A130CFF0}" dt="2024-08-20T09:03:44.621" v="51" actId="14100"/>
          <ac:spMkLst>
            <pc:docMk/>
            <pc:sldMk cId="2723746522" sldId="293"/>
            <ac:spMk id="6" creationId="{B84AA5EE-C06C-4FFB-E90E-5ECF4C627029}"/>
          </ac:spMkLst>
        </pc:spChg>
        <pc:spChg chg="mod">
          <ac:chgData name="Tanzim Shahid" userId="S::k1923104@kcl.ac.uk::159c2ecf-0568-40f7-833f-3e7218d28862" providerId="AD" clId="Web-{72D0EBC7-ACBF-7213-B725-7504A130CFF0}" dt="2024-08-20T09:03:54.449" v="55" actId="20577"/>
          <ac:spMkLst>
            <pc:docMk/>
            <pc:sldMk cId="2723746522" sldId="293"/>
            <ac:spMk id="7" creationId="{99D0D1F9-46DF-58F5-E965-5AF8A309E337}"/>
          </ac:spMkLst>
        </pc:spChg>
        <pc:picChg chg="del">
          <ac:chgData name="Tanzim Shahid" userId="S::k1923104@kcl.ac.uk::159c2ecf-0568-40f7-833f-3e7218d28862" providerId="AD" clId="Web-{72D0EBC7-ACBF-7213-B725-7504A130CFF0}" dt="2024-08-20T08:04:10.066" v="4"/>
          <ac:picMkLst>
            <pc:docMk/>
            <pc:sldMk cId="2723746522" sldId="293"/>
            <ac:picMk id="9" creationId="{8D45AA65-F4A6-53A5-7E57-1452524A0728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10.504" v="5"/>
          <ac:picMkLst>
            <pc:docMk/>
            <pc:sldMk cId="2723746522" sldId="293"/>
            <ac:picMk id="10" creationId="{77F279DD-916E-ABB5-9306-B4E7378ECD1E}"/>
          </ac:picMkLst>
        </pc:picChg>
      </pc:sldChg>
      <pc:sldChg chg="addSp delSp">
        <pc:chgData name="Tanzim Shahid" userId="S::k1923104@kcl.ac.uk::159c2ecf-0568-40f7-833f-3e7218d28862" providerId="AD" clId="Web-{72D0EBC7-ACBF-7213-B725-7504A130CFF0}" dt="2024-08-20T08:04:42.427" v="21"/>
        <pc:sldMkLst>
          <pc:docMk/>
          <pc:sldMk cId="3347756215" sldId="294"/>
        </pc:sldMkLst>
        <pc:picChg chg="del">
          <ac:chgData name="Tanzim Shahid" userId="S::k1923104@kcl.ac.uk::159c2ecf-0568-40f7-833f-3e7218d28862" providerId="AD" clId="Web-{72D0EBC7-ACBF-7213-B725-7504A130CFF0}" dt="2024-08-20T08:04:42.036" v="20"/>
          <ac:picMkLst>
            <pc:docMk/>
            <pc:sldMk cId="3347756215" sldId="294"/>
            <ac:picMk id="8" creationId="{D9F8E16F-BD5F-3274-95E2-52CDD9A15B9E}"/>
          </ac:picMkLst>
        </pc:picChg>
        <pc:picChg chg="add">
          <ac:chgData name="Tanzim Shahid" userId="S::k1923104@kcl.ac.uk::159c2ecf-0568-40f7-833f-3e7218d28862" providerId="AD" clId="Web-{72D0EBC7-ACBF-7213-B725-7504A130CFF0}" dt="2024-08-20T08:04:42.427" v="21"/>
          <ac:picMkLst>
            <pc:docMk/>
            <pc:sldMk cId="3347756215" sldId="294"/>
            <ac:picMk id="9" creationId="{54FDFA1A-41BB-6F3E-A9B7-B44EEB3D9D74}"/>
          </ac:picMkLst>
        </pc:picChg>
      </pc:sldChg>
      <pc:sldChg chg="addSp delSp">
        <pc:chgData name="Tanzim Shahid" userId="S::k1923104@kcl.ac.uk::159c2ecf-0568-40f7-833f-3e7218d28862" providerId="AD" clId="Web-{72D0EBC7-ACBF-7213-B725-7504A130CFF0}" dt="2024-08-20T08:05:00.802" v="29"/>
        <pc:sldMkLst>
          <pc:docMk/>
          <pc:sldMk cId="1638081206" sldId="295"/>
        </pc:sldMkLst>
        <pc:picChg chg="del">
          <ac:chgData name="Tanzim Shahid" userId="S::k1923104@kcl.ac.uk::159c2ecf-0568-40f7-833f-3e7218d28862" providerId="AD" clId="Web-{72D0EBC7-ACBF-7213-B725-7504A130CFF0}" dt="2024-08-20T08:05:00.334" v="28"/>
          <ac:picMkLst>
            <pc:docMk/>
            <pc:sldMk cId="1638081206" sldId="295"/>
            <ac:picMk id="5" creationId="{B9279755-A545-0CC8-9761-1237E6B98F9E}"/>
          </ac:picMkLst>
        </pc:picChg>
        <pc:picChg chg="add">
          <ac:chgData name="Tanzim Shahid" userId="S::k1923104@kcl.ac.uk::159c2ecf-0568-40f7-833f-3e7218d28862" providerId="AD" clId="Web-{72D0EBC7-ACBF-7213-B725-7504A130CFF0}" dt="2024-08-20T08:05:00.802" v="29"/>
          <ac:picMkLst>
            <pc:docMk/>
            <pc:sldMk cId="1638081206" sldId="295"/>
            <ac:picMk id="7" creationId="{4FB53C6C-6C4E-8A1B-0AF2-4B579E3192B5}"/>
          </ac:picMkLst>
        </pc:picChg>
      </pc:sldChg>
      <pc:sldChg chg="addSp delSp modSp">
        <pc:chgData name="Tanzim Shahid" userId="S::k1923104@kcl.ac.uk::159c2ecf-0568-40f7-833f-3e7218d28862" providerId="AD" clId="Web-{72D0EBC7-ACBF-7213-B725-7504A130CFF0}" dt="2024-08-20T08:06:01.554" v="45"/>
        <pc:sldMkLst>
          <pc:docMk/>
          <pc:sldMk cId="3724824049" sldId="296"/>
        </pc:sldMkLst>
        <pc:spChg chg="del">
          <ac:chgData name="Tanzim Shahid" userId="S::k1923104@kcl.ac.uk::159c2ecf-0568-40f7-833f-3e7218d28862" providerId="AD" clId="Web-{72D0EBC7-ACBF-7213-B725-7504A130CFF0}" dt="2024-08-20T08:06:01.554" v="45"/>
          <ac:spMkLst>
            <pc:docMk/>
            <pc:sldMk cId="3724824049" sldId="296"/>
            <ac:spMk id="4" creationId="{74E7A4FC-BB3E-E5DE-A37D-DE972791A2D9}"/>
          </ac:spMkLst>
        </pc:spChg>
        <pc:spChg chg="mod">
          <ac:chgData name="Tanzim Shahid" userId="S::k1923104@kcl.ac.uk::159c2ecf-0568-40f7-833f-3e7218d28862" providerId="AD" clId="Web-{72D0EBC7-ACBF-7213-B725-7504A130CFF0}" dt="2024-08-20T08:05:56.304" v="43" actId="20577"/>
          <ac:spMkLst>
            <pc:docMk/>
            <pc:sldMk cId="3724824049" sldId="296"/>
            <ac:spMk id="7" creationId="{AADF1D66-A75C-54A8-CE5F-1FF49E433EEC}"/>
          </ac:spMkLst>
        </pc:spChg>
        <pc:picChg chg="add">
          <ac:chgData name="Tanzim Shahid" userId="S::k1923104@kcl.ac.uk::159c2ecf-0568-40f7-833f-3e7218d28862" providerId="AD" clId="Web-{72D0EBC7-ACBF-7213-B725-7504A130CFF0}" dt="2024-08-20T08:05:05.006" v="31"/>
          <ac:picMkLst>
            <pc:docMk/>
            <pc:sldMk cId="3724824049" sldId="296"/>
            <ac:picMk id="8" creationId="{DF2D126F-2164-58BF-3BD7-3AFA45642872}"/>
          </ac:picMkLst>
        </pc:picChg>
        <pc:picChg chg="del">
          <ac:chgData name="Tanzim Shahid" userId="S::k1923104@kcl.ac.uk::159c2ecf-0568-40f7-833f-3e7218d28862" providerId="AD" clId="Web-{72D0EBC7-ACBF-7213-B725-7504A130CFF0}" dt="2024-08-20T08:05:04.521" v="30"/>
          <ac:picMkLst>
            <pc:docMk/>
            <pc:sldMk cId="3724824049" sldId="296"/>
            <ac:picMk id="9" creationId="{8A568CD3-B19C-625E-D1C0-CE152F4F8496}"/>
          </ac:picMkLst>
        </pc:picChg>
        <pc:picChg chg="del">
          <ac:chgData name="Tanzim Shahid" userId="S::k1923104@kcl.ac.uk::159c2ecf-0568-40f7-833f-3e7218d28862" providerId="AD" clId="Web-{72D0EBC7-ACBF-7213-B725-7504A130CFF0}" dt="2024-08-20T08:05:59.398" v="44"/>
          <ac:picMkLst>
            <pc:docMk/>
            <pc:sldMk cId="3724824049" sldId="296"/>
            <ac:picMk id="1026" creationId="{2B0CA872-356F-45E8-98F8-E7903DCED3C5}"/>
          </ac:picMkLst>
        </pc:picChg>
      </pc:sldChg>
    </pc:docChg>
  </pc:docChgLst>
  <pc:docChgLst>
    <pc:chgData name="Yathavi Charavanamuttu" userId="S::k22005309@kcl.ac.uk::00476425-eb2d-4e26-88f9-15f78b59703a" providerId="AD" clId="Web-{AA3F01C5-27F2-6438-D683-B2C96685C6C6}"/>
    <pc:docChg chg="addSld modSld sldOrd">
      <pc:chgData name="Yathavi Charavanamuttu" userId="S::k22005309@kcl.ac.uk::00476425-eb2d-4e26-88f9-15f78b59703a" providerId="AD" clId="Web-{AA3F01C5-27F2-6438-D683-B2C96685C6C6}" dt="2024-08-21T06:33:47.988" v="137" actId="1076"/>
      <pc:docMkLst>
        <pc:docMk/>
      </pc:docMkLst>
      <pc:sldChg chg="addSp modSp">
        <pc:chgData name="Yathavi Charavanamuttu" userId="S::k22005309@kcl.ac.uk::00476425-eb2d-4e26-88f9-15f78b59703a" providerId="AD" clId="Web-{AA3F01C5-27F2-6438-D683-B2C96685C6C6}" dt="2024-08-21T06:23:45.761" v="15" actId="20577"/>
        <pc:sldMkLst>
          <pc:docMk/>
          <pc:sldMk cId="3724824049" sldId="296"/>
        </pc:sldMkLst>
        <pc:spChg chg="mod">
          <ac:chgData name="Yathavi Charavanamuttu" userId="S::k22005309@kcl.ac.uk::00476425-eb2d-4e26-88f9-15f78b59703a" providerId="AD" clId="Web-{AA3F01C5-27F2-6438-D683-B2C96685C6C6}" dt="2024-08-21T06:23:45.761" v="15" actId="20577"/>
          <ac:spMkLst>
            <pc:docMk/>
            <pc:sldMk cId="3724824049" sldId="296"/>
            <ac:spMk id="7" creationId="{AADF1D66-A75C-54A8-CE5F-1FF49E433EEC}"/>
          </ac:spMkLst>
        </pc:spChg>
        <pc:picChg chg="add mod">
          <ac:chgData name="Yathavi Charavanamuttu" userId="S::k22005309@kcl.ac.uk::00476425-eb2d-4e26-88f9-15f78b59703a" providerId="AD" clId="Web-{AA3F01C5-27F2-6438-D683-B2C96685C6C6}" dt="2024-08-21T06:23:30.042" v="3" actId="1076"/>
          <ac:picMkLst>
            <pc:docMk/>
            <pc:sldMk cId="3724824049" sldId="296"/>
            <ac:picMk id="4" creationId="{668387D6-245D-51F3-1542-DA68C26C23FD}"/>
          </ac:picMkLst>
        </pc:picChg>
      </pc:sldChg>
      <pc:sldChg chg="addSp modSp">
        <pc:chgData name="Yathavi Charavanamuttu" userId="S::k22005309@kcl.ac.uk::00476425-eb2d-4e26-88f9-15f78b59703a" providerId="AD" clId="Web-{AA3F01C5-27F2-6438-D683-B2C96685C6C6}" dt="2024-08-21T06:33:47.988" v="137" actId="1076"/>
        <pc:sldMkLst>
          <pc:docMk/>
          <pc:sldMk cId="859642786" sldId="297"/>
        </pc:sldMkLst>
        <pc:spChg chg="mod">
          <ac:chgData name="Yathavi Charavanamuttu" userId="S::k22005309@kcl.ac.uk::00476425-eb2d-4e26-88f9-15f78b59703a" providerId="AD" clId="Web-{AA3F01C5-27F2-6438-D683-B2C96685C6C6}" dt="2024-08-21T06:32:07.750" v="101" actId="1076"/>
          <ac:spMkLst>
            <pc:docMk/>
            <pc:sldMk cId="859642786" sldId="297"/>
            <ac:spMk id="2" creationId="{A9FCEDCC-5EE9-E8BA-E745-C1069837B58F}"/>
          </ac:spMkLst>
        </pc:spChg>
        <pc:spChg chg="mod">
          <ac:chgData name="Yathavi Charavanamuttu" userId="S::k22005309@kcl.ac.uk::00476425-eb2d-4e26-88f9-15f78b59703a" providerId="AD" clId="Web-{AA3F01C5-27F2-6438-D683-B2C96685C6C6}" dt="2024-08-21T06:32:07.750" v="102" actId="1076"/>
          <ac:spMkLst>
            <pc:docMk/>
            <pc:sldMk cId="859642786" sldId="297"/>
            <ac:spMk id="3" creationId="{9EE647BF-8D75-4B37-BE2B-E3B7F0FBE909}"/>
          </ac:spMkLst>
        </pc:spChg>
        <pc:spChg chg="add mod">
          <ac:chgData name="Yathavi Charavanamuttu" userId="S::k22005309@kcl.ac.uk::00476425-eb2d-4e26-88f9-15f78b59703a" providerId="AD" clId="Web-{AA3F01C5-27F2-6438-D683-B2C96685C6C6}" dt="2024-08-21T06:33:41.003" v="133" actId="20577"/>
          <ac:spMkLst>
            <pc:docMk/>
            <pc:sldMk cId="859642786" sldId="297"/>
            <ac:spMk id="6" creationId="{9F565C22-AF19-C443-1372-BDA105857AD5}"/>
          </ac:spMkLst>
        </pc:spChg>
        <pc:spChg chg="add mod">
          <ac:chgData name="Yathavi Charavanamuttu" userId="S::k22005309@kcl.ac.uk::00476425-eb2d-4e26-88f9-15f78b59703a" providerId="AD" clId="Web-{AA3F01C5-27F2-6438-D683-B2C96685C6C6}" dt="2024-08-21T06:33:33.628" v="131"/>
          <ac:spMkLst>
            <pc:docMk/>
            <pc:sldMk cId="859642786" sldId="297"/>
            <ac:spMk id="8" creationId="{8219AAFC-1569-33DE-60F9-C68AEC9D7A90}"/>
          </ac:spMkLst>
        </pc:spChg>
        <pc:spChg chg="add mod">
          <ac:chgData name="Yathavi Charavanamuttu" userId="S::k22005309@kcl.ac.uk::00476425-eb2d-4e26-88f9-15f78b59703a" providerId="AD" clId="Web-{AA3F01C5-27F2-6438-D683-B2C96685C6C6}" dt="2024-08-21T06:33:47.988" v="137" actId="1076"/>
          <ac:spMkLst>
            <pc:docMk/>
            <pc:sldMk cId="859642786" sldId="297"/>
            <ac:spMk id="10" creationId="{601F54DA-2FF4-D739-18E9-F0A5D2603ED9}"/>
          </ac:spMkLst>
        </pc:spChg>
        <pc:picChg chg="add mod">
          <ac:chgData name="Yathavi Charavanamuttu" userId="S::k22005309@kcl.ac.uk::00476425-eb2d-4e26-88f9-15f78b59703a" providerId="AD" clId="Web-{AA3F01C5-27F2-6438-D683-B2C96685C6C6}" dt="2024-08-21T06:32:07.781" v="103" actId="1076"/>
          <ac:picMkLst>
            <pc:docMk/>
            <pc:sldMk cId="859642786" sldId="297"/>
            <ac:picMk id="4" creationId="{8F8C168B-1009-5A48-ED6A-B4ABA688A349}"/>
          </ac:picMkLst>
        </pc:picChg>
        <pc:picChg chg="add mod">
          <ac:chgData name="Yathavi Charavanamuttu" userId="S::k22005309@kcl.ac.uk::00476425-eb2d-4e26-88f9-15f78b59703a" providerId="AD" clId="Web-{AA3F01C5-27F2-6438-D683-B2C96685C6C6}" dt="2024-08-21T06:32:58.189" v="110" actId="1076"/>
          <ac:picMkLst>
            <pc:docMk/>
            <pc:sldMk cId="859642786" sldId="297"/>
            <ac:picMk id="7" creationId="{73892E19-040D-7596-4EB4-971C0A69910A}"/>
          </ac:picMkLst>
        </pc:picChg>
        <pc:picChg chg="add mod">
          <ac:chgData name="Yathavi Charavanamuttu" userId="S::k22005309@kcl.ac.uk::00476425-eb2d-4e26-88f9-15f78b59703a" providerId="AD" clId="Web-{AA3F01C5-27F2-6438-D683-B2C96685C6C6}" dt="2024-08-21T06:33:03.017" v="112" actId="1076"/>
          <ac:picMkLst>
            <pc:docMk/>
            <pc:sldMk cId="859642786" sldId="297"/>
            <ac:picMk id="9" creationId="{E9D33ADA-0A72-1AC4-50F3-FD4C69318978}"/>
          </ac:picMkLst>
        </pc:picChg>
      </pc:sldChg>
      <pc:sldChg chg="addSp delSp modSp add ord replId">
        <pc:chgData name="Yathavi Charavanamuttu" userId="S::k22005309@kcl.ac.uk::00476425-eb2d-4e26-88f9-15f78b59703a" providerId="AD" clId="Web-{AA3F01C5-27F2-6438-D683-B2C96685C6C6}" dt="2024-08-21T06:32:00.390" v="100"/>
        <pc:sldMkLst>
          <pc:docMk/>
          <pc:sldMk cId="3053578302" sldId="298"/>
        </pc:sldMkLst>
        <pc:spChg chg="mod">
          <ac:chgData name="Yathavi Charavanamuttu" userId="S::k22005309@kcl.ac.uk::00476425-eb2d-4e26-88f9-15f78b59703a" providerId="AD" clId="Web-{AA3F01C5-27F2-6438-D683-B2C96685C6C6}" dt="2024-08-21T06:31:59.093" v="99" actId="20577"/>
          <ac:spMkLst>
            <pc:docMk/>
            <pc:sldMk cId="3053578302" sldId="298"/>
            <ac:spMk id="2" creationId="{45CB667F-6892-56CC-E084-331F91DC3ED4}"/>
          </ac:spMkLst>
        </pc:spChg>
        <pc:spChg chg="del">
          <ac:chgData name="Yathavi Charavanamuttu" userId="S::k22005309@kcl.ac.uk::00476425-eb2d-4e26-88f9-15f78b59703a" providerId="AD" clId="Web-{AA3F01C5-27F2-6438-D683-B2C96685C6C6}" dt="2024-08-21T06:31:41.077" v="88"/>
          <ac:spMkLst>
            <pc:docMk/>
            <pc:sldMk cId="3053578302" sldId="298"/>
            <ac:spMk id="3" creationId="{0FEFC8D9-D682-961A-8B74-00FE58227D40}"/>
          </ac:spMkLst>
        </pc:spChg>
        <pc:spChg chg="del">
          <ac:chgData name="Yathavi Charavanamuttu" userId="S::k22005309@kcl.ac.uk::00476425-eb2d-4e26-88f9-15f78b59703a" providerId="AD" clId="Web-{AA3F01C5-27F2-6438-D683-B2C96685C6C6}" dt="2024-08-21T06:31:49.765" v="90"/>
          <ac:spMkLst>
            <pc:docMk/>
            <pc:sldMk cId="3053578302" sldId="298"/>
            <ac:spMk id="6" creationId="{8EF9BDA4-E388-2E90-EDA7-A7FBD7DF56F6}"/>
          </ac:spMkLst>
        </pc:spChg>
        <pc:spChg chg="del">
          <ac:chgData name="Yathavi Charavanamuttu" userId="S::k22005309@kcl.ac.uk::00476425-eb2d-4e26-88f9-15f78b59703a" providerId="AD" clId="Web-{AA3F01C5-27F2-6438-D683-B2C96685C6C6}" dt="2024-08-21T06:31:41.046" v="87"/>
          <ac:spMkLst>
            <pc:docMk/>
            <pc:sldMk cId="3053578302" sldId="298"/>
            <ac:spMk id="7" creationId="{AADF1D66-A75C-54A8-CE5F-1FF49E433EEC}"/>
          </ac:spMkLst>
        </pc:spChg>
        <pc:spChg chg="add del mod">
          <ac:chgData name="Yathavi Charavanamuttu" userId="S::k22005309@kcl.ac.uk::00476425-eb2d-4e26-88f9-15f78b59703a" providerId="AD" clId="Web-{AA3F01C5-27F2-6438-D683-B2C96685C6C6}" dt="2024-08-21T06:31:48.452" v="89"/>
          <ac:spMkLst>
            <pc:docMk/>
            <pc:sldMk cId="3053578302" sldId="298"/>
            <ac:spMk id="9" creationId="{F674F553-315F-2ECE-83AE-689F11A204D6}"/>
          </ac:spMkLst>
        </pc:spChg>
        <pc:picChg chg="del">
          <ac:chgData name="Yathavi Charavanamuttu" userId="S::k22005309@kcl.ac.uk::00476425-eb2d-4e26-88f9-15f78b59703a" providerId="AD" clId="Web-{AA3F01C5-27F2-6438-D683-B2C96685C6C6}" dt="2024-08-21T06:31:41.046" v="86"/>
          <ac:picMkLst>
            <pc:docMk/>
            <pc:sldMk cId="3053578302" sldId="298"/>
            <ac:picMk id="4" creationId="{668387D6-245D-51F3-1542-DA68C26C23FD}"/>
          </ac:picMkLst>
        </pc:picChg>
      </pc:sldChg>
    </pc:docChg>
  </pc:docChgLst>
  <pc:docChgLst>
    <pc:chgData name="Natasha Ssozi" userId="S::k2036258@kcl.ac.uk::d5444143-4323-4eeb-ac00-bb45aa342cb9" providerId="AD" clId="Web-{75EF1243-0239-001F-AF94-9D162308C0EC}"/>
    <pc:docChg chg="modSld">
      <pc:chgData name="Natasha Ssozi" userId="S::k2036258@kcl.ac.uk::d5444143-4323-4eeb-ac00-bb45aa342cb9" providerId="AD" clId="Web-{75EF1243-0239-001F-AF94-9D162308C0EC}" dt="2024-08-17T19:25:30.906" v="524" actId="20577"/>
      <pc:docMkLst>
        <pc:docMk/>
      </pc:docMkLst>
      <pc:sldChg chg="modSp">
        <pc:chgData name="Natasha Ssozi" userId="S::k2036258@kcl.ac.uk::d5444143-4323-4eeb-ac00-bb45aa342cb9" providerId="AD" clId="Web-{75EF1243-0239-001F-AF94-9D162308C0EC}" dt="2024-08-17T19:20:23.085" v="350" actId="20577"/>
        <pc:sldMkLst>
          <pc:docMk/>
          <pc:sldMk cId="1900423491" sldId="281"/>
        </pc:sldMkLst>
        <pc:spChg chg="mod">
          <ac:chgData name="Natasha Ssozi" userId="S::k2036258@kcl.ac.uk::d5444143-4323-4eeb-ac00-bb45aa342cb9" providerId="AD" clId="Web-{75EF1243-0239-001F-AF94-9D162308C0EC}" dt="2024-08-17T19:20:23.085" v="350" actId="20577"/>
          <ac:spMkLst>
            <pc:docMk/>
            <pc:sldMk cId="1900423491" sldId="281"/>
            <ac:spMk id="3" creationId="{94EBC733-CD79-F0CC-3262-320CF848BC7B}"/>
          </ac:spMkLst>
        </pc:spChg>
      </pc:sldChg>
      <pc:sldChg chg="modSp">
        <pc:chgData name="Natasha Ssozi" userId="S::k2036258@kcl.ac.uk::d5444143-4323-4eeb-ac00-bb45aa342cb9" providerId="AD" clId="Web-{75EF1243-0239-001F-AF94-9D162308C0EC}" dt="2024-08-17T19:19:39.631" v="317" actId="20577"/>
        <pc:sldMkLst>
          <pc:docMk/>
          <pc:sldMk cId="3685545538" sldId="282"/>
        </pc:sldMkLst>
        <pc:spChg chg="mod">
          <ac:chgData name="Natasha Ssozi" userId="S::k2036258@kcl.ac.uk::d5444143-4323-4eeb-ac00-bb45aa342cb9" providerId="AD" clId="Web-{75EF1243-0239-001F-AF94-9D162308C0EC}" dt="2024-08-17T19:19:39.631" v="317" actId="20577"/>
          <ac:spMkLst>
            <pc:docMk/>
            <pc:sldMk cId="3685545538" sldId="282"/>
            <ac:spMk id="3" creationId="{2EFCB943-035A-8B72-CE3A-40CADF3E1A78}"/>
          </ac:spMkLst>
        </pc:spChg>
      </pc:sldChg>
      <pc:sldChg chg="modSp">
        <pc:chgData name="Natasha Ssozi" userId="S::k2036258@kcl.ac.uk::d5444143-4323-4eeb-ac00-bb45aa342cb9" providerId="AD" clId="Web-{75EF1243-0239-001F-AF94-9D162308C0EC}" dt="2024-08-17T19:16:26.656" v="167" actId="20577"/>
        <pc:sldMkLst>
          <pc:docMk/>
          <pc:sldMk cId="3166210558" sldId="283"/>
        </pc:sldMkLst>
        <pc:spChg chg="mod">
          <ac:chgData name="Natasha Ssozi" userId="S::k2036258@kcl.ac.uk::d5444143-4323-4eeb-ac00-bb45aa342cb9" providerId="AD" clId="Web-{75EF1243-0239-001F-AF94-9D162308C0EC}" dt="2024-08-17T19:16:26.656" v="167" actId="20577"/>
          <ac:spMkLst>
            <pc:docMk/>
            <pc:sldMk cId="3166210558" sldId="283"/>
            <ac:spMk id="3" creationId="{95C12F1B-555A-83D8-B467-4D5A3F23226D}"/>
          </ac:spMkLst>
        </pc:spChg>
        <pc:spChg chg="mod">
          <ac:chgData name="Natasha Ssozi" userId="S::k2036258@kcl.ac.uk::d5444143-4323-4eeb-ac00-bb45aa342cb9" providerId="AD" clId="Web-{75EF1243-0239-001F-AF94-9D162308C0EC}" dt="2024-08-17T19:12:59.944" v="53" actId="20577"/>
          <ac:spMkLst>
            <pc:docMk/>
            <pc:sldMk cId="3166210558" sldId="283"/>
            <ac:spMk id="8" creationId="{DF1F0F6F-14FC-D4CC-8C74-6AD752A3E6AB}"/>
          </ac:spMkLst>
        </pc:spChg>
      </pc:sldChg>
      <pc:sldChg chg="modSp">
        <pc:chgData name="Natasha Ssozi" userId="S::k2036258@kcl.ac.uk::d5444143-4323-4eeb-ac00-bb45aa342cb9" providerId="AD" clId="Web-{75EF1243-0239-001F-AF94-9D162308C0EC}" dt="2024-08-17T19:20:40.258" v="353" actId="20577"/>
        <pc:sldMkLst>
          <pc:docMk/>
          <pc:sldMk cId="2495583788" sldId="284"/>
        </pc:sldMkLst>
        <pc:spChg chg="mod">
          <ac:chgData name="Natasha Ssozi" userId="S::k2036258@kcl.ac.uk::d5444143-4323-4eeb-ac00-bb45aa342cb9" providerId="AD" clId="Web-{75EF1243-0239-001F-AF94-9D162308C0EC}" dt="2024-08-17T19:20:40.258" v="353" actId="20577"/>
          <ac:spMkLst>
            <pc:docMk/>
            <pc:sldMk cId="2495583788" sldId="284"/>
            <ac:spMk id="3" creationId="{447FC332-B8EC-2EC8-7F65-A9457B715178}"/>
          </ac:spMkLst>
        </pc:spChg>
      </pc:sldChg>
      <pc:sldChg chg="modSp">
        <pc:chgData name="Natasha Ssozi" userId="S::k2036258@kcl.ac.uk::d5444143-4323-4eeb-ac00-bb45aa342cb9" providerId="AD" clId="Web-{75EF1243-0239-001F-AF94-9D162308C0EC}" dt="2024-08-17T19:22:41.370" v="411" actId="20577"/>
        <pc:sldMkLst>
          <pc:docMk/>
          <pc:sldMk cId="2339655102" sldId="288"/>
        </pc:sldMkLst>
        <pc:spChg chg="mod">
          <ac:chgData name="Natasha Ssozi" userId="S::k2036258@kcl.ac.uk::d5444143-4323-4eeb-ac00-bb45aa342cb9" providerId="AD" clId="Web-{75EF1243-0239-001F-AF94-9D162308C0EC}" dt="2024-08-17T19:22:41.370" v="411" actId="20577"/>
          <ac:spMkLst>
            <pc:docMk/>
            <pc:sldMk cId="2339655102" sldId="288"/>
            <ac:spMk id="6" creationId="{C57D3B19-C083-8F9D-B628-15BD68A43300}"/>
          </ac:spMkLst>
        </pc:spChg>
      </pc:sldChg>
      <pc:sldChg chg="modSp">
        <pc:chgData name="Natasha Ssozi" userId="S::k2036258@kcl.ac.uk::d5444143-4323-4eeb-ac00-bb45aa342cb9" providerId="AD" clId="Web-{75EF1243-0239-001F-AF94-9D162308C0EC}" dt="2024-08-17T19:25:30.906" v="524" actId="20577"/>
        <pc:sldMkLst>
          <pc:docMk/>
          <pc:sldMk cId="3347756215" sldId="294"/>
        </pc:sldMkLst>
        <pc:spChg chg="mod">
          <ac:chgData name="Natasha Ssozi" userId="S::k2036258@kcl.ac.uk::d5444143-4323-4eeb-ac00-bb45aa342cb9" providerId="AD" clId="Web-{75EF1243-0239-001F-AF94-9D162308C0EC}" dt="2024-08-17T19:25:14.359" v="519" actId="20577"/>
          <ac:spMkLst>
            <pc:docMk/>
            <pc:sldMk cId="3347756215" sldId="294"/>
            <ac:spMk id="4" creationId="{A46D3D70-B9E6-A1BA-E76F-720157158D8A}"/>
          </ac:spMkLst>
        </pc:spChg>
        <pc:spChg chg="mod">
          <ac:chgData name="Natasha Ssozi" userId="S::k2036258@kcl.ac.uk::d5444143-4323-4eeb-ac00-bb45aa342cb9" providerId="AD" clId="Web-{75EF1243-0239-001F-AF94-9D162308C0EC}" dt="2024-08-17T19:25:30.906" v="524" actId="20577"/>
          <ac:spMkLst>
            <pc:docMk/>
            <pc:sldMk cId="3347756215" sldId="294"/>
            <ac:spMk id="6" creationId="{99210E95-5C8E-16D0-9B14-1C8BC1ED5671}"/>
          </ac:spMkLst>
        </pc:spChg>
      </pc:sldChg>
    </pc:docChg>
  </pc:docChgLst>
  <pc:docChgLst>
    <pc:chgData name="Tanzim Shahid" userId="159c2ecf-0568-40f7-833f-3e7218d28862" providerId="ADAL" clId="{E6C45F43-E5BE-4A47-B0DF-283EFDA8BEFE}"/>
    <pc:docChg chg="undo redo custSel addSld delSld modSld">
      <pc:chgData name="Tanzim Shahid" userId="159c2ecf-0568-40f7-833f-3e7218d28862" providerId="ADAL" clId="{E6C45F43-E5BE-4A47-B0DF-283EFDA8BEFE}" dt="2024-08-21T14:17:16.473" v="2545" actId="113"/>
      <pc:docMkLst>
        <pc:docMk/>
      </pc:docMkLst>
      <pc:sldChg chg="modSp mod">
        <pc:chgData name="Tanzim Shahid" userId="159c2ecf-0568-40f7-833f-3e7218d28862" providerId="ADAL" clId="{E6C45F43-E5BE-4A47-B0DF-283EFDA8BEFE}" dt="2024-08-21T14:12:19.212" v="2506" actId="207"/>
        <pc:sldMkLst>
          <pc:docMk/>
          <pc:sldMk cId="2022845561" sldId="256"/>
        </pc:sldMkLst>
        <pc:spChg chg="mod">
          <ac:chgData name="Tanzim Shahid" userId="159c2ecf-0568-40f7-833f-3e7218d28862" providerId="ADAL" clId="{E6C45F43-E5BE-4A47-B0DF-283EFDA8BEFE}" dt="2024-08-21T14:11:42.030" v="2472" actId="1037"/>
          <ac:spMkLst>
            <pc:docMk/>
            <pc:sldMk cId="2022845561" sldId="256"/>
            <ac:spMk id="2" creationId="{0EBD1C88-838A-3B4A-AB40-C783A33FB959}"/>
          </ac:spMkLst>
        </pc:spChg>
        <pc:spChg chg="mod">
          <ac:chgData name="Tanzim Shahid" userId="159c2ecf-0568-40f7-833f-3e7218d28862" providerId="ADAL" clId="{E6C45F43-E5BE-4A47-B0DF-283EFDA8BEFE}" dt="2024-08-21T14:12:19.212" v="2506" actId="207"/>
          <ac:spMkLst>
            <pc:docMk/>
            <pc:sldMk cId="2022845561" sldId="256"/>
            <ac:spMk id="7" creationId="{96952C53-A42D-2AAF-2BDD-6D147390BCD6}"/>
          </ac:spMkLst>
        </pc:spChg>
        <pc:picChg chg="mod">
          <ac:chgData name="Tanzim Shahid" userId="159c2ecf-0568-40f7-833f-3e7218d28862" providerId="ADAL" clId="{E6C45F43-E5BE-4A47-B0DF-283EFDA8BEFE}" dt="2024-08-20T23:02:47.062" v="59"/>
          <ac:picMkLst>
            <pc:docMk/>
            <pc:sldMk cId="2022845561" sldId="256"/>
            <ac:picMk id="9" creationId="{AB68044D-21E0-89BE-5DC9-F35452BFAFB8}"/>
          </ac:picMkLst>
        </pc:picChg>
        <pc:picChg chg="mod">
          <ac:chgData name="Tanzim Shahid" userId="159c2ecf-0568-40f7-833f-3e7218d28862" providerId="ADAL" clId="{E6C45F43-E5BE-4A47-B0DF-283EFDA8BEFE}" dt="2024-08-21T14:11:38.646" v="2465" actId="1037"/>
          <ac:picMkLst>
            <pc:docMk/>
            <pc:sldMk cId="2022845561" sldId="256"/>
            <ac:picMk id="11" creationId="{75BF9578-2FB9-2C03-023D-438A1C878760}"/>
          </ac:picMkLst>
        </pc:picChg>
      </pc:sldChg>
      <pc:sldChg chg="modSp modNotesTx">
        <pc:chgData name="Tanzim Shahid" userId="159c2ecf-0568-40f7-833f-3e7218d28862" providerId="ADAL" clId="{E6C45F43-E5BE-4A47-B0DF-283EFDA8BEFE}" dt="2024-08-20T23:36:14.641" v="1331" actId="20577"/>
        <pc:sldMkLst>
          <pc:docMk/>
          <pc:sldMk cId="1900423491" sldId="281"/>
        </pc:sldMkLst>
        <pc:spChg chg="mod">
          <ac:chgData name="Tanzim Shahid" userId="159c2ecf-0568-40f7-833f-3e7218d28862" providerId="ADAL" clId="{E6C45F43-E5BE-4A47-B0DF-283EFDA8BEFE}" dt="2024-08-20T23:36:14.641" v="1331" actId="20577"/>
          <ac:spMkLst>
            <pc:docMk/>
            <pc:sldMk cId="1900423491" sldId="281"/>
            <ac:spMk id="3" creationId="{94EBC733-CD79-F0CC-3262-320CF848BC7B}"/>
          </ac:spMkLst>
        </pc:spChg>
      </pc:sldChg>
      <pc:sldChg chg="modNotesTx">
        <pc:chgData name="Tanzim Shahid" userId="159c2ecf-0568-40f7-833f-3e7218d28862" providerId="ADAL" clId="{E6C45F43-E5BE-4A47-B0DF-283EFDA8BEFE}" dt="2024-08-20T23:23:57.506" v="1111"/>
        <pc:sldMkLst>
          <pc:docMk/>
          <pc:sldMk cId="3685545538" sldId="282"/>
        </pc:sldMkLst>
      </pc:sldChg>
      <pc:sldChg chg="modSp mod modNotesTx">
        <pc:chgData name="Tanzim Shahid" userId="159c2ecf-0568-40f7-833f-3e7218d28862" providerId="ADAL" clId="{E6C45F43-E5BE-4A47-B0DF-283EFDA8BEFE}" dt="2024-08-20T23:23:50.382" v="1104" actId="20577"/>
        <pc:sldMkLst>
          <pc:docMk/>
          <pc:sldMk cId="3166210558" sldId="283"/>
        </pc:sldMkLst>
        <pc:spChg chg="mod">
          <ac:chgData name="Tanzim Shahid" userId="159c2ecf-0568-40f7-833f-3e7218d28862" providerId="ADAL" clId="{E6C45F43-E5BE-4A47-B0DF-283EFDA8BEFE}" dt="2024-08-20T23:22:57.444" v="1047" actId="20577"/>
          <ac:spMkLst>
            <pc:docMk/>
            <pc:sldMk cId="3166210558" sldId="283"/>
            <ac:spMk id="3" creationId="{95C12F1B-555A-83D8-B467-4D5A3F23226D}"/>
          </ac:spMkLst>
        </pc:spChg>
        <pc:spChg chg="mod">
          <ac:chgData name="Tanzim Shahid" userId="159c2ecf-0568-40f7-833f-3e7218d28862" providerId="ADAL" clId="{E6C45F43-E5BE-4A47-B0DF-283EFDA8BEFE}" dt="2024-08-20T23:22:05.189" v="1040" actId="14100"/>
          <ac:spMkLst>
            <pc:docMk/>
            <pc:sldMk cId="3166210558" sldId="283"/>
            <ac:spMk id="4" creationId="{82C34251-08FE-632F-E8A5-49639F568D38}"/>
          </ac:spMkLst>
        </pc:spChg>
        <pc:spChg chg="mod">
          <ac:chgData name="Tanzim Shahid" userId="159c2ecf-0568-40f7-833f-3e7218d28862" providerId="ADAL" clId="{E6C45F43-E5BE-4A47-B0DF-283EFDA8BEFE}" dt="2024-08-20T23:23:09.489" v="1048" actId="1076"/>
          <ac:spMkLst>
            <pc:docMk/>
            <pc:sldMk cId="3166210558" sldId="283"/>
            <ac:spMk id="5" creationId="{A68EA5C4-89CB-6755-50A4-81DB2E07AAAE}"/>
          </ac:spMkLst>
        </pc:spChg>
      </pc:sldChg>
      <pc:sldChg chg="modSp modNotesTx">
        <pc:chgData name="Tanzim Shahid" userId="159c2ecf-0568-40f7-833f-3e7218d28862" providerId="ADAL" clId="{E6C45F43-E5BE-4A47-B0DF-283EFDA8BEFE}" dt="2024-08-20T23:53:02.793" v="1633"/>
        <pc:sldMkLst>
          <pc:docMk/>
          <pc:sldMk cId="2495583788" sldId="284"/>
        </pc:sldMkLst>
        <pc:spChg chg="mod">
          <ac:chgData name="Tanzim Shahid" userId="159c2ecf-0568-40f7-833f-3e7218d28862" providerId="ADAL" clId="{E6C45F43-E5BE-4A47-B0DF-283EFDA8BEFE}" dt="2024-08-20T23:39:49.544" v="1591" actId="20577"/>
          <ac:spMkLst>
            <pc:docMk/>
            <pc:sldMk cId="2495583788" sldId="284"/>
            <ac:spMk id="3" creationId="{447FC332-B8EC-2EC8-7F65-A9457B715178}"/>
          </ac:spMkLst>
        </pc:spChg>
      </pc:sldChg>
      <pc:sldChg chg="addSp delSp modSp mod delAnim modAnim modNotesTx">
        <pc:chgData name="Tanzim Shahid" userId="159c2ecf-0568-40f7-833f-3e7218d28862" providerId="ADAL" clId="{E6C45F43-E5BE-4A47-B0DF-283EFDA8BEFE}" dt="2024-08-21T14:13:01.328" v="2509"/>
        <pc:sldMkLst>
          <pc:docMk/>
          <pc:sldMk cId="1986293417" sldId="285"/>
        </pc:sldMkLst>
        <pc:spChg chg="del">
          <ac:chgData name="Tanzim Shahid" userId="159c2ecf-0568-40f7-833f-3e7218d28862" providerId="ADAL" clId="{E6C45F43-E5BE-4A47-B0DF-283EFDA8BEFE}" dt="2024-08-20T23:17:11.867" v="938" actId="478"/>
          <ac:spMkLst>
            <pc:docMk/>
            <pc:sldMk cId="1986293417" sldId="285"/>
            <ac:spMk id="3" creationId="{653113A2-DC93-3862-7E2D-20C61EC461E7}"/>
          </ac:spMkLst>
        </pc:spChg>
        <pc:spChg chg="add del mod">
          <ac:chgData name="Tanzim Shahid" userId="159c2ecf-0568-40f7-833f-3e7218d28862" providerId="ADAL" clId="{E6C45F43-E5BE-4A47-B0DF-283EFDA8BEFE}" dt="2024-08-20T23:17:14.827" v="939" actId="478"/>
          <ac:spMkLst>
            <pc:docMk/>
            <pc:sldMk cId="1986293417" sldId="285"/>
            <ac:spMk id="8" creationId="{D62F607C-3EB0-D47B-7857-48CC711C7F3B}"/>
          </ac:spMkLst>
        </pc:spChg>
        <pc:graphicFrameChg chg="add mod modGraphic">
          <ac:chgData name="Tanzim Shahid" userId="159c2ecf-0568-40f7-833f-3e7218d28862" providerId="ADAL" clId="{E6C45F43-E5BE-4A47-B0DF-283EFDA8BEFE}" dt="2024-08-20T23:19:28.707" v="957" actId="207"/>
          <ac:graphicFrameMkLst>
            <pc:docMk/>
            <pc:sldMk cId="1986293417" sldId="285"/>
            <ac:graphicFrameMk id="4" creationId="{52562DD3-A9A9-E7B2-D224-DBC637DB7393}"/>
          </ac:graphicFrameMkLst>
        </pc:graphicFrameChg>
      </pc:sldChg>
      <pc:sldChg chg="modSp modNotesTx">
        <pc:chgData name="Tanzim Shahid" userId="159c2ecf-0568-40f7-833f-3e7218d28862" providerId="ADAL" clId="{E6C45F43-E5BE-4A47-B0DF-283EFDA8BEFE}" dt="2024-08-20T23:45:31.387" v="1615" actId="5793"/>
        <pc:sldMkLst>
          <pc:docMk/>
          <pc:sldMk cId="286259513" sldId="286"/>
        </pc:sldMkLst>
        <pc:spChg chg="mod">
          <ac:chgData name="Tanzim Shahid" userId="159c2ecf-0568-40f7-833f-3e7218d28862" providerId="ADAL" clId="{E6C45F43-E5BE-4A47-B0DF-283EFDA8BEFE}" dt="2024-08-20T23:45:31.387" v="1615" actId="5793"/>
          <ac:spMkLst>
            <pc:docMk/>
            <pc:sldMk cId="286259513" sldId="286"/>
            <ac:spMk id="3" creationId="{BA2C4D24-7CE6-C949-9E90-6B4C5AA3E02B}"/>
          </ac:spMkLst>
        </pc:spChg>
      </pc:sldChg>
      <pc:sldChg chg="modNotesTx">
        <pc:chgData name="Tanzim Shahid" userId="159c2ecf-0568-40f7-833f-3e7218d28862" providerId="ADAL" clId="{E6C45F43-E5BE-4A47-B0DF-283EFDA8BEFE}" dt="2024-08-20T23:11:33.331" v="561" actId="20577"/>
        <pc:sldMkLst>
          <pc:docMk/>
          <pc:sldMk cId="1283209561" sldId="287"/>
        </pc:sldMkLst>
      </pc:sldChg>
      <pc:sldChg chg="modNotesTx">
        <pc:chgData name="Tanzim Shahid" userId="159c2ecf-0568-40f7-833f-3e7218d28862" providerId="ADAL" clId="{E6C45F43-E5BE-4A47-B0DF-283EFDA8BEFE}" dt="2024-08-20T23:10:58.243" v="535" actId="20577"/>
        <pc:sldMkLst>
          <pc:docMk/>
          <pc:sldMk cId="2339655102" sldId="288"/>
        </pc:sldMkLst>
      </pc:sldChg>
      <pc:sldChg chg="addSp delSp modSp mod addAnim delAnim modAnim modNotesTx">
        <pc:chgData name="Tanzim Shahid" userId="159c2ecf-0568-40f7-833f-3e7218d28862" providerId="ADAL" clId="{E6C45F43-E5BE-4A47-B0DF-283EFDA8BEFE}" dt="2024-08-21T14:15:05.245" v="2540"/>
        <pc:sldMkLst>
          <pc:docMk/>
          <pc:sldMk cId="4227562099" sldId="289"/>
        </pc:sldMkLst>
        <pc:spChg chg="mod">
          <ac:chgData name="Tanzim Shahid" userId="159c2ecf-0568-40f7-833f-3e7218d28862" providerId="ADAL" clId="{E6C45F43-E5BE-4A47-B0DF-283EFDA8BEFE}" dt="2024-08-20T23:06:05.628" v="354" actId="20577"/>
          <ac:spMkLst>
            <pc:docMk/>
            <pc:sldMk cId="4227562099" sldId="289"/>
            <ac:spMk id="3" creationId="{5921D629-A31A-2489-B201-A494A6C35550}"/>
          </ac:spMkLst>
        </pc:spChg>
        <pc:spChg chg="mod">
          <ac:chgData name="Tanzim Shahid" userId="159c2ecf-0568-40f7-833f-3e7218d28862" providerId="ADAL" clId="{E6C45F43-E5BE-4A47-B0DF-283EFDA8BEFE}" dt="2024-08-21T14:12:34.778" v="2508" actId="20577"/>
          <ac:spMkLst>
            <pc:docMk/>
            <pc:sldMk cId="4227562099" sldId="289"/>
            <ac:spMk id="5" creationId="{C6F5BAC9-11F6-A89A-1E73-2D43A37EA25E}"/>
          </ac:spMkLst>
        </pc:spChg>
        <pc:spChg chg="add del mod">
          <ac:chgData name="Tanzim Shahid" userId="159c2ecf-0568-40f7-833f-3e7218d28862" providerId="ADAL" clId="{E6C45F43-E5BE-4A47-B0DF-283EFDA8BEFE}" dt="2024-08-21T14:12:32.171" v="2507" actId="478"/>
          <ac:spMkLst>
            <pc:docMk/>
            <pc:sldMk cId="4227562099" sldId="289"/>
            <ac:spMk id="6" creationId="{B54F50BA-7268-86F0-FA00-59BD49092DDC}"/>
          </ac:spMkLst>
        </pc:spChg>
      </pc:sldChg>
      <pc:sldChg chg="modSp mod modNotesTx">
        <pc:chgData name="Tanzim Shahid" userId="159c2ecf-0568-40f7-833f-3e7218d28862" providerId="ADAL" clId="{E6C45F43-E5BE-4A47-B0DF-283EFDA8BEFE}" dt="2024-08-20T23:21:24.254" v="1004" actId="20577"/>
        <pc:sldMkLst>
          <pc:docMk/>
          <pc:sldMk cId="2794869127" sldId="290"/>
        </pc:sldMkLst>
        <pc:spChg chg="mod">
          <ac:chgData name="Tanzim Shahid" userId="159c2ecf-0568-40f7-833f-3e7218d28862" providerId="ADAL" clId="{E6C45F43-E5BE-4A47-B0DF-283EFDA8BEFE}" dt="2024-08-20T23:21:24.254" v="1004" actId="20577"/>
          <ac:spMkLst>
            <pc:docMk/>
            <pc:sldMk cId="2794869127" sldId="290"/>
            <ac:spMk id="3" creationId="{64FAA3D5-7AFD-BAF6-6284-380D56E0CAEA}"/>
          </ac:spMkLst>
        </pc:spChg>
      </pc:sldChg>
      <pc:sldChg chg="addSp modSp mod modAnim modNotesTx">
        <pc:chgData name="Tanzim Shahid" userId="159c2ecf-0568-40f7-833f-3e7218d28862" providerId="ADAL" clId="{E6C45F43-E5BE-4A47-B0DF-283EFDA8BEFE}" dt="2024-08-21T14:16:07.898" v="2541"/>
        <pc:sldMkLst>
          <pc:docMk/>
          <pc:sldMk cId="3775771194" sldId="291"/>
        </pc:sldMkLst>
        <pc:spChg chg="add mod">
          <ac:chgData name="Tanzim Shahid" userId="159c2ecf-0568-40f7-833f-3e7218d28862" providerId="ADAL" clId="{E6C45F43-E5BE-4A47-B0DF-283EFDA8BEFE}" dt="2024-08-20T23:47:45.643" v="1632" actId="1076"/>
          <ac:spMkLst>
            <pc:docMk/>
            <pc:sldMk cId="3775771194" sldId="291"/>
            <ac:spMk id="9" creationId="{01EC22E4-F3F7-6F36-8B16-9898CFEF2758}"/>
          </ac:spMkLst>
        </pc:spChg>
        <pc:picChg chg="add mod modCrop">
          <ac:chgData name="Tanzim Shahid" userId="159c2ecf-0568-40f7-833f-3e7218d28862" providerId="ADAL" clId="{E6C45F43-E5BE-4A47-B0DF-283EFDA8BEFE}" dt="2024-08-20T23:46:51.494" v="1624" actId="14100"/>
          <ac:picMkLst>
            <pc:docMk/>
            <pc:sldMk cId="3775771194" sldId="291"/>
            <ac:picMk id="7" creationId="{736FE721-39F7-45E4-EC11-A947125860FE}"/>
          </ac:picMkLst>
        </pc:picChg>
      </pc:sldChg>
      <pc:sldChg chg="modSp mod modNotesTx">
        <pc:chgData name="Tanzim Shahid" userId="159c2ecf-0568-40f7-833f-3e7218d28862" providerId="ADAL" clId="{E6C45F43-E5BE-4A47-B0DF-283EFDA8BEFE}" dt="2024-08-20T23:38:26.177" v="1490" actId="20577"/>
        <pc:sldMkLst>
          <pc:docMk/>
          <pc:sldMk cId="3593937411" sldId="292"/>
        </pc:sldMkLst>
        <pc:spChg chg="mod">
          <ac:chgData name="Tanzim Shahid" userId="159c2ecf-0568-40f7-833f-3e7218d28862" providerId="ADAL" clId="{E6C45F43-E5BE-4A47-B0DF-283EFDA8BEFE}" dt="2024-08-20T23:38:26.177" v="1490" actId="20577"/>
          <ac:spMkLst>
            <pc:docMk/>
            <pc:sldMk cId="3593937411" sldId="292"/>
            <ac:spMk id="3" creationId="{9071EA70-F44C-C1A4-AC69-B8B663C7E7BD}"/>
          </ac:spMkLst>
        </pc:spChg>
      </pc:sldChg>
      <pc:sldChg chg="modSp modNotesTx">
        <pc:chgData name="Tanzim Shahid" userId="159c2ecf-0568-40f7-833f-3e7218d28862" providerId="ADAL" clId="{E6C45F43-E5BE-4A47-B0DF-283EFDA8BEFE}" dt="2024-08-21T14:08:13.106" v="2377" actId="20577"/>
        <pc:sldMkLst>
          <pc:docMk/>
          <pc:sldMk cId="2723746522" sldId="293"/>
        </pc:sldMkLst>
        <pc:spChg chg="mod">
          <ac:chgData name="Tanzim Shahid" userId="159c2ecf-0568-40f7-833f-3e7218d28862" providerId="ADAL" clId="{E6C45F43-E5BE-4A47-B0DF-283EFDA8BEFE}" dt="2024-08-21T14:08:13.106" v="2377" actId="20577"/>
          <ac:spMkLst>
            <pc:docMk/>
            <pc:sldMk cId="2723746522" sldId="293"/>
            <ac:spMk id="7" creationId="{99D0D1F9-46DF-58F5-E965-5AF8A309E337}"/>
          </ac:spMkLst>
        </pc:spChg>
      </pc:sldChg>
      <pc:sldChg chg="modSp modNotesTx">
        <pc:chgData name="Tanzim Shahid" userId="159c2ecf-0568-40f7-833f-3e7218d28862" providerId="ADAL" clId="{E6C45F43-E5BE-4A47-B0DF-283EFDA8BEFE}" dt="2024-08-20T23:43:10.626" v="1593" actId="20577"/>
        <pc:sldMkLst>
          <pc:docMk/>
          <pc:sldMk cId="3347756215" sldId="294"/>
        </pc:sldMkLst>
        <pc:spChg chg="mod">
          <ac:chgData name="Tanzim Shahid" userId="159c2ecf-0568-40f7-833f-3e7218d28862" providerId="ADAL" clId="{E6C45F43-E5BE-4A47-B0DF-283EFDA8BEFE}" dt="2024-08-20T23:43:10.626" v="1593" actId="20577"/>
          <ac:spMkLst>
            <pc:docMk/>
            <pc:sldMk cId="3347756215" sldId="294"/>
            <ac:spMk id="3" creationId="{DCD7958A-A4EE-795C-B008-ADDCF2CF0D13}"/>
          </ac:spMkLst>
        </pc:spChg>
      </pc:sldChg>
      <pc:sldChg chg="addSp delSp modSp mod modNotesTx">
        <pc:chgData name="Tanzim Shahid" userId="159c2ecf-0568-40f7-833f-3e7218d28862" providerId="ADAL" clId="{E6C45F43-E5BE-4A47-B0DF-283EFDA8BEFE}" dt="2024-08-21T14:04:59.323" v="2161" actId="21"/>
        <pc:sldMkLst>
          <pc:docMk/>
          <pc:sldMk cId="1638081206" sldId="295"/>
        </pc:sldMkLst>
        <pc:spChg chg="add del mod">
          <ac:chgData name="Tanzim Shahid" userId="159c2ecf-0568-40f7-833f-3e7218d28862" providerId="ADAL" clId="{E6C45F43-E5BE-4A47-B0DF-283EFDA8BEFE}" dt="2024-08-21T14:04:59.323" v="2161" actId="21"/>
          <ac:spMkLst>
            <pc:docMk/>
            <pc:sldMk cId="1638081206" sldId="295"/>
            <ac:spMk id="5" creationId="{8B8C1BCB-5CDD-966D-2DDA-729BC7B9E989}"/>
          </ac:spMkLst>
        </pc:spChg>
        <pc:picChg chg="add del mod">
          <ac:chgData name="Tanzim Shahid" userId="159c2ecf-0568-40f7-833f-3e7218d28862" providerId="ADAL" clId="{E6C45F43-E5BE-4A47-B0DF-283EFDA8BEFE}" dt="2024-08-21T14:04:59.323" v="2161" actId="21"/>
          <ac:picMkLst>
            <pc:docMk/>
            <pc:sldMk cId="1638081206" sldId="295"/>
            <ac:picMk id="3" creationId="{ED5E49BA-8300-EBC5-703D-E0F5E9E877D0}"/>
          </ac:picMkLst>
        </pc:picChg>
      </pc:sldChg>
      <pc:sldChg chg="setBg">
        <pc:chgData name="Tanzim Shahid" userId="159c2ecf-0568-40f7-833f-3e7218d28862" providerId="ADAL" clId="{E6C45F43-E5BE-4A47-B0DF-283EFDA8BEFE}" dt="2024-08-20T23:12:25.273" v="761"/>
        <pc:sldMkLst>
          <pc:docMk/>
          <pc:sldMk cId="3724824049" sldId="296"/>
        </pc:sldMkLst>
      </pc:sldChg>
      <pc:sldChg chg="addSp delSp modSp new mod setBg">
        <pc:chgData name="Tanzim Shahid" userId="159c2ecf-0568-40f7-833f-3e7218d28862" providerId="ADAL" clId="{E6C45F43-E5BE-4A47-B0DF-283EFDA8BEFE}" dt="2024-08-21T14:17:16.473" v="2545" actId="113"/>
        <pc:sldMkLst>
          <pc:docMk/>
          <pc:sldMk cId="859642786" sldId="297"/>
        </pc:sldMkLst>
        <pc:spChg chg="mod">
          <ac:chgData name="Tanzim Shahid" userId="159c2ecf-0568-40f7-833f-3e7218d28862" providerId="ADAL" clId="{E6C45F43-E5BE-4A47-B0DF-283EFDA8BEFE}" dt="2024-08-21T14:09:39.072" v="2429" actId="20577"/>
          <ac:spMkLst>
            <pc:docMk/>
            <pc:sldMk cId="859642786" sldId="297"/>
            <ac:spMk id="2" creationId="{A9FCEDCC-5EE9-E8BA-E745-C1069837B58F}"/>
          </ac:spMkLst>
        </pc:spChg>
        <pc:spChg chg="del">
          <ac:chgData name="Tanzim Shahid" userId="159c2ecf-0568-40f7-833f-3e7218d28862" providerId="ADAL" clId="{E6C45F43-E5BE-4A47-B0DF-283EFDA8BEFE}" dt="2024-08-21T14:02:26.819" v="2095" actId="478"/>
          <ac:spMkLst>
            <pc:docMk/>
            <pc:sldMk cId="859642786" sldId="297"/>
            <ac:spMk id="3" creationId="{9EE647BF-8D75-4B37-BE2B-E3B7F0FBE909}"/>
          </ac:spMkLst>
        </pc:spChg>
        <pc:spChg chg="mod">
          <ac:chgData name="Tanzim Shahid" userId="159c2ecf-0568-40f7-833f-3e7218d28862" providerId="ADAL" clId="{E6C45F43-E5BE-4A47-B0DF-283EFDA8BEFE}" dt="2024-08-21T14:17:13.622" v="2544" actId="113"/>
          <ac:spMkLst>
            <pc:docMk/>
            <pc:sldMk cId="859642786" sldId="297"/>
            <ac:spMk id="6" creationId="{9F565C22-AF19-C443-1372-BDA105857AD5}"/>
          </ac:spMkLst>
        </pc:spChg>
        <pc:spChg chg="mod">
          <ac:chgData name="Tanzim Shahid" userId="159c2ecf-0568-40f7-833f-3e7218d28862" providerId="ADAL" clId="{E6C45F43-E5BE-4A47-B0DF-283EFDA8BEFE}" dt="2024-08-21T14:17:16.473" v="2545" actId="113"/>
          <ac:spMkLst>
            <pc:docMk/>
            <pc:sldMk cId="859642786" sldId="297"/>
            <ac:spMk id="8" creationId="{8219AAFC-1569-33DE-60F9-C68AEC9D7A90}"/>
          </ac:spMkLst>
        </pc:spChg>
        <pc:spChg chg="del">
          <ac:chgData name="Tanzim Shahid" userId="159c2ecf-0568-40f7-833f-3e7218d28862" providerId="ADAL" clId="{E6C45F43-E5BE-4A47-B0DF-283EFDA8BEFE}" dt="2024-08-21T14:02:15.080" v="2091" actId="21"/>
          <ac:spMkLst>
            <pc:docMk/>
            <pc:sldMk cId="859642786" sldId="297"/>
            <ac:spMk id="10" creationId="{601F54DA-2FF4-D739-18E9-F0A5D2603ED9}"/>
          </ac:spMkLst>
        </pc:spChg>
        <pc:spChg chg="add del mod">
          <ac:chgData name="Tanzim Shahid" userId="159c2ecf-0568-40f7-833f-3e7218d28862" providerId="ADAL" clId="{E6C45F43-E5BE-4A47-B0DF-283EFDA8BEFE}" dt="2024-08-21T14:02:29.476" v="2096" actId="478"/>
          <ac:spMkLst>
            <pc:docMk/>
            <pc:sldMk cId="859642786" sldId="297"/>
            <ac:spMk id="11" creationId="{9F22D37C-9026-B7E3-5463-99EC5A7477DC}"/>
          </ac:spMkLst>
        </pc:spChg>
        <pc:spChg chg="add del mod">
          <ac:chgData name="Tanzim Shahid" userId="159c2ecf-0568-40f7-833f-3e7218d28862" providerId="ADAL" clId="{E6C45F43-E5BE-4A47-B0DF-283EFDA8BEFE}" dt="2024-08-21T14:04:25.139" v="2135" actId="478"/>
          <ac:spMkLst>
            <pc:docMk/>
            <pc:sldMk cId="859642786" sldId="297"/>
            <ac:spMk id="13" creationId="{B0B569AC-1743-98D5-59E7-63E404B60E73}"/>
          </ac:spMkLst>
        </pc:spChg>
        <pc:spChg chg="add mod">
          <ac:chgData name="Tanzim Shahid" userId="159c2ecf-0568-40f7-833f-3e7218d28862" providerId="ADAL" clId="{E6C45F43-E5BE-4A47-B0DF-283EFDA8BEFE}" dt="2024-08-21T14:04:43.919" v="2159" actId="20577"/>
          <ac:spMkLst>
            <pc:docMk/>
            <pc:sldMk cId="859642786" sldId="297"/>
            <ac:spMk id="14" creationId="{BFD643EF-6110-5B5E-1134-CEE7623A5E1E}"/>
          </ac:spMkLst>
        </pc:spChg>
        <pc:spChg chg="add mod">
          <ac:chgData name="Tanzim Shahid" userId="159c2ecf-0568-40f7-833f-3e7218d28862" providerId="ADAL" clId="{E6C45F43-E5BE-4A47-B0DF-283EFDA8BEFE}" dt="2024-08-21T14:17:09.706" v="2543" actId="113"/>
          <ac:spMkLst>
            <pc:docMk/>
            <pc:sldMk cId="859642786" sldId="297"/>
            <ac:spMk id="16" creationId="{CF65E5BD-BC87-E2E9-153E-A6D4FA220597}"/>
          </ac:spMkLst>
        </pc:spChg>
        <pc:spChg chg="add mod">
          <ac:chgData name="Tanzim Shahid" userId="159c2ecf-0568-40f7-833f-3e7218d28862" providerId="ADAL" clId="{E6C45F43-E5BE-4A47-B0DF-283EFDA8BEFE}" dt="2024-08-21T14:17:06.603" v="2542" actId="113"/>
          <ac:spMkLst>
            <pc:docMk/>
            <pc:sldMk cId="859642786" sldId="297"/>
            <ac:spMk id="17" creationId="{B688E14B-B485-9362-DEA6-88C1EB93E682}"/>
          </ac:spMkLst>
        </pc:spChg>
        <pc:spChg chg="add mod">
          <ac:chgData name="Tanzim Shahid" userId="159c2ecf-0568-40f7-833f-3e7218d28862" providerId="ADAL" clId="{E6C45F43-E5BE-4A47-B0DF-283EFDA8BEFE}" dt="2024-08-21T14:08:41.477" v="2381" actId="14100"/>
          <ac:spMkLst>
            <pc:docMk/>
            <pc:sldMk cId="859642786" sldId="297"/>
            <ac:spMk id="18" creationId="{B465385C-B7EF-B59C-9766-4B50F2BE766D}"/>
          </ac:spMkLst>
        </pc:spChg>
        <pc:spChg chg="add mod">
          <ac:chgData name="Tanzim Shahid" userId="159c2ecf-0568-40f7-833f-3e7218d28862" providerId="ADAL" clId="{E6C45F43-E5BE-4A47-B0DF-283EFDA8BEFE}" dt="2024-08-21T14:08:58.361" v="2385" actId="1076"/>
          <ac:spMkLst>
            <pc:docMk/>
            <pc:sldMk cId="859642786" sldId="297"/>
            <ac:spMk id="19" creationId="{9073A208-C49F-FF69-3499-782BA0A5193B}"/>
          </ac:spMkLst>
        </pc:spChg>
        <pc:spChg chg="add mod">
          <ac:chgData name="Tanzim Shahid" userId="159c2ecf-0568-40f7-833f-3e7218d28862" providerId="ADAL" clId="{E6C45F43-E5BE-4A47-B0DF-283EFDA8BEFE}" dt="2024-08-21T14:10:45.031" v="2461" actId="1037"/>
          <ac:spMkLst>
            <pc:docMk/>
            <pc:sldMk cId="859642786" sldId="297"/>
            <ac:spMk id="20" creationId="{F8359726-A535-33A4-E17D-5207F5380BF4}"/>
          </ac:spMkLst>
        </pc:spChg>
        <pc:picChg chg="mod">
          <ac:chgData name="Tanzim Shahid" userId="159c2ecf-0568-40f7-833f-3e7218d28862" providerId="ADAL" clId="{E6C45F43-E5BE-4A47-B0DF-283EFDA8BEFE}" dt="2024-08-21T14:06:34.943" v="2289" actId="1076"/>
          <ac:picMkLst>
            <pc:docMk/>
            <pc:sldMk cId="859642786" sldId="297"/>
            <ac:picMk id="4" creationId="{8F8C168B-1009-5A48-ED6A-B4ABA688A349}"/>
          </ac:picMkLst>
        </pc:picChg>
        <pc:picChg chg="mod">
          <ac:chgData name="Tanzim Shahid" userId="159c2ecf-0568-40f7-833f-3e7218d28862" providerId="ADAL" clId="{E6C45F43-E5BE-4A47-B0DF-283EFDA8BEFE}" dt="2024-08-21T14:06:37.727" v="2290" actId="1076"/>
          <ac:picMkLst>
            <pc:docMk/>
            <pc:sldMk cId="859642786" sldId="297"/>
            <ac:picMk id="7" creationId="{73892E19-040D-7596-4EB4-971C0A69910A}"/>
          </ac:picMkLst>
        </pc:picChg>
        <pc:picChg chg="del">
          <ac:chgData name="Tanzim Shahid" userId="159c2ecf-0568-40f7-833f-3e7218d28862" providerId="ADAL" clId="{E6C45F43-E5BE-4A47-B0DF-283EFDA8BEFE}" dt="2024-08-21T14:02:15.080" v="2091" actId="21"/>
          <ac:picMkLst>
            <pc:docMk/>
            <pc:sldMk cId="859642786" sldId="297"/>
            <ac:picMk id="9" creationId="{E9D33ADA-0A72-1AC4-50F3-FD4C69318978}"/>
          </ac:picMkLst>
        </pc:picChg>
        <pc:picChg chg="add mod">
          <ac:chgData name="Tanzim Shahid" userId="159c2ecf-0568-40f7-833f-3e7218d28862" providerId="ADAL" clId="{E6C45F43-E5BE-4A47-B0DF-283EFDA8BEFE}" dt="2024-08-21T14:03:56.556" v="2115"/>
          <ac:picMkLst>
            <pc:docMk/>
            <pc:sldMk cId="859642786" sldId="297"/>
            <ac:picMk id="12" creationId="{84478669-293C-4BD9-9B5B-35A95222F3C9}"/>
          </ac:picMkLst>
        </pc:picChg>
        <pc:picChg chg="add mod">
          <ac:chgData name="Tanzim Shahid" userId="159c2ecf-0568-40f7-833f-3e7218d28862" providerId="ADAL" clId="{E6C45F43-E5BE-4A47-B0DF-283EFDA8BEFE}" dt="2024-08-21T14:10:45.031" v="2461" actId="1037"/>
          <ac:picMkLst>
            <pc:docMk/>
            <pc:sldMk cId="859642786" sldId="297"/>
            <ac:picMk id="15" creationId="{10B7249C-72D2-2F03-8BD5-8C8DFE8CC4E5}"/>
          </ac:picMkLst>
        </pc:picChg>
      </pc:sldChg>
      <pc:sldChg chg="del">
        <pc:chgData name="Tanzim Shahid" userId="159c2ecf-0568-40f7-833f-3e7218d28862" providerId="ADAL" clId="{E6C45F43-E5BE-4A47-B0DF-283EFDA8BEFE}" dt="2024-08-21T14:00:10.493" v="1874" actId="2696"/>
        <pc:sldMkLst>
          <pc:docMk/>
          <pc:sldMk cId="3053578302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EDAE-C6E6-AA40-83F0-98F1504B1227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013C-6654-2446-AAFD-B7A3D9E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3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42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Tanzim lead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Natasha to pitch further comments after Tanzim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1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Tanzim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7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81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dirty="0"/>
              <a:t>Tanzim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88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Tanzim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96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8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Tanzim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Tanzim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5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Tanzim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7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2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Natasha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4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Natasha lead</a:t>
            </a:r>
          </a:p>
          <a:p>
            <a:r>
              <a:rPr lang="en-US" dirty="0">
                <a:cs typeface="Calibri"/>
              </a:rPr>
              <a:t>Tanzim to pitch further comments after </a:t>
            </a:r>
            <a:r>
              <a:rPr lang="en-US" dirty="0" err="1">
                <a:cs typeface="Calibri"/>
              </a:rPr>
              <a:t>natasha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4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Natasha lead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Tanzim to pitch further comments after </a:t>
            </a:r>
            <a:r>
              <a:rPr lang="en-US" dirty="0" err="1">
                <a:cs typeface="Calibri"/>
              </a:rPr>
              <a:t>natasha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4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Tanzim lead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Natasha to pitch further comments after Tanzim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013C-6654-2446-AAFD-B7A3D9E201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3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69AD-3716-0548-9625-F8C44E240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2517C-B791-F843-8B35-5589CF4B9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94DF-F2BC-EA48-8CD0-19F772A4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285B0-F3CE-2C4D-9FFD-7570D528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EA90-052C-3E48-A10C-BC05086D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2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764C-0B44-484F-B7B4-DC492FAC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0FAD2-D772-C746-B2D5-613BACFDB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1EE8-4E3E-A646-AC24-AA46F0E8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1641D-838C-B94E-A2A5-E2B65649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12665-929F-3D4D-927B-122116C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7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644A1-3DEF-7A43-81C6-A07585186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F4B06-AA39-F34F-9D62-ABCD2398A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DE06-7BA3-3741-BF3A-1F9C1165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431-867B-754B-A5F0-5F029584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AA723-4E8C-6E4A-82FB-7D55589C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325F-A977-D44E-9F94-190C2CF7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2F20-6EB3-0D41-9377-3093CA72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412CB-C299-5A43-B94D-6750E9D9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BFF9D-1A19-F849-B309-3EEF3DFD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730C8-4FCC-3944-87C7-87BAA5AB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4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65B9-0596-744A-8A64-69CDE5B3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DCC8E-6B00-4841-AC12-DB11AF51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2466A-5403-D344-AE57-539D04C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EC7F2-4401-554F-9580-88F0127B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36DE8-8061-6C4E-9D9F-CC1B22F2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9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389DB-E207-754F-A8AA-3B38D38E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7D54-1588-BA4F-A893-F344FCA80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78063-9913-FB4F-8479-2488F81D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0C75E-3C47-F74B-98CA-4082754E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E1C14-C6F0-D64C-8B3F-F672834F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B605F-FB5F-DF44-878B-081FC516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96E6-1743-C240-ADBB-9EE02E75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C92A4-D755-C749-A2F3-0790D0730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DC723-2AC0-624F-9BAE-0CD5EF370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B64F3-6349-D442-A2D4-8305BAA1A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6BAED-E8C5-DD4F-BC28-F3FAE36A3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AFA23-0834-1C43-811E-23316328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289E3-F826-4544-B23A-3A599798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BC0DA-4568-F84D-8C94-B04C5174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3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41D7-8DC8-EF44-B3BC-0867070B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3082E-C6F5-F348-9ED2-3AD7BB58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D6257-E095-2F4B-A65F-07BC6B65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CE160-6029-8B44-8647-43EBF05D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7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5DB8-7157-D344-A126-A726F59A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059E1-5F54-5344-9A01-6E595E68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C598E-0E3C-7E41-80FD-4810089F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9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2C94-A164-714B-ACA8-66AC6E7B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E88C-CEB0-9E4F-9687-54DE4B90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D2E10-66FA-454A-B151-65D76C4A6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483CB-5028-F64B-ABFB-C8C1F769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88354-F93E-3F47-B055-4EC58A7A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A8D19-F9BD-3D49-A4BB-CFE97613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5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AA486-D6C1-B542-90C1-FB38AB2E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155E4-0E4A-7A41-B2FC-27BBA5D36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CEC07-65C5-5E4E-9531-8D99C2048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B2E62-74CF-9D4A-AD75-6071C54A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917FB-2AC7-074D-80F8-3AAA9248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95E10-9ED5-6C42-8B06-B27E8AEE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1A4A8-E151-7648-AD66-7C889625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5D0F3-4C46-884C-B567-ED6AA0D4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73871-7FDF-7C47-BA82-7143F4286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F443-3C36-FA43-BB4A-CCB2893E830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5168-03D5-324E-9E89-276994D7D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165B5-8A41-3B42-9F11-2C4FC8A27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4F0F-E724-A645-8F88-408E5DF73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2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ktmsa.org/education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sce-stations.blogspo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sa@kcl.ac.uk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mbbsstage3@kcl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forms.gle/FrCfd62ywuPgxjN99" TargetMode="External"/><Relationship Id="rId4" Type="http://schemas.openxmlformats.org/officeDocument/2006/relationships/hyperlink" Target="mailto:yathavi.charavanamuttu@kcl.ac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AB68044D-21E0-89BE-5DC9-F35452BFA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521" y="-754380"/>
            <a:ext cx="15849600" cy="8915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952C53-A42D-2AAF-2BDD-6D147390BCD6}"/>
              </a:ext>
            </a:extLst>
          </p:cNvPr>
          <p:cNvSpPr/>
          <p:nvPr/>
        </p:nvSpPr>
        <p:spPr>
          <a:xfrm>
            <a:off x="-145859" y="-364345"/>
            <a:ext cx="13186894" cy="8745441"/>
          </a:xfrm>
          <a:prstGeom prst="rect">
            <a:avLst/>
          </a:prstGeom>
          <a:solidFill>
            <a:srgbClr val="072B6E">
              <a:alpha val="6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D1C88-838A-3B4A-AB40-C783A33FB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062" y="4028553"/>
            <a:ext cx="9197990" cy="2311082"/>
          </a:xfrm>
        </p:spPr>
        <p:txBody>
          <a:bodyPr wrap="square" anchor="ctr" anchorCtr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Garamond"/>
              </a:rPr>
              <a:t>What I Wish I Knew in Fourth Year</a:t>
            </a:r>
            <a:br>
              <a:rPr lang="en-GB" sz="40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GB" sz="40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000" b="1" dirty="0">
                <a:solidFill>
                  <a:schemeClr val="bg1"/>
                </a:solidFill>
                <a:latin typeface="Garamond"/>
              </a:rPr>
              <a:t>Wednesday 21</a:t>
            </a:r>
            <a:r>
              <a:rPr lang="en-GB" sz="2000" b="1" baseline="30000" dirty="0">
                <a:solidFill>
                  <a:schemeClr val="bg1"/>
                </a:solidFill>
                <a:latin typeface="Garamond"/>
              </a:rPr>
              <a:t>st</a:t>
            </a:r>
            <a:r>
              <a:rPr lang="en-GB" sz="2000" b="1" dirty="0">
                <a:solidFill>
                  <a:schemeClr val="bg1"/>
                </a:solidFill>
                <a:latin typeface="Garamond"/>
              </a:rPr>
              <a:t> </a:t>
            </a:r>
            <a:r>
              <a:rPr lang="en-GB" sz="2000" b="1" baseline="30000" dirty="0">
                <a:solidFill>
                  <a:schemeClr val="bg1"/>
                </a:solidFill>
                <a:latin typeface="Garamond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Garamond"/>
              </a:rPr>
              <a:t>August 2024</a:t>
            </a:r>
            <a:br>
              <a:rPr lang="en-GB" sz="2000" b="1" dirty="0">
                <a:solidFill>
                  <a:schemeClr val="bg1"/>
                </a:solidFill>
                <a:latin typeface="Garamond"/>
              </a:rPr>
            </a:br>
            <a:r>
              <a:rPr lang="en-GB" sz="2000" b="1" dirty="0">
                <a:solidFill>
                  <a:schemeClr val="bg1"/>
                </a:solidFill>
                <a:latin typeface="Garamond"/>
              </a:rPr>
              <a:t>Tanzim Shahid and Natasha </a:t>
            </a:r>
            <a:r>
              <a:rPr lang="en-GB" sz="2000" b="1" dirty="0" err="1">
                <a:solidFill>
                  <a:schemeClr val="bg1"/>
                </a:solidFill>
                <a:latin typeface="Garamond"/>
              </a:rPr>
              <a:t>Ssozi</a:t>
            </a:r>
            <a:br>
              <a:rPr lang="en-GB" sz="2000" b="1" dirty="0">
                <a:solidFill>
                  <a:schemeClr val="bg1"/>
                </a:solidFill>
                <a:latin typeface="Garamond"/>
              </a:rPr>
            </a:br>
            <a:br>
              <a:rPr lang="en-GB" sz="2000" b="1" dirty="0">
                <a:solidFill>
                  <a:schemeClr val="bg1"/>
                </a:solidFill>
                <a:latin typeface="Garamond"/>
              </a:rPr>
            </a:br>
            <a:endParaRPr lang="en-GB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5BF9578-2FB9-2C03-023D-438A1C878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196" y="1915496"/>
            <a:ext cx="5180010" cy="15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4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83053-E56B-FB17-32FD-FE347B1A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</a:rPr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C332-B8EC-2EC8-7F65-A9457B71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83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Garamond"/>
                <a:cs typeface="Calibri"/>
              </a:rPr>
              <a:t>2 mental health placement locations in the block</a:t>
            </a:r>
          </a:p>
          <a:p>
            <a:r>
              <a:rPr lang="en-US" sz="2000" dirty="0">
                <a:latin typeface="Garamond"/>
                <a:cs typeface="Calibri"/>
              </a:rPr>
              <a:t>Teaching days</a:t>
            </a:r>
          </a:p>
          <a:p>
            <a:pPr lvl="1"/>
            <a:r>
              <a:rPr lang="en-US" sz="1600" dirty="0">
                <a:latin typeface="Garamond"/>
                <a:ea typeface="+mn-lt"/>
                <a:cs typeface="+mn-lt"/>
              </a:rPr>
              <a:t>Forensic Psychiatry</a:t>
            </a:r>
          </a:p>
          <a:p>
            <a:pPr lvl="1"/>
            <a:r>
              <a:rPr lang="en-US" sz="1600" dirty="0">
                <a:latin typeface="Garamond"/>
                <a:ea typeface="+mn-lt"/>
                <a:cs typeface="+mn-lt"/>
              </a:rPr>
              <a:t>Child and Adolescent Mental Health </a:t>
            </a:r>
          </a:p>
          <a:p>
            <a:pPr lvl="1"/>
            <a:r>
              <a:rPr lang="en-US" sz="1600" dirty="0">
                <a:latin typeface="Garamond"/>
                <a:ea typeface="+mn-lt"/>
                <a:cs typeface="+mn-lt"/>
              </a:rPr>
              <a:t>Old Age Psychiatry</a:t>
            </a:r>
            <a:endParaRPr lang="en-US" sz="1600" dirty="0">
              <a:latin typeface="Garamond"/>
              <a:cs typeface="Calibri"/>
            </a:endParaRPr>
          </a:p>
          <a:p>
            <a:r>
              <a:rPr lang="en-US" sz="2000" dirty="0">
                <a:latin typeface="Garamond"/>
                <a:cs typeface="Calibri"/>
              </a:rPr>
              <a:t>Placements vary in how much there is to do</a:t>
            </a:r>
          </a:p>
          <a:p>
            <a:r>
              <a:rPr lang="en-US" sz="2000" dirty="0">
                <a:latin typeface="Garamond"/>
                <a:cs typeface="Calibri"/>
              </a:rPr>
              <a:t>Ask for teaching sessions from clinical supervisor</a:t>
            </a:r>
          </a:p>
          <a:p>
            <a:r>
              <a:rPr lang="en-US" sz="2000" dirty="0">
                <a:latin typeface="Garamond"/>
                <a:cs typeface="Calibri"/>
              </a:rPr>
              <a:t>Optional placements - e.g. Place of safety &amp; Liaison psych (can sign up on KEATS)</a:t>
            </a:r>
          </a:p>
          <a:p>
            <a:r>
              <a:rPr lang="en-US" sz="2000" dirty="0">
                <a:latin typeface="Garamond"/>
                <a:cs typeface="Calibri"/>
              </a:rPr>
              <a:t>Get used to asking about risk and how to perform assessment (as always will need to do this in OSCEs)</a:t>
            </a:r>
          </a:p>
          <a:p>
            <a:r>
              <a:rPr lang="en-US" sz="2000" dirty="0">
                <a:latin typeface="Garamond"/>
                <a:cs typeface="Calibri"/>
              </a:rPr>
              <a:t>Further understanding into Mental Health Act and Mental Capacity Act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BAE7CB-058E-30DC-F89E-4BC034231A20}"/>
              </a:ext>
            </a:extLst>
          </p:cNvPr>
          <p:cNvCxnSpPr/>
          <p:nvPr/>
        </p:nvCxnSpPr>
        <p:spPr>
          <a:xfrm flipV="1">
            <a:off x="933582" y="1559700"/>
            <a:ext cx="10699970" cy="31973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F53E392F-A805-2955-FCB7-4D056346C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A0F4-1FBC-F828-6B9A-EFD8AD6C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</a:rPr>
              <a:t>Quality Improvement Project</a:t>
            </a:r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6EE6-6C85-0EB8-9ED0-FE2C461A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35" y="2004919"/>
            <a:ext cx="99053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US" sz="2000" b="1" dirty="0">
                <a:latin typeface="Garamond"/>
                <a:cs typeface="Calibri" panose="020F0502020204030204"/>
              </a:rPr>
              <a:t>Beginning of September:</a:t>
            </a:r>
            <a:r>
              <a:rPr lang="en-US" sz="2000" dirty="0">
                <a:latin typeface="Garamond"/>
                <a:cs typeface="Calibri" panose="020F0502020204030204"/>
              </a:rPr>
              <a:t> groups are allocated </a:t>
            </a:r>
            <a:endParaRPr lang="en-US" sz="2000" dirty="0">
              <a:latin typeface="Garamond"/>
            </a:endParaRPr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US" sz="2000" b="1" dirty="0">
                <a:latin typeface="Garamond"/>
                <a:cs typeface="Calibri" panose="020F0502020204030204"/>
              </a:rPr>
              <a:t>January: </a:t>
            </a:r>
            <a:r>
              <a:rPr lang="en-US" sz="2000" dirty="0">
                <a:latin typeface="Garamond"/>
                <a:cs typeface="Calibri" panose="020F0502020204030204"/>
              </a:rPr>
              <a:t>critical appraisal presentation</a:t>
            </a:r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US" sz="2000" b="1" dirty="0">
                <a:latin typeface="Garamond"/>
                <a:cs typeface="Calibri" panose="020F0502020204030204"/>
              </a:rPr>
              <a:t>Late February:</a:t>
            </a:r>
            <a:r>
              <a:rPr lang="en-US" sz="2000" dirty="0">
                <a:latin typeface="Garamond"/>
                <a:cs typeface="Calibri" panose="020F0502020204030204"/>
              </a:rPr>
              <a:t> project write-up, patient shadowing reports and reflective diaries are due 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sz="2000" b="1" dirty="0">
                <a:latin typeface="Garamond"/>
                <a:ea typeface="+mn-lt"/>
                <a:cs typeface="+mn-lt"/>
              </a:rPr>
              <a:t> Every Wednesday: </a:t>
            </a:r>
            <a:endParaRPr lang="en-US" sz="2000" dirty="0">
              <a:latin typeface="Garamond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latin typeface="Garamond"/>
                <a:ea typeface="+mn-lt"/>
                <a:cs typeface="+mn-lt"/>
              </a:rPr>
              <a:t>       - meetings</a:t>
            </a:r>
          </a:p>
          <a:p>
            <a:pPr marL="0" indent="0">
              <a:buNone/>
            </a:pPr>
            <a:r>
              <a:rPr lang="en-US" sz="2000" dirty="0">
                <a:latin typeface="Garamond"/>
                <a:ea typeface="+mn-lt"/>
                <a:cs typeface="+mn-lt"/>
              </a:rPr>
              <a:t>       - self-directed learning such as online e-learning on KEATS, attending a patient shadow, </a:t>
            </a:r>
          </a:p>
          <a:p>
            <a:pPr marL="0" indent="0">
              <a:buNone/>
            </a:pPr>
            <a:endParaRPr lang="en-US" sz="1800" dirty="0">
              <a:latin typeface="Garamond"/>
              <a:cs typeface="Calibri" panose="020F0502020204030204"/>
            </a:endParaRPr>
          </a:p>
          <a:p>
            <a:pPr marL="0" indent="0">
              <a:buNone/>
            </a:pPr>
            <a:endParaRPr lang="en-US" b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D3B19-C083-8F9D-B628-15BD68A43300}"/>
              </a:ext>
            </a:extLst>
          </p:cNvPr>
          <p:cNvSpPr txBox="1"/>
          <p:nvPr/>
        </p:nvSpPr>
        <p:spPr>
          <a:xfrm>
            <a:off x="1285935" y="4331189"/>
            <a:ext cx="71809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Garamond"/>
                <a:ea typeface="+mn-lt"/>
                <a:cs typeface="+mn-lt"/>
              </a:rPr>
              <a:t>- working on project, preparing for the presentation, writing it all up)</a:t>
            </a:r>
          </a:p>
          <a:p>
            <a:pPr marL="342900" indent="-342900">
              <a:buFont typeface="Calibri"/>
              <a:buChar char="-"/>
            </a:pPr>
            <a:r>
              <a:rPr lang="en-US" sz="2000">
                <a:latin typeface="Garamond"/>
                <a:cs typeface="Calibri"/>
              </a:rPr>
              <a:t>Opportunity to present findings at conferences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E3EE31-2090-BF97-039A-01418F3D7CF0}"/>
              </a:ext>
            </a:extLst>
          </p:cNvPr>
          <p:cNvCxnSpPr/>
          <p:nvPr/>
        </p:nvCxnSpPr>
        <p:spPr>
          <a:xfrm flipV="1">
            <a:off x="945853" y="1464672"/>
            <a:ext cx="10789964" cy="10658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01C537B-B3BB-A561-EA69-AA6B22470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737B-9B56-EA5D-0A80-3D191DC3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Quality Improvement Project advice</a:t>
            </a:r>
            <a:endParaRPr lang="en-US" b="1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7958A-A4EE-795C-B008-ADDCF2CF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03" y="1921541"/>
            <a:ext cx="8099839" cy="815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en-US" sz="2400" b="1" dirty="0">
                <a:latin typeface="Garamond"/>
                <a:ea typeface="+mn-lt"/>
                <a:cs typeface="+mn-lt"/>
              </a:rPr>
              <a:t>Start early</a:t>
            </a:r>
          </a:p>
          <a:p>
            <a:pPr marL="628650" lvl="1" indent="0">
              <a:buNone/>
            </a:pPr>
            <a:r>
              <a:rPr lang="en-US" sz="2000" dirty="0">
                <a:latin typeface="Garamond"/>
                <a:ea typeface="+mn-lt"/>
                <a:cs typeface="+mn-lt"/>
              </a:rPr>
              <a:t>- </a:t>
            </a:r>
            <a:r>
              <a:rPr lang="en-US" sz="2000" dirty="0" err="1">
                <a:latin typeface="Garamond"/>
                <a:ea typeface="+mn-lt"/>
                <a:cs typeface="+mn-lt"/>
              </a:rPr>
              <a:t>Organise</a:t>
            </a:r>
            <a:r>
              <a:rPr lang="en-US" sz="2000" dirty="0">
                <a:latin typeface="Garamond"/>
                <a:ea typeface="+mn-lt"/>
                <a:cs typeface="+mn-lt"/>
              </a:rPr>
              <a:t> your patient shadowing as soon as you can</a:t>
            </a:r>
          </a:p>
          <a:p>
            <a:pPr marL="628650" lvl="1" indent="0">
              <a:buNone/>
            </a:pPr>
            <a:endParaRPr lang="en-US" sz="2000" dirty="0">
              <a:latin typeface="Garamond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Calibri"/>
            </a:endParaRPr>
          </a:p>
          <a:p>
            <a:pPr marL="628650" lvl="1" indent="0">
              <a:buNone/>
            </a:pPr>
            <a:endParaRPr lang="en-US" sz="2000" dirty="0">
              <a:latin typeface="Garamond"/>
              <a:ea typeface="+mn-lt"/>
              <a:cs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9DE3A1-7CF7-00D0-D701-C855D81721A4}"/>
              </a:ext>
            </a:extLst>
          </p:cNvPr>
          <p:cNvCxnSpPr/>
          <p:nvPr/>
        </p:nvCxnSpPr>
        <p:spPr>
          <a:xfrm>
            <a:off x="933582" y="1549043"/>
            <a:ext cx="10849173" cy="10658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6D3D70-B9E6-A1BA-E76F-720157158D8A}"/>
              </a:ext>
            </a:extLst>
          </p:cNvPr>
          <p:cNvSpPr txBox="1"/>
          <p:nvPr/>
        </p:nvSpPr>
        <p:spPr>
          <a:xfrm>
            <a:off x="924200" y="2762168"/>
            <a:ext cx="9692115" cy="1791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400" b="1">
                <a:latin typeface="Garamond"/>
                <a:ea typeface="+mn-lt"/>
                <a:cs typeface="+mn-lt"/>
              </a:rPr>
              <a:t>Work consistently throughout the year</a:t>
            </a:r>
            <a:endParaRPr lang="en-US" sz="2400">
              <a:latin typeface="Garamond"/>
              <a:ea typeface="+mn-lt"/>
              <a:cs typeface="+mn-lt"/>
            </a:endParaRPr>
          </a:p>
          <a:p>
            <a:pPr marL="628650" lvl="1">
              <a:lnSpc>
                <a:spcPct val="90000"/>
              </a:lnSpc>
              <a:spcBef>
                <a:spcPts val="500"/>
              </a:spcBef>
            </a:pPr>
            <a:r>
              <a:rPr lang="en-US" sz="2000">
                <a:latin typeface="Garamond"/>
                <a:ea typeface="+mn-lt"/>
                <a:cs typeface="+mn-lt"/>
              </a:rPr>
              <a:t>Write your reflective log as you go along as it will mean: </a:t>
            </a:r>
          </a:p>
          <a:p>
            <a:pPr marL="628650" lvl="1">
              <a:lnSpc>
                <a:spcPct val="90000"/>
              </a:lnSpc>
              <a:spcBef>
                <a:spcPts val="500"/>
              </a:spcBef>
            </a:pPr>
            <a:r>
              <a:rPr lang="en-US" sz="2000">
                <a:latin typeface="Garamond"/>
                <a:ea typeface="+mn-lt"/>
                <a:cs typeface="+mn-lt"/>
              </a:rPr>
              <a:t>1) you can be thorough (you won't need to rely on retrospective memory) </a:t>
            </a:r>
          </a:p>
          <a:p>
            <a:pPr marL="628650" lvl="1">
              <a:lnSpc>
                <a:spcPct val="90000"/>
              </a:lnSpc>
              <a:spcBef>
                <a:spcPts val="500"/>
              </a:spcBef>
            </a:pPr>
            <a:r>
              <a:rPr lang="en-US" sz="2000">
                <a:latin typeface="Garamond"/>
                <a:ea typeface="+mn-lt"/>
                <a:cs typeface="+mn-lt"/>
              </a:rPr>
              <a:t>2) create a shared document for the group to collaborate on</a:t>
            </a:r>
          </a:p>
          <a:p>
            <a:pPr marL="971550" lvl="1" indent="-342900">
              <a:lnSpc>
                <a:spcPct val="90000"/>
              </a:lnSpc>
              <a:spcBef>
                <a:spcPts val="500"/>
              </a:spcBef>
              <a:buFont typeface="Calibri"/>
              <a:buChar char="-"/>
            </a:pPr>
            <a:r>
              <a:rPr lang="en-US" sz="2000" err="1">
                <a:latin typeface="Garamond"/>
              </a:rPr>
              <a:t>Organise</a:t>
            </a:r>
            <a:r>
              <a:rPr lang="en-US" sz="2000">
                <a:latin typeface="Garamond"/>
              </a:rPr>
              <a:t> a timeline in the first couple of weeks to establish feasible deadlines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10E95-5C8E-16D0-9B14-1C8BC1ED5671}"/>
              </a:ext>
            </a:extLst>
          </p:cNvPr>
          <p:cNvSpPr txBox="1"/>
          <p:nvPr/>
        </p:nvSpPr>
        <p:spPr>
          <a:xfrm>
            <a:off x="933582" y="4673210"/>
            <a:ext cx="6085056" cy="2060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71550"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b="1" dirty="0">
                <a:latin typeface="Garamond"/>
                <a:ea typeface="+mn-lt"/>
                <a:cs typeface="+mn-lt"/>
              </a:rPr>
              <a:t>Engage with your project and supervisor</a:t>
            </a:r>
            <a:endParaRPr lang="en-US" sz="2400" dirty="0">
              <a:latin typeface="Garamond"/>
              <a:ea typeface="+mn-lt"/>
              <a:cs typeface="+mn-lt"/>
            </a:endParaRPr>
          </a:p>
          <a:p>
            <a:pPr marL="628650" lvl="1">
              <a:lnSpc>
                <a:spcPct val="90000"/>
              </a:lnSpc>
              <a:spcBef>
                <a:spcPts val="500"/>
              </a:spcBef>
            </a:pPr>
            <a:r>
              <a:rPr lang="en-US" sz="2000" dirty="0">
                <a:latin typeface="Garamond"/>
                <a:ea typeface="+mn-lt"/>
                <a:cs typeface="+mn-lt"/>
              </a:rPr>
              <a:t>- find out what they are expecting of you</a:t>
            </a:r>
          </a:p>
          <a:p>
            <a:pPr marL="971550"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000" dirty="0">
                <a:latin typeface="Garamond"/>
                <a:ea typeface="+mn-lt"/>
                <a:cs typeface="+mn-lt"/>
              </a:rPr>
              <a:t>if unsure, ASK</a:t>
            </a:r>
          </a:p>
          <a:p>
            <a:pPr marL="971550"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000" dirty="0">
                <a:latin typeface="Garamond"/>
                <a:ea typeface="+mn-lt"/>
                <a:cs typeface="+mn-lt"/>
              </a:rPr>
              <a:t>The Keats QIP resources/templates are very useful!</a:t>
            </a:r>
            <a:endParaRPr lang="en-US" sz="2000" dirty="0">
              <a:latin typeface="Garamond"/>
            </a:endParaRPr>
          </a:p>
        </p:txBody>
      </p:sp>
      <p:pic>
        <p:nvPicPr>
          <p:cNvPr id="9" name="Picture 7" descr="Logo&#10;&#10;Description automatically generated">
            <a:extLst>
              <a:ext uri="{FF2B5EF4-FFF2-40B4-BE49-F238E27FC236}">
                <a16:creationId xmlns:a16="http://schemas.microsoft.com/office/drawing/2014/main" id="{54FDFA1A-41BB-6F3E-A9B7-B44EEB3D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BFD3-88B7-B8E4-E842-95376349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Year 4 Assessments</a:t>
            </a:r>
            <a:endParaRPr lang="en-US" b="1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D24-7CE6-C949-9E90-6B4C5AA3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8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Garamond"/>
                <a:cs typeface="Calibri"/>
              </a:rPr>
              <a:t>PT1 and PT2 (Formative)</a:t>
            </a:r>
          </a:p>
          <a:p>
            <a:r>
              <a:rPr lang="en-US" sz="2000" dirty="0">
                <a:latin typeface="Garamond"/>
                <a:cs typeface="Calibri"/>
              </a:rPr>
              <a:t>PT3 (Summative) and OSCE (Formative)</a:t>
            </a:r>
          </a:p>
          <a:p>
            <a:r>
              <a:rPr lang="en-US" sz="2000" dirty="0">
                <a:latin typeface="Garamond"/>
                <a:cs typeface="Calibri"/>
              </a:rPr>
              <a:t>Question banks are your best friends! (&amp; do a mix)</a:t>
            </a:r>
            <a:endParaRPr lang="en-US" sz="2000" dirty="0">
              <a:latin typeface="Garamond"/>
            </a:endParaRPr>
          </a:p>
          <a:p>
            <a:pPr marL="457200" lvl="1" indent="0">
              <a:buNone/>
            </a:pPr>
            <a:r>
              <a:rPr lang="en-US" sz="2000" dirty="0">
                <a:latin typeface="Garamond"/>
                <a:cs typeface="Calibri"/>
              </a:rPr>
              <a:t>- </a:t>
            </a:r>
            <a:r>
              <a:rPr lang="en-US" sz="2000" dirty="0" err="1">
                <a:latin typeface="Garamond"/>
                <a:cs typeface="Calibri"/>
              </a:rPr>
              <a:t>Passmed</a:t>
            </a:r>
            <a:endParaRPr lang="en-US" sz="2000" dirty="0">
              <a:latin typeface="Garamond"/>
              <a:cs typeface="Calibri"/>
            </a:endParaRPr>
          </a:p>
          <a:p>
            <a:pPr marL="457200" lvl="1" indent="0">
              <a:buNone/>
            </a:pPr>
            <a:r>
              <a:rPr lang="en-US" sz="2000" dirty="0">
                <a:latin typeface="Garamond"/>
                <a:cs typeface="Calibri"/>
              </a:rPr>
              <a:t>- </a:t>
            </a:r>
            <a:r>
              <a:rPr lang="en-US" sz="2000" dirty="0" err="1">
                <a:latin typeface="Garamond"/>
                <a:cs typeface="Calibri"/>
              </a:rPr>
              <a:t>Quesmed</a:t>
            </a:r>
            <a:endParaRPr lang="en-US" sz="2000" dirty="0">
              <a:latin typeface="Garamond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Garamond"/>
                <a:cs typeface="Calibri"/>
              </a:rPr>
              <a:t>       - Anki</a:t>
            </a:r>
          </a:p>
          <a:p>
            <a:r>
              <a:rPr lang="en-US" sz="2000" dirty="0">
                <a:latin typeface="Garamond"/>
                <a:cs typeface="Calibri"/>
              </a:rPr>
              <a:t>Mock exams, question banks and any past papers you can find (e.g. Medical School Council ones on KEATS)</a:t>
            </a:r>
          </a:p>
          <a:p>
            <a:r>
              <a:rPr lang="en-US" sz="2000" dirty="0">
                <a:latin typeface="Garamond"/>
                <a:cs typeface="Calibri"/>
              </a:rPr>
              <a:t>Revise everything – UKMLA…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DE732D-C4A3-06BB-3CD4-C39A1085C02A}"/>
              </a:ext>
            </a:extLst>
          </p:cNvPr>
          <p:cNvCxnSpPr/>
          <p:nvPr/>
        </p:nvCxnSpPr>
        <p:spPr>
          <a:xfrm flipV="1">
            <a:off x="965554" y="1538385"/>
            <a:ext cx="10838515" cy="1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4B5E9B72-AB7C-6F5C-7335-B807875DD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C33A-DD12-783A-C81A-79A52C76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General exam and revision tips</a:t>
            </a:r>
            <a:endParaRPr lang="en-US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1C604-8C36-194C-10EC-13CD0C27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628"/>
            <a:ext cx="10515600" cy="1160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latin typeface="Garamond"/>
                <a:cs typeface="Calibri"/>
              </a:rPr>
              <a:t>Progress Tests</a:t>
            </a:r>
            <a:endParaRPr lang="en-US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2000" dirty="0">
                <a:latin typeface="Garamond"/>
                <a:cs typeface="Calibri"/>
              </a:rPr>
              <a:t>- go through topics with friends; teach each other</a:t>
            </a:r>
          </a:p>
          <a:p>
            <a:pPr marL="0" indent="0">
              <a:buNone/>
            </a:pPr>
            <a:endParaRPr lang="en-US" dirty="0">
              <a:latin typeface="Garamond"/>
              <a:cs typeface="Calibri"/>
            </a:endParaRPr>
          </a:p>
          <a:p>
            <a:pPr marL="914400" lvl="2" indent="0">
              <a:buNone/>
            </a:pPr>
            <a:endParaRPr lang="en-US" dirty="0">
              <a:latin typeface="Garamond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BFB229-5687-7BB0-CE0F-30F19BD1F943}"/>
              </a:ext>
            </a:extLst>
          </p:cNvPr>
          <p:cNvCxnSpPr/>
          <p:nvPr/>
        </p:nvCxnSpPr>
        <p:spPr>
          <a:xfrm flipV="1">
            <a:off x="965554" y="1538385"/>
            <a:ext cx="10838515" cy="1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9BD9B-E015-D4D6-8FFF-9F748BB20392}"/>
              </a:ext>
            </a:extLst>
          </p:cNvPr>
          <p:cNvSpPr txBox="1"/>
          <p:nvPr/>
        </p:nvSpPr>
        <p:spPr>
          <a:xfrm>
            <a:off x="836612" y="2749550"/>
            <a:ext cx="8131968" cy="236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>
                <a:latin typeface="Garamond"/>
                <a:ea typeface="+mn-lt"/>
                <a:cs typeface="+mn-lt"/>
              </a:rPr>
              <a:t>OSCE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ea typeface="+mn-lt"/>
                <a:cs typeface="+mn-lt"/>
              </a:rPr>
              <a:t>-</a:t>
            </a:r>
            <a:r>
              <a:rPr lang="en-US">
                <a:latin typeface="Garamond"/>
                <a:ea typeface="+mn-lt"/>
                <a:cs typeface="+mn-lt"/>
              </a:rPr>
              <a:t> use the Purple OSCE Guide on KEATS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latin typeface="Garamond"/>
                <a:ea typeface="+mn-lt"/>
                <a:cs typeface="+mn-lt"/>
              </a:rPr>
              <a:t>- find a group of friends who you can do OSCE circuits with before exams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latin typeface="Garamond"/>
                <a:ea typeface="+mn-lt"/>
                <a:cs typeface="+mn-lt"/>
              </a:rPr>
              <a:t>- go through cases and stations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latin typeface="Garamond"/>
                <a:ea typeface="+mn-lt"/>
                <a:cs typeface="+mn-lt"/>
              </a:rPr>
              <a:t>- be honest when providing feedback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latin typeface="Garamond"/>
                <a:ea typeface="+mn-lt"/>
                <a:cs typeface="+mn-lt"/>
              </a:rPr>
              <a:t>- use the OSCE stations and the feedback on KEATS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latin typeface="Garamond"/>
                <a:ea typeface="+mn-lt"/>
                <a:cs typeface="+mn-lt"/>
              </a:rPr>
              <a:t>- attend society mock OSCE sessions</a:t>
            </a:r>
            <a:endParaRPr lang="en-US">
              <a:latin typeface="Garamond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D00ADCF-ECE8-54D0-447E-F8DD3422B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736FE721-39F7-45E4-EC11-A947125860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77"/>
          <a:stretch/>
        </p:blipFill>
        <p:spPr>
          <a:xfrm>
            <a:off x="8068382" y="1690688"/>
            <a:ext cx="3863041" cy="4474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EC22E4-F3F7-6F36-8B16-9898CFEF2758}"/>
              </a:ext>
            </a:extLst>
          </p:cNvPr>
          <p:cNvSpPr txBox="1"/>
          <p:nvPr/>
        </p:nvSpPr>
        <p:spPr>
          <a:xfrm>
            <a:off x="4578871" y="5827312"/>
            <a:ext cx="361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hlinkClick r:id="rId5"/>
              </a:rPr>
              <a:t>https://www.gktmsa.org/education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7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BFD3-88B7-B8E4-E842-95376349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Mental Health &amp; Wellbeing</a:t>
            </a:r>
            <a:endParaRPr lang="en-US" b="1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D24-7CE6-C949-9E90-6B4C5AA3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495"/>
            <a:ext cx="109099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Garamond"/>
                <a:cs typeface="Calibri"/>
              </a:rPr>
              <a:t>It's not going to be as full on as you think it will be at the start!</a:t>
            </a:r>
          </a:p>
          <a:p>
            <a:r>
              <a:rPr lang="en-US" sz="2400">
                <a:latin typeface="Garamond"/>
                <a:cs typeface="Calibri"/>
              </a:rPr>
              <a:t>Taking days off for your mental health (just as you would do for physical health) is fine! Just communicate this to your site administrator</a:t>
            </a:r>
          </a:p>
          <a:p>
            <a:r>
              <a:rPr lang="en-US" sz="2400">
                <a:latin typeface="Garamond"/>
                <a:cs typeface="Calibri"/>
              </a:rPr>
              <a:t>Try to pace yourself in terms of revision to avoid burn out</a:t>
            </a:r>
          </a:p>
          <a:p>
            <a:endParaRPr lang="en-US" sz="2400">
              <a:latin typeface="Garamond"/>
              <a:cs typeface="Calibri"/>
            </a:endParaRPr>
          </a:p>
          <a:p>
            <a:pPr marL="0" indent="0">
              <a:buNone/>
            </a:pPr>
            <a:endParaRPr lang="en-US" sz="2400">
              <a:latin typeface="Garamond"/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692A78-027F-C955-118C-579559F4F45E}"/>
              </a:ext>
            </a:extLst>
          </p:cNvPr>
          <p:cNvCxnSpPr/>
          <p:nvPr/>
        </p:nvCxnSpPr>
        <p:spPr>
          <a:xfrm flipV="1">
            <a:off x="965554" y="1538385"/>
            <a:ext cx="10838515" cy="1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96804C8B-030A-1B45-CFF5-B454AB74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EF3C-D745-B7E6-8DFD-5338CAD8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Useful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6CD56-E8DD-39D2-45D6-AE3E370AD2C6}"/>
              </a:ext>
            </a:extLst>
          </p:cNvPr>
          <p:cNvSpPr txBox="1"/>
          <p:nvPr/>
        </p:nvSpPr>
        <p:spPr>
          <a:xfrm>
            <a:off x="895216" y="1715832"/>
            <a:ext cx="727896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Psychiatry PRN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Oxford Handbook of Clinical Medicine (10 Edition)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Oxford Handbook of Clinical Specialties (11 Edition)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err="1">
                <a:latin typeface="Garamond"/>
                <a:ea typeface="+mn-lt"/>
                <a:cs typeface="+mn-lt"/>
              </a:rPr>
              <a:t>Passmedicine</a:t>
            </a:r>
            <a:r>
              <a:rPr lang="en-US">
                <a:latin typeface="Garamond"/>
                <a:ea typeface="+mn-lt"/>
                <a:cs typeface="+mn-lt"/>
              </a:rPr>
              <a:t> questions and textbook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OSCE Stop Textbook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OSCE Stop Website (free)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OSCE Stations Blogspot: </a:t>
            </a:r>
            <a:r>
              <a:rPr lang="en-US">
                <a:latin typeface="Garamond"/>
                <a:ea typeface="+mn-lt"/>
                <a:cs typeface="+mn-lt"/>
                <a:hlinkClick r:id="rId3"/>
              </a:rPr>
              <a:t>http://osce-stations.blogspot.com</a:t>
            </a:r>
            <a:r>
              <a:rPr lang="en-US">
                <a:latin typeface="Garamond"/>
                <a:ea typeface="+mn-lt"/>
                <a:cs typeface="+mn-lt"/>
              </a:rPr>
              <a:t> (free)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Osmosis videos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Geeky Medics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Essential Examination Textbook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Child Health Mock Progress Test on Keats CH Page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>
                <a:latin typeface="Garamond"/>
                <a:ea typeface="+mn-lt"/>
                <a:cs typeface="+mn-lt"/>
              </a:rPr>
              <a:t>Child Health Patient Scenarios on Keats CH Page</a:t>
            </a:r>
            <a:endParaRPr lang="en-US">
              <a:latin typeface="Garamond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err="1">
                <a:latin typeface="Garamond"/>
                <a:ea typeface="+mn-lt"/>
                <a:cs typeface="+mn-lt"/>
              </a:rPr>
              <a:t>Quesmed</a:t>
            </a:r>
            <a:r>
              <a:rPr lang="en-US">
                <a:latin typeface="Garamond"/>
                <a:ea typeface="+mn-lt"/>
                <a:cs typeface="+mn-lt"/>
              </a:rPr>
              <a:t> YouTube Videos (free)</a:t>
            </a:r>
            <a:endParaRPr lang="en-US">
              <a:latin typeface="Garamond"/>
              <a:cs typeface="Calibri" panose="020F0502020204030204"/>
            </a:endParaRPr>
          </a:p>
          <a:p>
            <a:br>
              <a:rPr lang="en-US"/>
            </a:b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206776-16FF-2A29-DA59-1ABBD0976A33}"/>
              </a:ext>
            </a:extLst>
          </p:cNvPr>
          <p:cNvCxnSpPr/>
          <p:nvPr/>
        </p:nvCxnSpPr>
        <p:spPr>
          <a:xfrm>
            <a:off x="965554" y="1538386"/>
            <a:ext cx="10838515" cy="33570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4FB53C6C-6C4E-8A1B-0AF2-4B579E319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B6E">
            <a:alpha val="445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667F-6892-56CC-E084-331F91DC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Any questions? Feedback form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FC8D9-D682-961A-8B74-00FE58227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sz="66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9BDA4-E388-2E90-EDA7-A7FBD7DF56F6}"/>
              </a:ext>
            </a:extLst>
          </p:cNvPr>
          <p:cNvSpPr txBox="1"/>
          <p:nvPr/>
        </p:nvSpPr>
        <p:spPr>
          <a:xfrm>
            <a:off x="924820" y="1595640"/>
            <a:ext cx="3868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aramond"/>
                <a:cs typeface="Calibri"/>
              </a:rPr>
              <a:t>Wishing you all the best in Year 4!</a:t>
            </a:r>
            <a:endParaRPr lang="en-US">
              <a:latin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D66-A75C-54A8-CE5F-1FF49E433EEC}"/>
              </a:ext>
            </a:extLst>
          </p:cNvPr>
          <p:cNvSpPr txBox="1"/>
          <p:nvPr/>
        </p:nvSpPr>
        <p:spPr>
          <a:xfrm>
            <a:off x="4689230" y="2051538"/>
            <a:ext cx="395979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aramond"/>
                <a:cs typeface="Calibri"/>
              </a:rPr>
              <a:t>Useful contacts:</a:t>
            </a:r>
          </a:p>
          <a:p>
            <a:r>
              <a:rPr lang="en-US" dirty="0">
                <a:latin typeface="Garamond"/>
                <a:ea typeface="+mn-lt"/>
                <a:cs typeface="+mn-lt"/>
                <a:hlinkClick r:id="rId2"/>
              </a:rPr>
              <a:t>mbbsstage3@kcl.ac.uk</a:t>
            </a:r>
          </a:p>
          <a:p>
            <a:r>
              <a:rPr lang="en-US" dirty="0">
                <a:latin typeface="Garamond"/>
                <a:ea typeface="+mn-lt"/>
                <a:cs typeface="+mn-lt"/>
                <a:hlinkClick r:id="rId3"/>
              </a:rPr>
              <a:t>msa@kcl.ac.uk</a:t>
            </a:r>
            <a:endParaRPr lang="en-US" dirty="0">
              <a:latin typeface="Garamond"/>
              <a:ea typeface="+mn-lt"/>
              <a:cs typeface="+mn-lt"/>
            </a:endParaRPr>
          </a:p>
          <a:p>
            <a:r>
              <a:rPr lang="en-US" dirty="0">
                <a:latin typeface="Garamond"/>
                <a:ea typeface="+mn-lt"/>
                <a:cs typeface="+mn-lt"/>
                <a:hlinkClick r:id="rId4"/>
              </a:rPr>
              <a:t>yathavi.charavanamuttu@kcl.ac.uk</a:t>
            </a:r>
            <a:endParaRPr lang="en-US" dirty="0"/>
          </a:p>
          <a:p>
            <a:endParaRPr lang="en-US">
              <a:latin typeface="Garamond"/>
              <a:ea typeface="+mn-lt"/>
              <a:cs typeface="+mn-lt"/>
            </a:endParaRPr>
          </a:p>
          <a:p>
            <a:r>
              <a:rPr lang="en-US" dirty="0">
                <a:latin typeface="Garamond"/>
                <a:ea typeface="+mn-lt"/>
                <a:cs typeface="+mn-lt"/>
              </a:rPr>
              <a:t>Follow GKT MSA on Instagram, Facebook &amp; Twitter!</a:t>
            </a:r>
          </a:p>
          <a:p>
            <a:endParaRPr lang="en-US" dirty="0">
              <a:latin typeface="Garamond"/>
              <a:ea typeface="+mn-lt"/>
              <a:cs typeface="+mn-lt"/>
            </a:endParaRPr>
          </a:p>
          <a:p>
            <a:r>
              <a:rPr lang="en-US" dirty="0">
                <a:latin typeface="Garamond"/>
                <a:ea typeface="+mn-lt"/>
                <a:cs typeface="+mn-lt"/>
              </a:rPr>
              <a:t>Feedback:</a:t>
            </a:r>
          </a:p>
          <a:p>
            <a:r>
              <a:rPr lang="en-US" dirty="0">
                <a:ea typeface="+mn-lt"/>
                <a:cs typeface="+mn-lt"/>
                <a:hlinkClick r:id="rId5"/>
              </a:rPr>
              <a:t>https://forms.gle/FrCfd62ywuPgxjN99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F2D126F-2164-58BF-3BD7-3AFA45642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668387D6-245D-51F3-1542-DA68C26C2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923" y="2047598"/>
            <a:ext cx="3379718" cy="32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2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B6E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EDCC-5EE9-E8BA-E745-C1069837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70" y="-244959"/>
            <a:ext cx="1143393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Garamond"/>
              </a:rPr>
              <a:t>Peer Assisted Learning (PALs) Sign Up:</a:t>
            </a:r>
            <a:endParaRPr lang="en-US" sz="3600" dirty="0"/>
          </a:p>
        </p:txBody>
      </p:sp>
      <p:pic>
        <p:nvPicPr>
          <p:cNvPr id="4" name="Picture 3" descr="A qr code with many squares&#10;&#10;Description automatically generated">
            <a:extLst>
              <a:ext uri="{FF2B5EF4-FFF2-40B4-BE49-F238E27FC236}">
                <a16:creationId xmlns:a16="http://schemas.microsoft.com/office/drawing/2014/main" id="{8F8C168B-1009-5A48-ED6A-B4ABA688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51" y="922970"/>
            <a:ext cx="2311166" cy="2298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65C22-AF19-C443-1372-BDA105857AD5}"/>
              </a:ext>
            </a:extLst>
          </p:cNvPr>
          <p:cNvSpPr txBox="1"/>
          <p:nvPr/>
        </p:nvSpPr>
        <p:spPr>
          <a:xfrm>
            <a:off x="9054566" y="1219052"/>
            <a:ext cx="26764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aramond"/>
                <a:cs typeface="Calibri"/>
              </a:rPr>
              <a:t>Want to be a </a:t>
            </a:r>
            <a:r>
              <a:rPr lang="en-US" u="sng" dirty="0">
                <a:latin typeface="Garamond"/>
                <a:cs typeface="Calibri"/>
              </a:rPr>
              <a:t>FACILITATOR </a:t>
            </a:r>
            <a:r>
              <a:rPr lang="en-US" dirty="0">
                <a:latin typeface="Garamond"/>
                <a:cs typeface="Calibri"/>
              </a:rPr>
              <a:t>for PALs?</a:t>
            </a:r>
          </a:p>
          <a:p>
            <a:endParaRPr lang="en-US" dirty="0">
              <a:latin typeface="Garamond"/>
              <a:cs typeface="Calibri"/>
            </a:endParaRPr>
          </a:p>
          <a:p>
            <a:r>
              <a:rPr lang="en-US" dirty="0">
                <a:latin typeface="Garamond"/>
                <a:cs typeface="Calibri"/>
              </a:rPr>
              <a:t>Sign up to teach year 3s!</a:t>
            </a:r>
            <a:endParaRPr lang="en-US" dirty="0">
              <a:latin typeface="Garamond"/>
            </a:endParaRPr>
          </a:p>
        </p:txBody>
      </p:sp>
      <p:pic>
        <p:nvPicPr>
          <p:cNvPr id="7" name="Picture 6" descr="A qr code with a few squares&#10;&#10;Description automatically generated">
            <a:extLst>
              <a:ext uri="{FF2B5EF4-FFF2-40B4-BE49-F238E27FC236}">
                <a16:creationId xmlns:a16="http://schemas.microsoft.com/office/drawing/2014/main" id="{73892E19-040D-7596-4EB4-971C0A699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09" y="946931"/>
            <a:ext cx="2346857" cy="2298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19AAFC-1569-33DE-60F9-C68AEC9D7A90}"/>
              </a:ext>
            </a:extLst>
          </p:cNvPr>
          <p:cNvSpPr txBox="1"/>
          <p:nvPr/>
        </p:nvSpPr>
        <p:spPr>
          <a:xfrm>
            <a:off x="427127" y="1200465"/>
            <a:ext cx="290875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Garamond"/>
              </a:rPr>
              <a:t>Want to be a </a:t>
            </a:r>
            <a:r>
              <a:rPr lang="en-US" u="sng" dirty="0">
                <a:latin typeface="Garamond"/>
              </a:rPr>
              <a:t>STUDENT</a:t>
            </a:r>
            <a:r>
              <a:rPr lang="en-US" dirty="0">
                <a:latin typeface="Garamond"/>
              </a:rPr>
              <a:t> for PALs?</a:t>
            </a:r>
          </a:p>
          <a:p>
            <a:pPr algn="r"/>
            <a:endParaRPr lang="en-US" dirty="0">
              <a:latin typeface="Garamond"/>
            </a:endParaRPr>
          </a:p>
          <a:p>
            <a:pPr algn="r"/>
            <a:r>
              <a:rPr lang="en-US" dirty="0">
                <a:latin typeface="Garamond"/>
              </a:rPr>
              <a:t>Sign up to be taught by  year 5s!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4478669-293C-4BD9-9B5B-35A95222F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D643EF-6110-5B5E-1134-CEE7623A5E1E}"/>
              </a:ext>
            </a:extLst>
          </p:cNvPr>
          <p:cNvSpPr txBox="1">
            <a:spLocks/>
          </p:cNvSpPr>
          <p:nvPr/>
        </p:nvSpPr>
        <p:spPr>
          <a:xfrm>
            <a:off x="435867" y="3221841"/>
            <a:ext cx="11433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Garamond"/>
              </a:rPr>
              <a:t>iBSc</a:t>
            </a:r>
            <a:r>
              <a:rPr lang="en-US" sz="3600" b="1" dirty="0">
                <a:latin typeface="Garamond"/>
              </a:rPr>
              <a:t> Buddy Scheme Sign Up:</a:t>
            </a:r>
            <a:endParaRPr lang="en-US" sz="3600" dirty="0"/>
          </a:p>
        </p:txBody>
      </p:sp>
      <p:pic>
        <p:nvPicPr>
          <p:cNvPr id="15" name="Picture 14" descr="A qr code with a few squares&#10;&#10;Description automatically generated">
            <a:extLst>
              <a:ext uri="{FF2B5EF4-FFF2-40B4-BE49-F238E27FC236}">
                <a16:creationId xmlns:a16="http://schemas.microsoft.com/office/drawing/2014/main" id="{10B7249C-72D2-2F03-8BD5-8C8DFE8CC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671" y="4454799"/>
            <a:ext cx="2192959" cy="20994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65E5BD-BC87-E2E9-153E-A6D4FA220597}"/>
              </a:ext>
            </a:extLst>
          </p:cNvPr>
          <p:cNvSpPr txBox="1"/>
          <p:nvPr/>
        </p:nvSpPr>
        <p:spPr>
          <a:xfrm>
            <a:off x="2900589" y="4750585"/>
            <a:ext cx="386861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Garamond"/>
                <a:cs typeface="Calibri"/>
              </a:rPr>
              <a:t>Have you just graduated from your </a:t>
            </a:r>
            <a:r>
              <a:rPr lang="en-US" dirty="0" err="1">
                <a:latin typeface="Garamond"/>
                <a:cs typeface="Calibri"/>
              </a:rPr>
              <a:t>iBSc</a:t>
            </a:r>
            <a:r>
              <a:rPr lang="en-US" dirty="0">
                <a:latin typeface="Garamond"/>
                <a:cs typeface="Calibri"/>
              </a:rPr>
              <a:t>?</a:t>
            </a:r>
          </a:p>
          <a:p>
            <a:pPr algn="r"/>
            <a:endParaRPr lang="en-US" dirty="0">
              <a:latin typeface="Garamond"/>
              <a:cs typeface="Calibri"/>
            </a:endParaRPr>
          </a:p>
          <a:p>
            <a:pPr algn="r"/>
            <a:r>
              <a:rPr lang="en-US" dirty="0">
                <a:latin typeface="Garamond"/>
                <a:cs typeface="Calibri"/>
              </a:rPr>
              <a:t>Sign up to be an intercalators buddy for your course!</a:t>
            </a:r>
            <a:endParaRPr lang="en-US" dirty="0">
              <a:latin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88E14B-B485-9362-DEA6-88C1EB93E682}"/>
              </a:ext>
            </a:extLst>
          </p:cNvPr>
          <p:cNvSpPr txBox="1"/>
          <p:nvPr/>
        </p:nvSpPr>
        <p:spPr>
          <a:xfrm>
            <a:off x="9704159" y="4287549"/>
            <a:ext cx="2487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Lastly,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Please collect your blues and shields awards from the MSA office NOW!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65385C-B7EF-B59C-9766-4B50F2BE766D}"/>
              </a:ext>
            </a:extLst>
          </p:cNvPr>
          <p:cNvSpPr/>
          <p:nvPr/>
        </p:nvSpPr>
        <p:spPr>
          <a:xfrm>
            <a:off x="6390208" y="727724"/>
            <a:ext cx="5504722" cy="258714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73A208-C49F-FF69-3499-782BA0A5193B}"/>
              </a:ext>
            </a:extLst>
          </p:cNvPr>
          <p:cNvSpPr/>
          <p:nvPr/>
        </p:nvSpPr>
        <p:spPr>
          <a:xfrm>
            <a:off x="367018" y="727724"/>
            <a:ext cx="5504722" cy="258714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59726-A535-33A4-E17D-5207F5380BF4}"/>
              </a:ext>
            </a:extLst>
          </p:cNvPr>
          <p:cNvSpPr/>
          <p:nvPr/>
        </p:nvSpPr>
        <p:spPr>
          <a:xfrm>
            <a:off x="3014111" y="4210941"/>
            <a:ext cx="6248420" cy="258714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EBE3-E5DA-D6D8-A8EF-21D562C9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53" y="354468"/>
            <a:ext cx="10515600" cy="1325563"/>
          </a:xfrm>
        </p:spPr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Year 4 Overview</a:t>
            </a:r>
            <a:endParaRPr lang="en-US" b="1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1D629-A31A-2489-B201-A494A6C35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55" y="1889568"/>
            <a:ext cx="6998675" cy="46131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Garamond"/>
                <a:ea typeface="+mn-lt"/>
                <a:cs typeface="+mn-lt"/>
              </a:rPr>
              <a:t>Introductory Week</a:t>
            </a:r>
            <a:endParaRPr lang="en-US" sz="2400" dirty="0">
              <a:latin typeface="Garamond"/>
            </a:endParaRPr>
          </a:p>
          <a:p>
            <a:r>
              <a:rPr lang="en-US" sz="2400" dirty="0">
                <a:latin typeface="Garamond"/>
                <a:cs typeface="Calibri"/>
              </a:rPr>
              <a:t>4 eight-week clinical blocks:</a:t>
            </a:r>
          </a:p>
          <a:p>
            <a:pPr lvl="1"/>
            <a:r>
              <a:rPr lang="en-US" sz="2000" dirty="0">
                <a:latin typeface="Garamond"/>
                <a:cs typeface="Calibri"/>
              </a:rPr>
              <a:t>Emergency Medicine and Critical Care</a:t>
            </a:r>
          </a:p>
          <a:p>
            <a:pPr lvl="1"/>
            <a:r>
              <a:rPr lang="en-US" sz="2000" dirty="0">
                <a:latin typeface="Garamond"/>
                <a:cs typeface="Calibri"/>
              </a:rPr>
              <a:t>Women’s Health</a:t>
            </a:r>
          </a:p>
          <a:p>
            <a:pPr lvl="1"/>
            <a:r>
              <a:rPr lang="en-US" sz="2000" dirty="0">
                <a:latin typeface="Garamond"/>
                <a:cs typeface="Calibri"/>
              </a:rPr>
              <a:t>Child’s Health</a:t>
            </a:r>
          </a:p>
          <a:p>
            <a:pPr lvl="1"/>
            <a:r>
              <a:rPr lang="en-US" sz="2000" dirty="0">
                <a:latin typeface="Garamond"/>
                <a:cs typeface="Calibri"/>
              </a:rPr>
              <a:t>Mental Health</a:t>
            </a:r>
          </a:p>
          <a:p>
            <a:r>
              <a:rPr lang="en-US" sz="2400" dirty="0">
                <a:latin typeface="Garamond"/>
                <a:cs typeface="Calibri"/>
              </a:rPr>
              <a:t>Each block:</a:t>
            </a:r>
          </a:p>
          <a:p>
            <a:pPr lvl="1"/>
            <a:r>
              <a:rPr lang="en-US" sz="2000" dirty="0">
                <a:latin typeface="Garamond"/>
                <a:cs typeface="Calibri"/>
              </a:rPr>
              <a:t>Week 1 – Induction week to the block/site</a:t>
            </a:r>
          </a:p>
          <a:p>
            <a:pPr lvl="1"/>
            <a:r>
              <a:rPr lang="en-US" sz="2000" dirty="0">
                <a:latin typeface="Garamond"/>
                <a:cs typeface="Calibri"/>
              </a:rPr>
              <a:t>Weeks 2-7 – Clinical Placement</a:t>
            </a:r>
          </a:p>
          <a:p>
            <a:pPr lvl="1"/>
            <a:r>
              <a:rPr lang="en-US" sz="2000" dirty="0">
                <a:latin typeface="Garamond"/>
                <a:cs typeface="Calibri"/>
              </a:rPr>
              <a:t>Week 8 – Themed Learning Week</a:t>
            </a:r>
          </a:p>
          <a:p>
            <a:pPr marL="457200" lvl="1" indent="0">
              <a:buNone/>
            </a:pPr>
            <a:endParaRPr lang="en-US" sz="2000" dirty="0">
              <a:latin typeface="Garamond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8EF8CD-86F1-F202-9BE9-DB5773529207}"/>
              </a:ext>
            </a:extLst>
          </p:cNvPr>
          <p:cNvCxnSpPr/>
          <p:nvPr/>
        </p:nvCxnSpPr>
        <p:spPr>
          <a:xfrm flipV="1">
            <a:off x="741750" y="1402859"/>
            <a:ext cx="10720960" cy="39611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F5BAC9-11F6-A89A-1E73-2D43A37EA25E}"/>
              </a:ext>
            </a:extLst>
          </p:cNvPr>
          <p:cNvSpPr txBox="1"/>
          <p:nvPr/>
        </p:nvSpPr>
        <p:spPr>
          <a:xfrm>
            <a:off x="6650245" y="1889568"/>
            <a:ext cx="4726781" cy="36524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latin typeface="Garamond"/>
                <a:ea typeface="+mn-lt"/>
                <a:cs typeface="+mn-lt"/>
              </a:rPr>
              <a:t>Quality Improvement Project (August until Feb/March)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latin typeface="Garamond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1" dirty="0">
              <a:latin typeface="Garamond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latin typeface="Garamond"/>
                <a:ea typeface="+mn-lt"/>
                <a:cs typeface="+mn-lt"/>
              </a:rPr>
              <a:t>Exams: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latin typeface="Garamond"/>
                <a:ea typeface="+mn-lt"/>
                <a:cs typeface="+mn-lt"/>
              </a:rPr>
              <a:t>PT1 in October/November</a:t>
            </a:r>
            <a:endParaRPr lang="en-US" sz="2000" dirty="0">
              <a:latin typeface="Garamond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latin typeface="Garamond"/>
                <a:ea typeface="+mn-lt"/>
                <a:cs typeface="+mn-lt"/>
              </a:rPr>
              <a:t>PT2 in January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latin typeface="Garamond"/>
                <a:ea typeface="+mn-lt"/>
                <a:cs typeface="+mn-lt"/>
              </a:rPr>
              <a:t>PT3 in May/June (Summative)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latin typeface="Garamond"/>
                <a:ea typeface="+mn-lt"/>
                <a:cs typeface="+mn-lt"/>
              </a:rPr>
              <a:t>OSCE in June (Formative)</a:t>
            </a:r>
            <a:r>
              <a:rPr lang="en-US" sz="2400" dirty="0">
                <a:latin typeface="Garamond"/>
                <a:ea typeface="+mn-lt"/>
                <a:cs typeface="+mn-lt"/>
              </a:rPr>
              <a:t> </a:t>
            </a:r>
            <a:endParaRPr lang="en-US" sz="2400" dirty="0">
              <a:latin typeface="Garamond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899AC79F-BDD7-9730-17F9-B82CD023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B1AB-2BD7-9183-AF8F-CEF3E5FA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A typical week in Year 4</a:t>
            </a:r>
            <a:endParaRPr lang="en-US" b="1" err="1">
              <a:latin typeface="Garamond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F34DA7-1A01-860E-A163-798DCDD14E5C}"/>
              </a:ext>
            </a:extLst>
          </p:cNvPr>
          <p:cNvCxnSpPr/>
          <p:nvPr/>
        </p:nvCxnSpPr>
        <p:spPr>
          <a:xfrm>
            <a:off x="959633" y="1498125"/>
            <a:ext cx="10518796" cy="5920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C73DE4FB-1946-6769-2105-E8802E87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562DD3-A9A9-E7B2-D224-DBC637DB7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70396"/>
              </p:ext>
            </p:extLst>
          </p:nvPr>
        </p:nvGraphicFramePr>
        <p:xfrm>
          <a:off x="1552866" y="2184399"/>
          <a:ext cx="9196911" cy="3535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65637">
                  <a:extLst>
                    <a:ext uri="{9D8B030D-6E8A-4147-A177-3AD203B41FA5}">
                      <a16:colId xmlns:a16="http://schemas.microsoft.com/office/drawing/2014/main" val="3152295739"/>
                    </a:ext>
                  </a:extLst>
                </a:gridCol>
                <a:gridCol w="3065637">
                  <a:extLst>
                    <a:ext uri="{9D8B030D-6E8A-4147-A177-3AD203B41FA5}">
                      <a16:colId xmlns:a16="http://schemas.microsoft.com/office/drawing/2014/main" val="919642344"/>
                    </a:ext>
                  </a:extLst>
                </a:gridCol>
                <a:gridCol w="3065637">
                  <a:extLst>
                    <a:ext uri="{9D8B030D-6E8A-4147-A177-3AD203B41FA5}">
                      <a16:colId xmlns:a16="http://schemas.microsoft.com/office/drawing/2014/main" val="2589645370"/>
                    </a:ext>
                  </a:extLst>
                </a:gridCol>
              </a:tblGrid>
              <a:tr h="4666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AM</a:t>
                      </a:r>
                    </a:p>
                  </a:txBody>
                  <a:tcPr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PM</a:t>
                      </a:r>
                    </a:p>
                  </a:txBody>
                  <a:tcPr>
                    <a:solidFill>
                      <a:srgbClr val="072B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2558"/>
                  </a:ext>
                </a:extLst>
              </a:tr>
              <a:tr h="47308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Monday</a:t>
                      </a:r>
                    </a:p>
                  </a:txBody>
                  <a:tcPr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aramond" panose="02020404030301010803" pitchFamily="18" charset="0"/>
                        </a:rPr>
                        <a:t>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34020"/>
                  </a:ext>
                </a:extLst>
              </a:tr>
              <a:tr h="47308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Tuesday</a:t>
                      </a:r>
                    </a:p>
                  </a:txBody>
                  <a:tcPr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aramond" panose="02020404030301010803" pitchFamily="18" charset="0"/>
                        </a:rPr>
                        <a:t>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aramond" panose="02020404030301010803" pitchFamily="18" charset="0"/>
                        </a:rPr>
                        <a:t>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38424"/>
                  </a:ext>
                </a:extLst>
              </a:tr>
              <a:tr h="81655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Wednesday</a:t>
                      </a:r>
                    </a:p>
                  </a:txBody>
                  <a:tcPr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  <a:latin typeface="Garamond" panose="02020404030301010803" pitchFamily="18" charset="0"/>
                        </a:rPr>
                        <a:t>QIP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  <a:latin typeface="Garamond" panose="02020404030301010803" pitchFamily="18" charset="0"/>
                        </a:rPr>
                        <a:t>QIP/Self-Directed Study/Sports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8285"/>
                  </a:ext>
                </a:extLst>
              </a:tr>
              <a:tr h="47308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Thursday</a:t>
                      </a:r>
                    </a:p>
                  </a:txBody>
                  <a:tcPr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aramond" panose="02020404030301010803" pitchFamily="18" charset="0"/>
                        </a:rPr>
                        <a:t>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aramond" panose="02020404030301010803" pitchFamily="18" charset="0"/>
                        </a:rPr>
                        <a:t>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76436"/>
                  </a:ext>
                </a:extLst>
              </a:tr>
              <a:tr h="47308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Friday</a:t>
                      </a:r>
                    </a:p>
                  </a:txBody>
                  <a:tcPr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aramond" panose="02020404030301010803" pitchFamily="18" charset="0"/>
                        </a:rPr>
                        <a:t>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aramond" panose="02020404030301010803" pitchFamily="18" charset="0"/>
                        </a:rPr>
                        <a:t>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7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2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96C6-4B0A-E9AC-045D-AC168176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614"/>
            <a:ext cx="10515600" cy="1325563"/>
          </a:xfrm>
        </p:spPr>
        <p:txBody>
          <a:bodyPr/>
          <a:lstStyle/>
          <a:p>
            <a:r>
              <a:rPr lang="en-US" b="1">
                <a:latin typeface="Garamond"/>
                <a:ea typeface="+mj-lt"/>
                <a:cs typeface="+mj-lt"/>
              </a:rPr>
              <a:t>Returning to clinical placements </a:t>
            </a:r>
            <a:br>
              <a:rPr lang="en-US" b="1">
                <a:latin typeface="Garamond"/>
                <a:ea typeface="+mj-lt"/>
                <a:cs typeface="+mj-lt"/>
              </a:rPr>
            </a:br>
            <a:r>
              <a:rPr lang="en-US" sz="2400" i="1">
                <a:latin typeface="Garamond"/>
                <a:ea typeface="+mj-lt"/>
                <a:cs typeface="+mj-lt"/>
              </a:rPr>
              <a:t> the transition from intercalation to 4th year</a:t>
            </a:r>
            <a:endParaRPr lang="en-US" sz="2400" i="1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AEA7E-D18C-FAD5-0C86-1D39A99B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28" y="2316005"/>
            <a:ext cx="10691914" cy="22235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Garamond"/>
                <a:ea typeface="+mn-lt"/>
                <a:cs typeface="+mn-lt"/>
              </a:rPr>
              <a:t>It’s going to feel daunting – that’s normal</a:t>
            </a:r>
            <a:endParaRPr lang="en-US" sz="2000">
              <a:latin typeface="Garamond"/>
              <a:cs typeface="Calibri"/>
            </a:endParaRPr>
          </a:p>
          <a:p>
            <a:pPr marL="0" indent="0">
              <a:buNone/>
            </a:pPr>
            <a:endParaRPr lang="en-US" sz="2000">
              <a:latin typeface="Garamond"/>
              <a:cs typeface="Calibri"/>
            </a:endParaRPr>
          </a:p>
          <a:p>
            <a:pPr marL="0" indent="0">
              <a:buNone/>
            </a:pPr>
            <a:br>
              <a:rPr lang="en-US"/>
            </a:br>
            <a:endParaRPr lang="en-US">
              <a:cs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7C1230-6AE9-E0C1-752C-AE218B2AC7A7}"/>
              </a:ext>
            </a:extLst>
          </p:cNvPr>
          <p:cNvCxnSpPr/>
          <p:nvPr/>
        </p:nvCxnSpPr>
        <p:spPr>
          <a:xfrm>
            <a:off x="944239" y="1791998"/>
            <a:ext cx="10633659" cy="5326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1ECB8-1EF6-6BDB-496E-B66F6AC134F0}"/>
              </a:ext>
            </a:extLst>
          </p:cNvPr>
          <p:cNvSpPr txBox="1"/>
          <p:nvPr/>
        </p:nvSpPr>
        <p:spPr>
          <a:xfrm>
            <a:off x="756047" y="2780108"/>
            <a:ext cx="80826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Garamond"/>
                <a:ea typeface="+mn-lt"/>
                <a:cs typeface="+mn-lt"/>
              </a:rPr>
              <a:t>It’s been a year where a lot of you would have little to no clinical practice</a:t>
            </a:r>
            <a:endParaRPr lang="en-US" sz="2000">
              <a:latin typeface="Garamond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AA5EE-C06C-4FFB-E90E-5ECF4C627029}"/>
              </a:ext>
            </a:extLst>
          </p:cNvPr>
          <p:cNvSpPr txBox="1"/>
          <p:nvPr/>
        </p:nvSpPr>
        <p:spPr>
          <a:xfrm>
            <a:off x="756046" y="3184472"/>
            <a:ext cx="10685708" cy="1300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en-US" dirty="0">
              <a:latin typeface="Garamond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latin typeface="Garamond"/>
                <a:ea typeface="+mn-lt"/>
                <a:cs typeface="+mn-lt"/>
              </a:rPr>
              <a:t>Expect not to be great – less stress on yourself and allows you to better see where you need improvement without the emotional backlash of ‘I’m so bad!'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/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0D1F9-46DF-58F5-E965-5AF8A309E337}"/>
              </a:ext>
            </a:extLst>
          </p:cNvPr>
          <p:cNvSpPr txBox="1"/>
          <p:nvPr/>
        </p:nvSpPr>
        <p:spPr>
          <a:xfrm>
            <a:off x="756046" y="4750593"/>
            <a:ext cx="99874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/>
                <a:cs typeface="Calibri" panose="020F0502020204030204"/>
              </a:rPr>
              <a:t>YOU WILL MOST DEFINITELY IMPROVE! </a:t>
            </a:r>
          </a:p>
          <a:p>
            <a:r>
              <a:rPr lang="en-US" sz="2000" dirty="0">
                <a:latin typeface="Garamond"/>
                <a:cs typeface="Calibri" panose="020F0502020204030204"/>
              </a:rPr>
              <a:t>	You do pick it up quicker than you expect</a:t>
            </a:r>
            <a:endParaRPr lang="en-US" sz="2400" b="1" dirty="0">
              <a:latin typeface="Garamond"/>
              <a:cs typeface="Calibri" panose="020F0502020204030204"/>
            </a:endParaRPr>
          </a:p>
        </p:txBody>
      </p:sp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77F279DD-916E-ABB5-9306-B4E7378E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5328-20BC-078D-0E41-D8042439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E-Portfolio</a:t>
            </a:r>
            <a:endParaRPr lang="en-US" b="1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EA70-F44C-C1A4-AC69-B8B663C7E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latin typeface="Garamond"/>
                <a:cs typeface="Calibri"/>
              </a:rPr>
              <a:t>Engagement logs – luckily no more 150 words...</a:t>
            </a:r>
          </a:p>
          <a:p>
            <a:r>
              <a:rPr lang="en-US" sz="2000" dirty="0">
                <a:latin typeface="Garamond"/>
                <a:cs typeface="Calibri"/>
              </a:rPr>
              <a:t>Reflections – usually 6 per block</a:t>
            </a:r>
          </a:p>
          <a:p>
            <a:r>
              <a:rPr lang="en-US" sz="2000" dirty="0">
                <a:latin typeface="Garamond"/>
                <a:cs typeface="Calibri"/>
              </a:rPr>
              <a:t>Mini-CEX – usually 1 per block</a:t>
            </a:r>
          </a:p>
          <a:p>
            <a:r>
              <a:rPr lang="en-US" sz="2000" dirty="0">
                <a:latin typeface="Garamond"/>
                <a:cs typeface="Calibri"/>
              </a:rPr>
              <a:t>CBD – usually 1 per block</a:t>
            </a:r>
          </a:p>
          <a:p>
            <a:r>
              <a:rPr lang="en-US" sz="2000" dirty="0">
                <a:latin typeface="Garamond"/>
                <a:cs typeface="Calibri"/>
              </a:rPr>
              <a:t>Supervisor sign offs (Clinical, Educational)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Garamond"/>
                <a:cs typeface="Calibri"/>
              </a:rPr>
              <a:t>ES – Start and end of year sign off, end of block sign off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Garamond"/>
                <a:cs typeface="Calibri"/>
              </a:rPr>
              <a:t>CS – start, mid, end of block sign off</a:t>
            </a:r>
          </a:p>
          <a:p>
            <a:r>
              <a:rPr lang="en-US" sz="2000" dirty="0">
                <a:latin typeface="Garamond"/>
                <a:cs typeface="Calibri"/>
              </a:rPr>
              <a:t>8 Mandatory sign offs</a:t>
            </a:r>
          </a:p>
          <a:p>
            <a:r>
              <a:rPr lang="en-US" sz="2000" dirty="0">
                <a:latin typeface="Garamond"/>
                <a:cs typeface="Calibri"/>
              </a:rPr>
              <a:t>Clinical skills – actually very achievable?!!</a:t>
            </a:r>
          </a:p>
          <a:p>
            <a:endParaRPr lang="en-US" sz="2000" dirty="0">
              <a:latin typeface="Garamond"/>
              <a:cs typeface="Calibri"/>
            </a:endParaRPr>
          </a:p>
          <a:p>
            <a:pPr marL="0" indent="0" algn="ctr">
              <a:buNone/>
            </a:pPr>
            <a:r>
              <a:rPr lang="en-US" sz="2000" b="1" dirty="0">
                <a:latin typeface="Garamond"/>
                <a:cs typeface="Calibri"/>
              </a:rPr>
              <a:t>Make a list at the start of each block!</a:t>
            </a:r>
          </a:p>
          <a:p>
            <a:pPr marL="0" indent="0" algn="ctr">
              <a:buNone/>
            </a:pPr>
            <a:r>
              <a:rPr lang="en-US" sz="2000" i="1" u="sng" dirty="0">
                <a:latin typeface="Garamond"/>
                <a:cs typeface="Calibri"/>
              </a:rPr>
              <a:t>Try get them done early on in the block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7A8807-DD01-FFA3-8984-AB1F376E87E8}"/>
              </a:ext>
            </a:extLst>
          </p:cNvPr>
          <p:cNvCxnSpPr/>
          <p:nvPr/>
        </p:nvCxnSpPr>
        <p:spPr>
          <a:xfrm>
            <a:off x="941871" y="1522993"/>
            <a:ext cx="10718915" cy="4734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C7B2796B-C5B6-C491-AA9B-CB9232C0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DBB9-C167-0FC0-7ABD-0EF052A6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Calibri Light"/>
              </a:rPr>
              <a:t>General tips</a:t>
            </a:r>
            <a:endParaRPr lang="en-US" b="1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A3D5-7AFD-BAF6-6284-380D56E0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04" y="1256858"/>
            <a:ext cx="10856634" cy="48055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trike="sngStrike" dirty="0">
              <a:latin typeface="Garamond"/>
              <a:ea typeface="+mn-lt"/>
              <a:cs typeface="+mn-lt"/>
            </a:endParaRPr>
          </a:p>
          <a:p>
            <a:r>
              <a:rPr lang="en-US" sz="2000" b="1" dirty="0">
                <a:latin typeface="Garamond"/>
                <a:ea typeface="+mn-lt"/>
                <a:cs typeface="+mn-lt"/>
              </a:rPr>
              <a:t>Go to formal teaching</a:t>
            </a:r>
          </a:p>
          <a:p>
            <a:pPr lvl="1"/>
            <a:r>
              <a:rPr lang="en-US" sz="1600" b="1" dirty="0">
                <a:latin typeface="Garamond"/>
                <a:ea typeface="+mn-lt"/>
                <a:cs typeface="+mn-lt"/>
              </a:rPr>
              <a:t>Pester whoever’s doing it for the slides after!</a:t>
            </a: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Get a subscription to </a:t>
            </a:r>
            <a:r>
              <a:rPr lang="en-US" sz="2000" dirty="0" err="1">
                <a:latin typeface="Garamond"/>
                <a:ea typeface="+mn-lt"/>
                <a:cs typeface="+mn-lt"/>
              </a:rPr>
              <a:t>PassMedicine</a:t>
            </a:r>
            <a:r>
              <a:rPr lang="en-US" sz="2000" dirty="0">
                <a:latin typeface="Garamond"/>
                <a:ea typeface="+mn-lt"/>
                <a:cs typeface="+mn-lt"/>
              </a:rPr>
              <a:t> and/or </a:t>
            </a:r>
            <a:r>
              <a:rPr lang="en-US" sz="2000" dirty="0" err="1">
                <a:latin typeface="Garamond"/>
                <a:ea typeface="+mn-lt"/>
                <a:cs typeface="+mn-lt"/>
              </a:rPr>
              <a:t>Quesmed</a:t>
            </a:r>
            <a:r>
              <a:rPr lang="en-US" sz="2000" dirty="0">
                <a:latin typeface="Garamond"/>
                <a:ea typeface="+mn-lt"/>
                <a:cs typeface="+mn-lt"/>
              </a:rPr>
              <a:t> depending on which you prefer</a:t>
            </a:r>
            <a:endParaRPr lang="en-US" sz="2000" dirty="0">
              <a:latin typeface="Garamond"/>
            </a:endParaRPr>
          </a:p>
          <a:p>
            <a:r>
              <a:rPr lang="en-US" sz="2000" b="1" dirty="0">
                <a:latin typeface="Garamond"/>
                <a:ea typeface="+mn-lt"/>
                <a:cs typeface="+mn-lt"/>
              </a:rPr>
              <a:t>Make friends</a:t>
            </a:r>
            <a:r>
              <a:rPr lang="en-US" sz="2000" dirty="0">
                <a:latin typeface="Garamond"/>
                <a:ea typeface="+mn-lt"/>
                <a:cs typeface="+mn-lt"/>
              </a:rPr>
              <a:t> </a:t>
            </a:r>
            <a:r>
              <a:rPr lang="en-US" sz="2000" b="1" dirty="0">
                <a:latin typeface="Garamond"/>
                <a:ea typeface="+mn-lt"/>
                <a:cs typeface="+mn-lt"/>
              </a:rPr>
              <a:t>with the F1/F2s</a:t>
            </a:r>
            <a:r>
              <a:rPr lang="en-US" sz="2000" dirty="0">
                <a:latin typeface="Garamond"/>
                <a:ea typeface="+mn-lt"/>
                <a:cs typeface="+mn-lt"/>
              </a:rPr>
              <a:t> (esp. on peripherals)</a:t>
            </a:r>
            <a:endParaRPr lang="en-US" sz="2000" dirty="0">
              <a:latin typeface="Garamond"/>
            </a:endParaRP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Try and push for prescribing teaching! </a:t>
            </a:r>
          </a:p>
          <a:p>
            <a:pPr lvl="1"/>
            <a:r>
              <a:rPr lang="en-US" sz="1600" dirty="0">
                <a:latin typeface="Garamond"/>
                <a:ea typeface="+mn-lt"/>
                <a:cs typeface="+mn-lt"/>
              </a:rPr>
              <a:t>This can be quite sporadic throughout the year – KCH, you're lucky to have Shivani...</a:t>
            </a: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Share resources amongst your friendship groups!!! </a:t>
            </a:r>
          </a:p>
          <a:p>
            <a:pPr lvl="1"/>
            <a:r>
              <a:rPr lang="en-US" sz="1600" dirty="0">
                <a:latin typeface="Garamond"/>
                <a:ea typeface="+mn-lt"/>
                <a:cs typeface="+mn-lt"/>
              </a:rPr>
              <a:t>Especially if they've intercalated – use their brain</a:t>
            </a:r>
            <a:endParaRPr lang="en-US" sz="1600" dirty="0">
              <a:latin typeface="Garamond"/>
            </a:endParaRP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Study like you’re </a:t>
            </a:r>
            <a:r>
              <a:rPr lang="en-US" sz="2000" b="1" u="sng" dirty="0">
                <a:latin typeface="Garamond"/>
                <a:ea typeface="+mn-lt"/>
                <a:cs typeface="+mn-lt"/>
              </a:rPr>
              <a:t>a final year med student </a:t>
            </a:r>
            <a:r>
              <a:rPr lang="en-US" sz="2000" dirty="0">
                <a:latin typeface="Garamond"/>
                <a:ea typeface="+mn-lt"/>
                <a:cs typeface="+mn-lt"/>
              </a:rPr>
              <a:t>– pretty much everything you see could be examinable</a:t>
            </a:r>
            <a:endParaRPr lang="en-US" sz="2000" dirty="0">
              <a:latin typeface="Garamond"/>
            </a:endParaRP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Teaching junior students (highly recommended)! </a:t>
            </a:r>
          </a:p>
          <a:p>
            <a:pPr lvl="1"/>
            <a:r>
              <a:rPr lang="en-US" sz="1600" dirty="0">
                <a:latin typeface="Garamond"/>
                <a:ea typeface="+mn-lt"/>
                <a:cs typeface="+mn-lt"/>
              </a:rPr>
              <a:t>Join the </a:t>
            </a:r>
            <a:r>
              <a:rPr lang="en-US" sz="1600" b="1" u="sng" dirty="0">
                <a:latin typeface="Garamond"/>
                <a:ea typeface="+mn-lt"/>
                <a:cs typeface="+mn-lt"/>
              </a:rPr>
              <a:t>MSA PAL scheme</a:t>
            </a:r>
            <a:r>
              <a:rPr lang="en-US" sz="1600" dirty="0">
                <a:latin typeface="Garamond"/>
                <a:ea typeface="+mn-lt"/>
                <a:cs typeface="+mn-lt"/>
              </a:rPr>
              <a:t> as a facilitator if you haven’t in previous years.</a:t>
            </a:r>
          </a:p>
          <a:p>
            <a:pPr lvl="0"/>
            <a:r>
              <a:rPr lang="en-US" sz="3600" b="1" u="sng" dirty="0">
                <a:solidFill>
                  <a:srgbClr val="7030A0"/>
                </a:solidFill>
                <a:latin typeface="Garamond"/>
                <a:ea typeface="+mn-lt"/>
                <a:cs typeface="Calibri" panose="020F0502020204030204"/>
              </a:rPr>
              <a:t>Try to stay on top of everything e.g. portfolio</a:t>
            </a:r>
            <a:endParaRPr lang="en-US" sz="3600" b="1" u="sng" dirty="0">
              <a:solidFill>
                <a:srgbClr val="7030A0"/>
              </a:solidFill>
              <a:latin typeface="Garamond"/>
            </a:endParaRPr>
          </a:p>
          <a:p>
            <a:endParaRPr lang="en-US" sz="2000" dirty="0">
              <a:latin typeface="Garamond"/>
              <a:ea typeface="+mn-lt"/>
              <a:cs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05EC2D-23C7-8AAC-5FAF-841B30A2E461}"/>
              </a:ext>
            </a:extLst>
          </p:cNvPr>
          <p:cNvCxnSpPr/>
          <p:nvPr/>
        </p:nvCxnSpPr>
        <p:spPr>
          <a:xfrm>
            <a:off x="933582" y="1549044"/>
            <a:ext cx="10654380" cy="13022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E9953873-51D0-04F5-3E9C-D04B80D42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8CDF-7C62-C9B1-3F6C-D4CC9025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272"/>
            <a:ext cx="10515600" cy="1027907"/>
          </a:xfrm>
        </p:spPr>
        <p:txBody>
          <a:bodyPr/>
          <a:lstStyle/>
          <a:p>
            <a:r>
              <a:rPr lang="en-US" b="1">
                <a:latin typeface="Garamond"/>
              </a:rPr>
              <a:t>Emergency Medicine and Critical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12F1B-555A-83D8-B467-4D5A3F23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328" y="2028523"/>
            <a:ext cx="10741521" cy="1394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latin typeface="Garamond"/>
                <a:ea typeface="+mn-lt"/>
                <a:cs typeface="+mn-lt"/>
              </a:rPr>
              <a:t>Emergency medicine (A&amp;E)</a:t>
            </a:r>
            <a:endParaRPr lang="en-US" sz="2200" dirty="0"/>
          </a:p>
          <a:p>
            <a:pPr marL="457200" lvl="1" indent="0">
              <a:buNone/>
            </a:pPr>
            <a:r>
              <a:rPr lang="en-US" sz="1900" dirty="0">
                <a:latin typeface="Garamond"/>
                <a:ea typeface="+mn-lt"/>
                <a:cs typeface="+mn-lt"/>
              </a:rPr>
              <a:t>- Great for clerking (histories, examinations)</a:t>
            </a:r>
            <a:endParaRPr lang="en-US" sz="1900" dirty="0">
              <a:cs typeface="Calibri"/>
            </a:endParaRPr>
          </a:p>
          <a:p>
            <a:pPr marL="457200" lvl="1" indent="0">
              <a:buNone/>
            </a:pPr>
            <a:r>
              <a:rPr lang="en-US" sz="1900" dirty="0">
                <a:latin typeface="Garamond"/>
                <a:ea typeface="+mn-lt"/>
                <a:cs typeface="+mn-lt"/>
              </a:rPr>
              <a:t>- Clinical skills (Try to complete most here)</a:t>
            </a:r>
            <a:endParaRPr lang="en-US" sz="1900" dirty="0"/>
          </a:p>
          <a:p>
            <a:pPr marL="457200" lvl="1" indent="0">
              <a:buNone/>
            </a:pPr>
            <a:endParaRPr lang="en-US" dirty="0">
              <a:latin typeface="Garamond"/>
              <a:ea typeface="+mn-lt"/>
              <a:cs typeface="+mn-lt"/>
            </a:endParaRPr>
          </a:p>
          <a:p>
            <a:endParaRPr lang="en-US" dirty="0">
              <a:latin typeface="Garamond"/>
              <a:cs typeface="Calibri" panose="020F0502020204030204"/>
            </a:endParaRP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34251-08FE-632F-E8A5-49639F568D38}"/>
              </a:ext>
            </a:extLst>
          </p:cNvPr>
          <p:cNvSpPr txBox="1"/>
          <p:nvPr/>
        </p:nvSpPr>
        <p:spPr>
          <a:xfrm>
            <a:off x="3760838" y="1189869"/>
            <a:ext cx="4033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aramond"/>
                <a:cs typeface="Calibri"/>
              </a:rPr>
              <a:t>Most enjoyable block for the both of us!</a:t>
            </a:r>
            <a:endParaRPr lang="en-US" dirty="0">
              <a:latin typeface="Garamond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FBCBD4-94FA-F481-A212-BF0E8A85FB40}"/>
              </a:ext>
            </a:extLst>
          </p:cNvPr>
          <p:cNvCxnSpPr/>
          <p:nvPr/>
        </p:nvCxnSpPr>
        <p:spPr>
          <a:xfrm flipV="1">
            <a:off x="933582" y="1658445"/>
            <a:ext cx="10738853" cy="24439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8EA5C4-89CB-6755-50A4-81DB2E07AAAE}"/>
              </a:ext>
            </a:extLst>
          </p:cNvPr>
          <p:cNvSpPr txBox="1"/>
          <p:nvPr/>
        </p:nvSpPr>
        <p:spPr>
          <a:xfrm>
            <a:off x="781048" y="2759648"/>
            <a:ext cx="7013575" cy="24135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l">
              <a:lnSpc>
                <a:spcPct val="90000"/>
              </a:lnSpc>
              <a:spcBef>
                <a:spcPts val="500"/>
              </a:spcBef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1" dirty="0">
                <a:latin typeface="Garamond"/>
                <a:ea typeface="+mn-lt"/>
                <a:cs typeface="+mn-lt"/>
              </a:rPr>
              <a:t>Anaesthetics</a:t>
            </a:r>
            <a:endParaRPr lang="en-US" sz="2200" dirty="0">
              <a:latin typeface="Garamond"/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900" dirty="0">
                <a:latin typeface="Garamond"/>
                <a:ea typeface="+mn-lt"/>
                <a:cs typeface="+mn-lt"/>
              </a:rPr>
              <a:t>- Great for clinical skills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900" dirty="0">
                <a:latin typeface="Garamond"/>
                <a:ea typeface="+mn-lt"/>
                <a:cs typeface="+mn-lt"/>
              </a:rPr>
              <a:t>- Cannulas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900" dirty="0">
                <a:latin typeface="Garamond"/>
                <a:ea typeface="+mn-lt"/>
                <a:cs typeface="+mn-lt"/>
              </a:rPr>
              <a:t>- BVM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900" dirty="0">
                <a:latin typeface="Garamond"/>
                <a:ea typeface="+mn-lt"/>
                <a:cs typeface="+mn-lt"/>
              </a:rPr>
              <a:t>- Drawing up drugs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900" dirty="0">
                <a:latin typeface="Garamond"/>
                <a:ea typeface="+mn-lt"/>
                <a:cs typeface="+mn-lt"/>
              </a:rPr>
              <a:t>- Infusions</a:t>
            </a:r>
            <a:endParaRPr lang="en-US" sz="1900" dirty="0">
              <a:latin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F0F6F-14FC-D4CC-8C74-6AD752A3E6AB}"/>
              </a:ext>
            </a:extLst>
          </p:cNvPr>
          <p:cNvSpPr txBox="1"/>
          <p:nvPr/>
        </p:nvSpPr>
        <p:spPr>
          <a:xfrm>
            <a:off x="796447" y="5334000"/>
            <a:ext cx="6064336" cy="13805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1" dirty="0">
                <a:latin typeface="Garamond"/>
                <a:ea typeface="+mn-lt"/>
                <a:cs typeface="+mn-lt"/>
              </a:rPr>
              <a:t>Critical Care</a:t>
            </a:r>
            <a:endParaRPr lang="en-US" sz="2200" dirty="0">
              <a:latin typeface="Garamond"/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900" dirty="0">
                <a:latin typeface="Garamond"/>
                <a:ea typeface="+mn-lt"/>
                <a:cs typeface="+mn-lt"/>
              </a:rPr>
              <a:t>- A-E assessments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900" dirty="0">
                <a:latin typeface="Garamond"/>
                <a:ea typeface="+mn-lt"/>
                <a:cs typeface="+mn-lt"/>
              </a:rPr>
              <a:t>- Management of complex patients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alibri"/>
              <a:buChar char="-"/>
            </a:pPr>
            <a:r>
              <a:rPr lang="en-US" sz="1900" dirty="0">
                <a:latin typeface="Garamond"/>
                <a:ea typeface="+mn-lt"/>
                <a:cs typeface="+mn-lt"/>
              </a:rPr>
              <a:t>Revise Physiology prior to attending placement 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ACDF8A1D-CC63-B529-5B65-2A76A9E4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E0BE-7B80-1ED7-182C-A6FC88B6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</a:rPr>
              <a:t>Women’s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CB943-035A-8B72-CE3A-40CADF3E1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415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>
                <a:latin typeface="Garamond"/>
                <a:ea typeface="+mn-lt"/>
                <a:cs typeface="+mn-lt"/>
              </a:rPr>
              <a:t>Typically split into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Garamond"/>
                <a:ea typeface="+mn-lt"/>
                <a:cs typeface="+mn-lt"/>
              </a:rPr>
              <a:t>Sexual Health – a lot of clinical skills here</a:t>
            </a:r>
            <a:endParaRPr lang="en-US" sz="1600" dirty="0">
              <a:latin typeface="Garamond"/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Garamond"/>
                <a:ea typeface="+mn-lt"/>
                <a:cs typeface="+mn-lt"/>
              </a:rPr>
              <a:t>Gynae wardclinics</a:t>
            </a:r>
            <a:endParaRPr lang="en-US" sz="1600" dirty="0">
              <a:latin typeface="Garamond"/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Garamond"/>
                <a:ea typeface="+mn-lt"/>
                <a:cs typeface="+mn-lt"/>
              </a:rPr>
              <a:t>Antenatal clinics</a:t>
            </a:r>
            <a:endParaRPr lang="en-US" sz="1600" dirty="0">
              <a:latin typeface="Garamond"/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Garamond"/>
                <a:ea typeface="+mn-lt"/>
                <a:cs typeface="+mn-lt"/>
              </a:rPr>
              <a:t>Labour Ward (nights),</a:t>
            </a:r>
            <a:endParaRPr lang="en-US" sz="1600" dirty="0">
              <a:latin typeface="Garamond"/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Garamond"/>
                <a:ea typeface="+mn-lt"/>
                <a:cs typeface="+mn-lt"/>
              </a:rPr>
              <a:t>Breast </a:t>
            </a:r>
            <a:r>
              <a:rPr lang="en-US" sz="1600" dirty="0">
                <a:latin typeface="Garamond"/>
                <a:ea typeface="+mn-lt"/>
                <a:cs typeface="+mn-lt"/>
              </a:rPr>
              <a:t>week, </a:t>
            </a:r>
            <a:endParaRPr lang="en-US" sz="1600">
              <a:latin typeface="Garamond"/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Garamond"/>
                <a:ea typeface="+mn-lt"/>
                <a:cs typeface="+mn-lt"/>
              </a:rPr>
              <a:t>Main theatres and Day Surgery</a:t>
            </a:r>
            <a:endParaRPr lang="en-US" sz="1600">
              <a:latin typeface="Garamond"/>
              <a:cs typeface="Calibri" panose="020F0502020204030204"/>
            </a:endParaRP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Quite a hands-on placement : </a:t>
            </a:r>
            <a:r>
              <a:rPr lang="en-US" sz="2000" b="1" dirty="0">
                <a:latin typeface="Garamond"/>
                <a:ea typeface="+mn-lt"/>
                <a:cs typeface="+mn-lt"/>
              </a:rPr>
              <a:t>surgical and medical wise </a:t>
            </a:r>
            <a:endParaRPr lang="en-US" sz="2000" b="1" dirty="0">
              <a:latin typeface="Garamond"/>
            </a:endParaRP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Opportunities to scrub in and assist during C-section and assist in deliveries.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Garamond"/>
                <a:ea typeface="+mn-lt"/>
                <a:cs typeface="+mn-lt"/>
              </a:rPr>
              <a:t>Introduce yourself to the patient beforehand, don’t just come in at the end!!</a:t>
            </a:r>
            <a:endParaRPr lang="en-US" sz="1600">
              <a:latin typeface="Garamond"/>
            </a:endParaRP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Probably will get the best </a:t>
            </a:r>
            <a:r>
              <a:rPr lang="en-US" sz="2000" b="1" dirty="0">
                <a:latin typeface="Garamond"/>
                <a:ea typeface="+mn-lt"/>
                <a:cs typeface="+mn-lt"/>
              </a:rPr>
              <a:t>examination teaching</a:t>
            </a:r>
            <a:r>
              <a:rPr lang="en-US" sz="2000" dirty="0">
                <a:latin typeface="Garamond"/>
                <a:ea typeface="+mn-lt"/>
                <a:cs typeface="+mn-lt"/>
              </a:rPr>
              <a:t> during simulation sessions with midwives, antenatal clinics, on Maternity Assessment Unit and Breast Clinic</a:t>
            </a:r>
            <a:endParaRPr lang="en-US" sz="2000">
              <a:latin typeface="Garamond"/>
            </a:endParaRP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Sign offs: speculum/bimanual vaginal examination/female catheter/swabs – best to do this during day surgery as patient will be under </a:t>
            </a:r>
            <a:r>
              <a:rPr lang="en-US" sz="2000" dirty="0" err="1">
                <a:latin typeface="Garamond"/>
                <a:ea typeface="+mn-lt"/>
                <a:cs typeface="+mn-lt"/>
              </a:rPr>
              <a:t>anaesthesia</a:t>
            </a:r>
            <a:r>
              <a:rPr lang="en-US" sz="2000" dirty="0">
                <a:latin typeface="Garamond"/>
                <a:ea typeface="+mn-lt"/>
                <a:cs typeface="+mn-lt"/>
              </a:rPr>
              <a:t> (</a:t>
            </a:r>
            <a:r>
              <a:rPr lang="en-US" sz="2000" b="1" dirty="0">
                <a:latin typeface="Garamond"/>
                <a:ea typeface="+mn-lt"/>
                <a:cs typeface="+mn-lt"/>
              </a:rPr>
              <a:t>remember your consent form!)</a:t>
            </a:r>
            <a:endParaRPr lang="en-US" sz="2000" b="1" dirty="0">
              <a:latin typeface="Garamond"/>
            </a:endParaRPr>
          </a:p>
          <a:p>
            <a:r>
              <a:rPr lang="en-US" sz="2000" dirty="0">
                <a:latin typeface="Garamond"/>
                <a:cs typeface="Calibri" panose="020F0502020204030204"/>
              </a:rPr>
              <a:t>For the bimanual/speculum examination find the surgical team prior to attending surgery so they can help tell you which patient's they should you can ask for consent.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Garamond"/>
                <a:cs typeface="Calibri" panose="020F0502020204030204"/>
              </a:rPr>
              <a:t>First day of placement, ask what days they actually have gynae surgeries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A7F4E3-7881-09AC-46A9-1B8C3113D60A}"/>
              </a:ext>
            </a:extLst>
          </p:cNvPr>
          <p:cNvCxnSpPr/>
          <p:nvPr/>
        </p:nvCxnSpPr>
        <p:spPr>
          <a:xfrm flipV="1">
            <a:off x="965554" y="1591672"/>
            <a:ext cx="10859829" cy="10658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26DF702B-107C-1A14-7FCB-CC5B67046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FB6D-591B-699F-A810-B6E52B3C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</a:rPr>
              <a:t>Child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BC733-CD79-F0CC-3262-320CF848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Garamond"/>
                <a:cs typeface="Calibri"/>
              </a:rPr>
              <a:t>Paeds</a:t>
            </a:r>
            <a:r>
              <a:rPr lang="en-US" sz="2000" dirty="0">
                <a:latin typeface="Garamond"/>
                <a:cs typeface="Calibri"/>
              </a:rPr>
              <a:t> A&amp;E is great to practice </a:t>
            </a:r>
            <a:r>
              <a:rPr lang="en-US" sz="2000" dirty="0" err="1">
                <a:latin typeface="Garamond"/>
                <a:cs typeface="Calibri"/>
              </a:rPr>
              <a:t>Hx</a:t>
            </a:r>
            <a:r>
              <a:rPr lang="en-US" sz="2000" dirty="0">
                <a:latin typeface="Garamond"/>
                <a:cs typeface="Calibri"/>
              </a:rPr>
              <a:t> and Ex of child with parents.</a:t>
            </a:r>
          </a:p>
          <a:p>
            <a:r>
              <a:rPr lang="en-US" sz="2000" dirty="0">
                <a:latin typeface="Garamond"/>
                <a:cs typeface="Calibri"/>
              </a:rPr>
              <a:t>NICU/SCBU/Neonatal or Baby Units – great for teaching</a:t>
            </a:r>
            <a:endParaRPr lang="en-US" sz="2000" dirty="0">
              <a:latin typeface="Garamond"/>
            </a:endParaRP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Get familiar with the </a:t>
            </a:r>
            <a:r>
              <a:rPr lang="en-US" sz="2000" dirty="0" err="1">
                <a:latin typeface="Garamond"/>
                <a:ea typeface="+mn-lt"/>
                <a:cs typeface="+mn-lt"/>
              </a:rPr>
              <a:t>paeds</a:t>
            </a:r>
            <a:r>
              <a:rPr lang="en-US" sz="2000" dirty="0">
                <a:latin typeface="Garamond"/>
                <a:ea typeface="+mn-lt"/>
                <a:cs typeface="+mn-lt"/>
              </a:rPr>
              <a:t> </a:t>
            </a:r>
            <a:r>
              <a:rPr lang="en-US" sz="2000" dirty="0" err="1">
                <a:latin typeface="Garamond"/>
                <a:ea typeface="+mn-lt"/>
                <a:cs typeface="+mn-lt"/>
              </a:rPr>
              <a:t>Hx</a:t>
            </a:r>
            <a:r>
              <a:rPr lang="en-US" sz="2000" dirty="0">
                <a:latin typeface="Garamond"/>
                <a:ea typeface="+mn-lt"/>
                <a:cs typeface="+mn-lt"/>
              </a:rPr>
              <a:t> taking model (it's a bit different &amp; likely to come up in OSCEs)</a:t>
            </a:r>
          </a:p>
          <a:p>
            <a:r>
              <a:rPr lang="en-US" sz="2000" dirty="0">
                <a:latin typeface="Garamond"/>
                <a:ea typeface="+mn-lt"/>
                <a:cs typeface="+mn-lt"/>
              </a:rPr>
              <a:t>Spotting the sick child E-learning on KEATS</a:t>
            </a:r>
            <a:endParaRPr lang="en-US" sz="1600" dirty="0">
              <a:latin typeface="Garamond"/>
            </a:endParaRPr>
          </a:p>
          <a:p>
            <a:r>
              <a:rPr lang="en-US" sz="2000" dirty="0">
                <a:latin typeface="Garamond"/>
                <a:cs typeface="Calibri"/>
              </a:rPr>
              <a:t>“Don't forget the bubbles” website</a:t>
            </a:r>
          </a:p>
          <a:p>
            <a:r>
              <a:rPr lang="en-US" sz="2000" dirty="0">
                <a:latin typeface="Garamond"/>
                <a:cs typeface="Calibri"/>
              </a:rPr>
              <a:t>Online patient scenarios on KEATS (in general the KEATS page is good for </a:t>
            </a:r>
            <a:r>
              <a:rPr lang="en-US" sz="2000" dirty="0" err="1">
                <a:latin typeface="Garamond"/>
                <a:cs typeface="Calibri"/>
              </a:rPr>
              <a:t>paeds</a:t>
            </a:r>
            <a:r>
              <a:rPr lang="en-US" sz="2000" dirty="0">
                <a:latin typeface="Garamond"/>
                <a:cs typeface="Calibri"/>
              </a:rPr>
              <a:t>)</a:t>
            </a:r>
          </a:p>
          <a:p>
            <a:r>
              <a:rPr lang="en-US" sz="2000" dirty="0">
                <a:latin typeface="Garamond"/>
                <a:cs typeface="Calibri"/>
              </a:rPr>
              <a:t>@</a:t>
            </a:r>
            <a:r>
              <a:rPr lang="en-US" sz="2000" dirty="0" err="1">
                <a:latin typeface="Garamond"/>
                <a:cs typeface="Calibri"/>
              </a:rPr>
              <a:t>brownskinmatters</a:t>
            </a:r>
            <a:r>
              <a:rPr lang="en-US" sz="2000" dirty="0">
                <a:latin typeface="Garamond"/>
                <a:cs typeface="Calibri"/>
              </a:rPr>
              <a:t> Instagram page</a:t>
            </a:r>
          </a:p>
          <a:p>
            <a:r>
              <a:rPr lang="en-US" sz="2000" dirty="0">
                <a:latin typeface="Garamond"/>
                <a:cs typeface="Calibri"/>
              </a:rPr>
              <a:t>Get familiar with describing rashes and how to prescribe fluids for children!</a:t>
            </a:r>
          </a:p>
          <a:p>
            <a:r>
              <a:rPr lang="en-US" sz="2000" dirty="0">
                <a:latin typeface="Garamond"/>
                <a:cs typeface="Calibri"/>
              </a:rPr>
              <a:t>Always ask about the birth, </a:t>
            </a:r>
            <a:r>
              <a:rPr lang="en-US" sz="2000" dirty="0" err="1">
                <a:latin typeface="Garamond"/>
                <a:cs typeface="Calibri"/>
              </a:rPr>
              <a:t>immunisations</a:t>
            </a:r>
            <a:r>
              <a:rPr lang="en-US" sz="2000" dirty="0">
                <a:latin typeface="Garamond"/>
                <a:cs typeface="Calibri"/>
              </a:rPr>
              <a:t> and social workers!</a:t>
            </a:r>
          </a:p>
          <a:p>
            <a:r>
              <a:rPr lang="en-US" sz="2000" b="1" dirty="0">
                <a:latin typeface="Garamond"/>
                <a:cs typeface="Calibri"/>
              </a:rPr>
              <a:t>KEEP YOUR SAFEGUARDING HATS ON! – HEADSSS assessment</a:t>
            </a:r>
          </a:p>
          <a:p>
            <a:endParaRPr lang="en-US" sz="1550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B57FA5-5CE6-FB0C-B2B7-ADE4B4CEB800}"/>
              </a:ext>
            </a:extLst>
          </p:cNvPr>
          <p:cNvCxnSpPr/>
          <p:nvPr/>
        </p:nvCxnSpPr>
        <p:spPr>
          <a:xfrm flipV="1">
            <a:off x="933582" y="1549042"/>
            <a:ext cx="10742599" cy="2"/>
          </a:xfrm>
          <a:prstGeom prst="straightConnector1">
            <a:avLst/>
          </a:prstGeom>
          <a:ln w="12700">
            <a:solidFill>
              <a:srgbClr val="4472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9ACDB1D6-0560-E614-44AA-6C46B9670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40" y="6227913"/>
            <a:ext cx="1466264" cy="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1549</Words>
  <Application>Microsoft Macintosh PowerPoint</Application>
  <PresentationFormat>Widescreen</PresentationFormat>
  <Paragraphs>255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Courier New</vt:lpstr>
      <vt:lpstr>Garamond</vt:lpstr>
      <vt:lpstr>Office Theme</vt:lpstr>
      <vt:lpstr>What I Wish I Knew in Fourth Year  Wednesday 21st  August 2024 Tanzim Shahid and Natasha Ssozi  </vt:lpstr>
      <vt:lpstr>Year 4 Overview</vt:lpstr>
      <vt:lpstr>A typical week in Year 4</vt:lpstr>
      <vt:lpstr>Returning to clinical placements   the transition from intercalation to 4th year</vt:lpstr>
      <vt:lpstr>E-Portfolio</vt:lpstr>
      <vt:lpstr>General tips</vt:lpstr>
      <vt:lpstr>Emergency Medicine and Critical Care</vt:lpstr>
      <vt:lpstr>Women’s Health</vt:lpstr>
      <vt:lpstr>Child Health</vt:lpstr>
      <vt:lpstr>Mental Health</vt:lpstr>
      <vt:lpstr>Quality Improvement Project</vt:lpstr>
      <vt:lpstr>Quality Improvement Project advice</vt:lpstr>
      <vt:lpstr>Year 4 Assessments</vt:lpstr>
      <vt:lpstr>General exam and revision tips</vt:lpstr>
      <vt:lpstr>Mental Health &amp; Wellbeing</vt:lpstr>
      <vt:lpstr>Useful Resources</vt:lpstr>
      <vt:lpstr>Any questions? Feedback form </vt:lpstr>
      <vt:lpstr>Peer Assisted Learning (PALs) Sign Up: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MSA!</dc:title>
  <dc:creator>Kerdegari, Nikki</dc:creator>
  <cp:lastModifiedBy>Tanzim Shahid</cp:lastModifiedBy>
  <cp:revision>106</cp:revision>
  <dcterms:created xsi:type="dcterms:W3CDTF">2022-07-11T16:45:36Z</dcterms:created>
  <dcterms:modified xsi:type="dcterms:W3CDTF">2024-08-21T14:17:16Z</dcterms:modified>
</cp:coreProperties>
</file>