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30.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notesSlides/notesSlide31.xml" ContentType="application/vnd.openxmlformats-officedocument.presentationml.notesSlide+xml"/>
  <Override PartName="/ppt/ink/ink112.xml" ContentType="application/inkml+xml"/>
  <Override PartName="/ppt/ink/ink113.xml" ContentType="application/inkml+xml"/>
  <Override PartName="/ppt/notesSlides/notesSlide32.xml" ContentType="application/vnd.openxmlformats-officedocument.presentationml.notesSlide+xml"/>
  <Override PartName="/ppt/ink/ink114.xml" ContentType="application/inkml+xml"/>
  <Override PartName="/ppt/ink/ink115.xml" ContentType="application/inkml+xml"/>
  <Override PartName="/ppt/notesSlides/notesSlide33.xml" ContentType="application/vnd.openxmlformats-officedocument.presentationml.notesSlide+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notesSlides/notesSlide34.xml" ContentType="application/vnd.openxmlformats-officedocument.presentationml.notesSlide+xml"/>
  <Override PartName="/ppt/ink/ink224.xml" ContentType="application/inkml+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ink/ink225.xml" ContentType="application/inkml+xml"/>
  <Override PartName="/ppt/notesSlides/notesSlide37.xml" ContentType="application/vnd.openxmlformats-officedocument.presentationml.notesSlide+xml"/>
  <Override PartName="/ppt/ink/ink226.xml" ContentType="application/inkml+xml"/>
  <Override PartName="/ppt/notesSlides/notesSlide38.xml" ContentType="application/vnd.openxmlformats-officedocument.presentationml.notesSlide+xml"/>
  <Override PartName="/ppt/ink/ink227.xml" ContentType="application/inkml+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ink/ink228.xml" ContentType="application/inkml+xml"/>
  <Override PartName="/ppt/notesSlides/notesSlide42.xml" ContentType="application/vnd.openxmlformats-officedocument.presentationml.notesSlide+xml"/>
  <Override PartName="/ppt/ink/ink229.xml" ContentType="application/inkml+xml"/>
  <Override PartName="/ppt/notesSlides/notesSlide43.xml" ContentType="application/vnd.openxmlformats-officedocument.presentationml.notesSlide+xml"/>
  <Override PartName="/ppt/ink/ink230.xml" ContentType="application/inkml+xml"/>
  <Override PartName="/ppt/ink/ink231.xml" ContentType="application/inkml+xml"/>
  <Override PartName="/ppt/ink/ink232.xml" ContentType="application/inkml+xml"/>
  <Override PartName="/ppt/notesSlides/notesSlide44.xml" ContentType="application/vnd.openxmlformats-officedocument.presentationml.notesSlide+xml"/>
  <Override PartName="/ppt/ink/ink233.xml" ContentType="application/inkml+xml"/>
  <Override PartName="/ppt/notesSlides/notesSlide45.xml" ContentType="application/vnd.openxmlformats-officedocument.presentationml.notesSlide+xml"/>
  <Override PartName="/ppt/ink/ink234.xml" ContentType="application/inkml+xml"/>
  <Override PartName="/ppt/notesSlides/notesSlide46.xml" ContentType="application/vnd.openxmlformats-officedocument.presentationml.notesSlide+xml"/>
  <Override PartName="/ppt/ink/ink235.xml" ContentType="application/inkml+xml"/>
  <Override PartName="/ppt/notesSlides/notesSlide47.xml" ContentType="application/vnd.openxmlformats-officedocument.presentationml.notesSlide+xml"/>
  <Override PartName="/ppt/ink/ink236.xml" ContentType="application/inkml+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ink/ink237.xml" ContentType="application/inkml+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ink/ink238.xml" ContentType="application/inkml+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ink/ink239.xml" ContentType="application/inkml+xml"/>
  <Override PartName="/ppt/notesSlides/notesSlide6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66"/>
  </p:notesMasterIdLst>
  <p:sldIdLst>
    <p:sldId id="256" r:id="rId2"/>
    <p:sldId id="260" r:id="rId3"/>
    <p:sldId id="258" r:id="rId4"/>
    <p:sldId id="265" r:id="rId5"/>
    <p:sldId id="266" r:id="rId6"/>
    <p:sldId id="259" r:id="rId7"/>
    <p:sldId id="264" r:id="rId8"/>
    <p:sldId id="268" r:id="rId9"/>
    <p:sldId id="273" r:id="rId10"/>
    <p:sldId id="278" r:id="rId11"/>
    <p:sldId id="274" r:id="rId12"/>
    <p:sldId id="275" r:id="rId13"/>
    <p:sldId id="270" r:id="rId14"/>
    <p:sldId id="272" r:id="rId15"/>
    <p:sldId id="284" r:id="rId16"/>
    <p:sldId id="276" r:id="rId17"/>
    <p:sldId id="277" r:id="rId18"/>
    <p:sldId id="261" r:id="rId19"/>
    <p:sldId id="262" r:id="rId20"/>
    <p:sldId id="279" r:id="rId21"/>
    <p:sldId id="280" r:id="rId22"/>
    <p:sldId id="281" r:id="rId23"/>
    <p:sldId id="282" r:id="rId24"/>
    <p:sldId id="285" r:id="rId25"/>
    <p:sldId id="286" r:id="rId26"/>
    <p:sldId id="257" r:id="rId27"/>
    <p:sldId id="287" r:id="rId28"/>
    <p:sldId id="288" r:id="rId29"/>
    <p:sldId id="289" r:id="rId30"/>
    <p:sldId id="290" r:id="rId31"/>
    <p:sldId id="291" r:id="rId32"/>
    <p:sldId id="292" r:id="rId33"/>
    <p:sldId id="271" r:id="rId34"/>
    <p:sldId id="293" r:id="rId35"/>
    <p:sldId id="294" r:id="rId36"/>
    <p:sldId id="295" r:id="rId37"/>
    <p:sldId id="296" r:id="rId38"/>
    <p:sldId id="297" r:id="rId39"/>
    <p:sldId id="298" r:id="rId40"/>
    <p:sldId id="267"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263" r:id="rId65"/>
  </p:sldIdLst>
  <p:sldSz cx="18288000" cy="10287000"/>
  <p:notesSz cx="6858000" cy="9144000"/>
  <p:embeddedFontLst>
    <p:embeddedFont>
      <p:font typeface="Cardo" panose="020B0604020202020204" charset="-79"/>
      <p:regular r:id="rId67"/>
      <p:bold r:id="rId68"/>
      <p:italic r:id="rId69"/>
    </p:embeddedFont>
    <p:embeddedFont>
      <p:font typeface="Garamond" panose="02020404030301010803" pitchFamily="18" charset="0"/>
      <p:regular r:id="rId70"/>
      <p:bold r:id="rId71"/>
      <p:italic r:id="rId72"/>
      <p:boldItalic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9AA9F0-8E97-DAEC-6B51-78A89270BB7B}" v="44" dt="2025-12-15T14:57:30.8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9" d="100"/>
          <a:sy n="29" d="100"/>
        </p:scale>
        <p:origin x="111" y="909"/>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2.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3.fntdata"/><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4.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7.fntdata"/><Relationship Id="rId78"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font" Target="fonts/font5.fntdata"/><Relationship Id="rId2" Type="http://schemas.openxmlformats.org/officeDocument/2006/relationships/slide" Target="slides/slide1.xml"/><Relationship Id="rId29" Type="http://schemas.openxmlformats.org/officeDocument/2006/relationships/slide" Target="slides/slide2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12-08T00:52:00.775"/>
    </inkml:context>
    <inkml:brush xml:id="br0">
      <inkml:brushProperty name="width" value="0.1" units="cm"/>
      <inkml:brushProperty name="height" value="0.1" units="cm"/>
    </inkml:brush>
  </inkml:definitions>
  <inkml:trace contextRef="#ctx0" brushRef="#br0">12356 8145 16383 0 0,'6'0'0'0'0,"7"0"0"0"0,19 0 0 0 0,10 0 0 0 0,9 0 0 0 0,13 0 0 0 0,8 0 0 0 0,-4 0 0 0 0,5 0 0 0 0,1 0 0 0 0,-7 0 0 0 0,4 0 0 0 0,0 0 0 0 0,0 0 0 0 0,-1 0 0 0 0,5 0 0 0 0,-4 0 0 0 0,-3 0 0 0 0,4 0 0 0 0,1 0 0 0 0,-5 0 0 0 0,-9 0 0 0 0,-4 0 0 0 0,2 0 0 0 0,-5 0 0 0 0,-4 0 0 0 0,-5 0 0 0 0,8 0 0 0 0,0 0 0 0 0,-2 0 0 0 0,-4 0 0 0 0,-4 0 0 0 0,3 0 0 0 0,-1 0 0 0 0,-2 0 0 0 0,-1 0 0 0 0,-9-12 0 0 0,-9-9 0 0 0,-8-6 0 0 0,-6-6 0 0 0,-11-2 0 0 0,-5-1 0 0 0,-1 0 0 0 0,2 0 0 0 0,-11-10 0 0 0,-1-4 0 0 0,2 1 0 0 0,4 3 0 0 0,5-8 0 0 0,2 0 0 0 0,-2 3 0 0 0,0 5 0 0 0,1 4 0 0 0,2-8 0 0 0,1-2 0 0 0,3 4 0 0 0,0 3 0 0 0,1 3 0 0 0,0 4 0 0 0,-6-3 0 0 0,-1-1 0 0 0,0 1 0 0 0,2 2 0 0 0,1 2 0 0 0,1 1 0 0 0,2 2 0 0 0,0-6 0 0 0,1-1 0 0 0,0 0 0 0 0,1 2 0 0 0,-1 1 0 0 0,-6 8 0 0 0,-1 2 0 0 0,0 1 0 0 0,-5 5 0 0 0,-5 6 0 0 0,-7 6 0 0 0,-9 4 0 0 0,-6 4 0 0 0,4 8 0 0 0,2 2 0 0 0,2 6 0 0 0,-1 7 0 0 0,0-1 0 0 0,5 2 0 0 0,2-3 0 0 0,-1-4 0 0 0,4 1 0 0 0,-6-3 0 0 0,3 9 0 0 0,-2 0 0 0 0,0-4 0 0 0,3 2 0 0 0,0-4 0 0 0,-1 2 0 0 0,9-2 0 0 0,13-5 0 0 0,8-8 0 0 0,7-6 0 0 0,3-14 0 0 0,10-4 0 0 0,1-3 0 0 0,1 1 0 0 0,2-1 0 0 0,2 5 0 0 0,2 4 0 0 0,0-1 0 0 0,1 3 0 0 0,0 4 0 0 0,6-4 0 0 0,2 2 0 0 0,-1 2 0 0 0,-1 3 0 0 0,-2 2 0 0 0,-1 2 0 0 0,-2 1 0 0 0,5 2 0 0 0,1-1 0 0 0,0 0 0 0 0,-7 7 0 0 0,-4 1 0 0 0,-7 5 0 0 0,-2 1 0 0 0,2-3 0 0 0,2 3 0 0 0,9 11 0 0 0,9 1 0 0 0,4-4 0 0 0,0 0 0 0 0,-3-4 0 0 0,8 1 0 0 0,2-3 0 0 0,-3 2 0 0 0,-5-3 0 0 0,-4 3 0 0 0,3-3 0 0 0,-2 3 0 0 0,-7 4 0 0 0,-4-3 0 0 0,-3-3 0 0 0,-5 6 0 0 0,-7 5 0 0 0,-6 5 0 0 0,-12-4 0 0 0,-10-7 0 0 0,-4-1 0 0 0,-10-4 0 0 0,-2 2 0 0 0,4-4 0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01:42.397"/>
    </inkml:context>
    <inkml:brush xml:id="br0">
      <inkml:brushProperty name="width" value="0.05" units="cm"/>
      <inkml:brushProperty name="height" value="0.05" units="cm"/>
    </inkml:brush>
  </inkml:definitions>
  <inkml:trace contextRef="#ctx0" brushRef="#br0">0 1 4488,'0'0'0,"0"0"921,0 0-265,0 0-656,0 0 616,0 0 128,0 0 144,0 0 0,0 0-4024,0 0 7041,8 0-3329,-8 0-88,9 0 0,-9 0-488,0 0 480,8 0 24,0 0-16,0 0-40,-8 0-448,12 0 408,-4 0 1,4 0-65,1 0-16,-13 0-328,32 0 352,-20 0 80,0 0-112,1 0 72,-13 0-392,32 0 296,-32 0-32,8 0 40,4 0-120,-12 0-184,33 0 256,-25 0-64,4 8 56,0 0 16,-12-8-264,13 8 289,27-8-41,-32 8-8,4 0-56,-12-8-184,13 0 184,27 13-24,-28-5 16,37 4 0,-49-12-176,37 8 16,-5 0 168,5 0-96,-5-8 64,-32 0-152,45 8 192,-13 1-104,9-1-8,4 0 72,-45-8-152,36 12 128,1-4-24,3 4 88,1-4-208,-41-8 16,45 13 176,12-1-40,-5 0-64,-3 0 16,-49-12-88,57 12-16,-4 0 16,-4 1 56,-1-1 72,-48-12-128,49 32 120,0-24 16,-1 5 24,5 23-112,-53-36-48,49 8 96,4 5 8,-4 27-104,3-28 40,-52-12-40,53 33 40,0-21-40,-4 20 192,-5-23-64,-44-9-128,53 36 208,0-28-87,0 25-57,8-21 48,-61-12-112,52 32 0,1-23 24,-4 23-128,4-24 72,-53-8 32,53 12-40,3 21 40,-3-25 16,-4 4 104,-49-12-120,45 37 0,-5-29-16,13 4 128,-16 25-248,7-29 256,-44-8-120,45 12 136,-4 0-64,3 0 24,-3 21 16,-41-33-112,40 8 152,9 4-264,-4 21-16,0-25 64,-45-8 64,36 12-168,-3 0 224,3 0 152,-3 21-288,-33-33 80,36 8 64,-3 4 72,3 21-104,-24-25 128,-12-8-160,49 12 88,-12 20-104,-25-24 40,33 5-64,-45-13 40,12 32 0,28-24-8,-3 4-8,-1 1-40,-36-13 56,33 32 72,-1-24-48,-19 4-96,27 1 128,-40-13-56,12 32-8,33-24-8,-8 0-40,-29 5 40,-8-13 16,44 32-40,-11-32 0,-33 12 176,36 0-40,-36-12-96,9 13 40,23-5 8,-20 4-152,25 0 136,-37-12-32,8 8-16,29 0 56,-25 4-24,0-3-56,-12-9 40,32 8 16,-32 0-64,8 4 160,5-4-80,-13-8-32,36 8-16,-28 0-40,29 5 72,-29-5-72,-8-8 56,8 8 40,0 0 56,-8 4-216,12-4 232,-12-8-112,33 12-16,-33-3 16,12 3-16,0-4-152,-12-8 168,13 8 40,-1 0-40,-4 0 112,-8 0-56,0-8-56,12 8-120,0 1 120,0-1 24,-4 0-8,-8-8-16,0 8 0,9-8 80,-9 8-136,8-8 128,-8 0-72,0 8 0,8 0-40,-8-8 64,0 0-80,0 0 56,8 0-96,-8 8-40,8-8 8,-8 9 24,0-9 104,0 0 8,0 0-72,0 0-104,0 0-160,0 0 880,0 0-1577,0 0 377,0 0-160,0 0-296,0 0 4689,-4 0-8626,-8 0 3152,8 0-591,0-4-481,4 4 2961,-4-9-3217,-41 22-2488,45-13 5705</inkml:trace>
  <inkml:trace contextRef="#ctx0" brushRef="#br0" timeOffset="603">4313 1049 7969,'0'0'0,"0"0"1785,-4 8-945,4-8-840,0 12 600,0 0 96,0 0 8,0 21-32,0-33-672,8 8 512,5 4-111,-1 21-65,24-25 16,-36-8-352,0 32 440,13-20-88,-5 21 32,4-21-32,-12-12-352,32 41 344,-32-29-40,8 33 56,1-33 56,-9-12-416,12 44 248,0-31 96,0 19-39,-4-20-73,-8-12-232,8 37 240,1-29-16,-1 29-104,0-29 8,-8-8-128,0 36 112,0-28 120,0 5-8,-4 27 8,4-40-232,-4 8 288,-9 25-168,5-21 8,-4 0 0,12-12-128,-12 37 216,0-29 32,-25 24 8,33-24-72,4-8-184,-32 13 176,20 23-88,-5-28 112,-23 4 24,40-12-224,-13 33 224,-23-25 144,3 4-47,-7 25-97,40-37-224,-37 8 160,1 4-64,3 0-176,17 21 96,16-33-16,-37 0-88,21 12-104,0 0-72,0 21-337,16-33 601,-13 0-976,5 12-616,4 0-737,4 0-1479,0-12 3808,-4 41-9226,4-41 9226</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19:11.337"/>
    </inkml:context>
    <inkml:brush xml:id="br0">
      <inkml:brushProperty name="width" value="0.05" units="cm"/>
      <inkml:brushProperty name="height" value="0.05" units="cm"/>
    </inkml:brush>
  </inkml:definitions>
  <inkml:trace contextRef="#ctx0" brushRef="#br0">40 279 8257,'0'0'0,"-6"-6"1897,-12-10-1297,15 11-176,3 5-424,-6-17 536,3 17 72,3 0 32,-4 0-104,4 0-536,0 4 376,0 1-7,0 17 31,2-2 56,-2-20-456,3 25 512,3 7-56,-1 6-48,1 7 24,-6-45-432,5 52 408,2 3 32,0 6-8,1 0-48,-8-61-384,7 63 225,-2-2-25,0 0-72,-3 0-40,-2-61-88,2 59 176,0-3-32,-2-4 40,0-11-48,0-41-136,0 38 168,0-7 32,0-6-40,0-6-32,0-19-128,0 6 80,0 8 8,0-14-40,0 0 40,0 0-88,0-5 88,0-13-32,2-4-32,-2-6-40,0 28 16,1-40 32,1-8-128,0-10 152,0-6-48,-2 64-8,5-70 16,1-6 32,-1-6-8,0-3-24,-5 85-16,6-86-24,1 0-32,0 5 48,9 6 56,-16 75-48,7-66 24,13 6 16,-2 12-56,0 7 16,-18 41 0,20-34 40,-2 7 24,0 7 0,1 4-64,-19 16 0,20-4 56,2 2 32,-3 2-8,3 4-56,-22-4-24,22 20 88,1 1 48,2 8-112,2 5 144,-27-34-168,25 40 16,0 1-72,-3 7 136,-1 1 0,-21-49-80,22 48 0,-4 4 48,0-2-96,-4 1 8,-14-51 40,5 48 24,1-1 16,-1-2-24,-5-2-112,0-43 96,0 39 16,-5-1-16,-13-4 24,0-2 80,18-32-104,-22 29 40,-3-7-24,-5-3 32,-4-13 24,34-6-72,-40 14-16,-3-14 32,0 0-136,0-2 16,43 2 104,-43-14-136,2 0-32,1-1-88,2-5-224,38 20 480,-35-21-640,4-1-416,4 1-193,4 3-399,23 18 1648,-20-14-2465,15 8-1287,-1-8-3282,6 14 7034</inkml:trace>
  <inkml:trace contextRef="#ctx0" brushRef="#br0" timeOffset="2115">979 174 11698,'0'0'0,"4"-9"688,5-20-544,-9 29-144,10-9 192,21-23 24,-21 32 40,21 0 80,-31 0-336,26 0 312,2 25 73,0 1 215,4 8 0,-32-34-600,28 48 600,1 2-24,-17 17-224,20 15-56,-32-82-296,10 95 272,2 3-88,-2 3-64,-7 3 24,-3-104-144,0 98 96,0 0-48,-10-4 24,-15 1-40,25-95-32,-9 95 16,-29 0-16,6 3-88,-3-13-568,35-85 656,-34 82-1128,-1-9-568,0-7-801,3 0-488,32-66 2985,-37 60-6297,37-60 6297</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19:14.241"/>
    </inkml:context>
    <inkml:brush xml:id="br0">
      <inkml:brushProperty name="width" value="0.05" units="cm"/>
      <inkml:brushProperty name="height" value="0.05" units="cm"/>
    </inkml:brush>
  </inkml:definitions>
  <inkml:trace contextRef="#ctx0" brushRef="#br0">260 121 7953,'0'0'0,"6"-29"3297,-6 29-3297,9-28 648,1-7-120,-1 23 232,-5 5 193,-4 7-953,3-3 992,-3 0-152,0 0-208,0 3 8,0 0-640,-7 0 624,-2 9-56,-1 20 73,-18-20-97,28-9-544,-6 38 496,-23-3 24,20 9-32,-20 10-24,29-54-464,-9 66 360,-20 13-56,20 3-144,-19 13-40,18 9-32,10-104-88,-35 108 40,26 2-24,-20 7-56,29-117 40,-6 104 0,-3 4 0,9-7-40,0-10-24,6-8-152,-6-83 216,28 75-520,7-5-464,12-4-520,-47-66 1504,54 67-2377,12-11-1384,17-5-4785,-83-51 8546</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20:29.977"/>
    </inkml:context>
    <inkml:brush xml:id="br0">
      <inkml:brushProperty name="width" value="0.05" units="cm"/>
      <inkml:brushProperty name="height" value="0.05" units="cm"/>
    </inkml:brush>
  </inkml:definitions>
  <inkml:trace contextRef="#ctx0" brushRef="#br0">288 0 3304,'0'0'0,"0"0"0,-3 0 752,0 5-600,-2-2 16,2-3 16,3 0-184,0 0 201,0 0 15,-3 0 24,3 0 32,0 0-272,-4 0 344,4 0 48,-3 0 24,0 0 48,3 0-464,-3 0 456,0 0 8,0 0-32,-1 0 0,4 0-432,-3 3 352,0 0 17,-2-3-33,1 4-24,4-4-312,-3 3 320,-2-3-40,0 3-56,0-3-40,5 0-184,-12 3 208,12-3-80,-5 0 56,-8 0-56,13 0-128,-3 0 96,-2 3 8,1-3-16,-11 3 24,15-3-112,-4 4 176,-12-1 24,11 0 0,-11 0 0,16-3-200,-4 5 184,-14 7 32,6-8 0,7 0 16,5-4-232,-17 15 201,12-12 31,-11 11-32,13-11-16,3-3-184,-13 16 216,10-3-80,-2 2-8,-7-2-24,12-13-104,0 14 104,-3-1-48,3-1 16,0 1-16,0-13-56,1 13-40,5-1 112,7-7-40,-8 11 0,-5-16-32,17 3 24,-3 2 0,4 9-16,1-14-40,-19 0 32,19 5 32,3-2-80,0-3-48,0 0 32,-22 0 64,24 0-200,-2 0-216,3 0-120,0-2-273,-25 2 809,24-3-1024,-2 0-56,0 0-256,-1-2-233,-21 5 1569,20-5-1688,-2-7-3001,-18 12 4689</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20:33.539"/>
    </inkml:context>
    <inkml:brush xml:id="br0">
      <inkml:brushProperty name="width" value="0.05" units="cm"/>
      <inkml:brushProperty name="height" value="0.05" units="cm"/>
    </inkml:brush>
  </inkml:definitions>
  <inkml:trace contextRef="#ctx0" brushRef="#br0">154 278 8201,'0'0'0,"0"-3"544,0 3-544,-5-5 0,0-1-72,1 1 64,4 4 40,0 1-32,0-2 48,1 2 48,1 0 32,-2 0 80,0 0-208,0 3 329,0 1 87,0 0 112,0 1-8,0-5-520,-3 14 496,-1-9-24,1 14-104,0-5-40,3-14-328,-3 16 256,-2 1-24,2 4-8,-2 1 0,5-22-224,-12 24 216,9-1 0,-2 1-63,-11 3-1,16-27-152,-5 25 192,-11 0-64,12 1 48,-14 1-48,18-27-128,-4 25 112,-9-2 8,10 0 8,0-6-24,3-17-104,-5 17 72,2-2 8,0-3-40,3 1 16,0-13-56,0 3 48,0 2 8,1-2-16,1-3 40,-2 0-80,3 0 136,0 0 16,-1-2 0,2-12-72,-4 14-80,4-13 72,0-4-72,9-5 24,-8-5 16,-5 27-40,14-30 16,-8-3 32,10-3-56,-11-1 16,-5 37-8,14-38-24,-9 2 0,9 1 72,-9 1-96,-5 34 48,6-34 16,7 3-16,-12 6-48,4 1 80,-5 24-32,5-22 24,-1 4-8,0 1 24,-1 4-40,-3 13 0,3-4 16,0-3 8,2 1 16,-2 1 32,2 2 0,-5 3-72,3 0 40,2 0 40,-1 3 16,1 11 80,-5-14-176,5 13 184,-1 3 0,1 3-8,0 1 0,-5-20-176,5 24 144,1 1 16,0 5-16,7 2-64,-13-32-80,5 31 72,1 1-48,8 1 0,-7-1-24,-7-32 0,15 31 24,-8-1-8,7 0-8,-8-1-16,-6-29 8,16 28 0,-10-6-24,10-1-64,-11-2-88,-5-19 176,14 16-440,-11-1-224,4 0-224,-1-11-280,-6-4 1168,5 16-1393,-1-13-415,0 2-528,-4-5-3930,0 0 6266,0 0 0</inkml:trace>
  <inkml:trace contextRef="#ctx0" brushRef="#br0" timeOffset="2323">64 589 8833,'0'0'0,"0"0"0,1-1-168,3-1-88,2-2 120,10-1 136,-16 5 0,12-7 24,2 3 56,-1-9 160,1 12 96,-14 1-336,13-5 441,1-2 23,-1 1 48,3-6 8,-16 12-520,15-4 424,1-8-40,2 7-176,1-9-56,-19 14-152,20-5 88,1-11-32,1 10-72,-22 6 16,23-17 0,0 4-56,-1-1-16,-22 14 72,20-16-72,-20 16 72,19-16-96,-2-1 48,-1-2 24,-2 3 40,-1-1-8,-7 2 0,7 0-8,-8 2 8,1 0 64,-6 13-72,5-6 56,0-10 32,-1 11 8,1-7 48,-5 12-144,2-5 128,-1 4 80,-1-3 0,0 4-208,0-3 224,0 3 8,0 0-16,0 0 40,-3 5-16,3-5-240,-3 13 257,0-9 39,0 15 48,-1-1-16,4-18-328,-3 19 408,0 3-96,0 1-48,0 1-24,3-24-240,0 27 168,0-2 64,0 1-24,0-4-40,0-22-168,0 23 224,0-2-80,0 1-56,1-2 8,-1-20-96,4 19 16,-1 0-8,1-3 16,1 2 48,-5-18-72,5 12 0,0-7 104,-2 0 8,2-2-40,-5-3-72,4 0 104,9 0-16,-8-6 40,9-10-16,-14 16-112,6-18 97,10 3-17,-10-8-56,10-2 0,-16 25-24,6-25 64,10-4-40,-9 4 0,7-5 16,-14 30-40,6-31 56,8-1-56,-7 0 40,7 4 8,-14 28-48,5-28-40,7 4 40,-7 2-32,1 3 32,-6 19 0,13-16 0,-12 2 0,4 9 48,0-1-72,-5 6 24,2-5 8,-1 2-8,1 3-48,-2 0 24,0 0 24,0 5-24,0 10-24,0 0 72,0 2-24,0-17 0,0 22 40,0 2-8,0-2 40,0 5-8,0-27-64,0 25 96,0 3-16,1 1-32,-1-2 40,0-27-88,2 27 104,1-4 40,2 3-48,-1-4-48,-4-22-48,7 19 24,-1 0-32,-1-4 32,1 0-16,-6-15-8,13 12 16,-10-9 32,3 2-24,1-5 56,-7 0-80,6 0 112,7-1-72,-9-12 32,11 0-32,-15 13-40,6-17 24,11-1 0,-10-4 16,10-3-80,-17 25 40,13-25-40,-7-2 40,10-3 0,-10 2 32,-6 28-32,16-30 24,-12 0-24,11 3 0,-11 5 0,-4 22 0,7-18-16,5 1-8,-7 3 8,1 1-8,-6 13 24,15-6 0,-11-1 64,3 3-72,-3 2 40,-4 2-32,5 0 24,-2 0-24,1 5 64,-3 12-64,-1-17 0,2 13 32,-1 4-48,1-1-24,-1 3 64,-1-19-24,4 19 32,-3 3 16,1-2-8,-1 3-56,-1-23 16,2 20 16,-1 2-8,3-1-8,-3 1 16,-1-22-16,3 20-56,-1 1-40,1-2-136,0 0-232,-3-19 464,3 17-752,2 1-401,-2-3-343,2 1-424,-5-16 1920,3 16-2601,-6-16-4352,3 0 6953</inkml:trace>
  <inkml:trace contextRef="#ctx0" brushRef="#br0" timeOffset="2324">1289 270 9930,'0'0'0,"0"-1"248,-3-1-272,0 1-8,0 1 48,3 0-16,0-2-16,3 2 24,0 0 64,-1 0 80,-2 0-152,1 3 296,1 2 176,-2 0 128,0 11 120,0-16-720,0 4 760,-3 15-48,0-3-87,3 0-89,0-16-536,-3 19 416,-1 1-96,1 2-88,3 4-64,0-26-168,-3 23 160,0 3-8,0 0-32,3 1 16,0-27-136,-3 24 104,-1 0-32,1-2 8,3 0 48,0-22-128,-3 19 56,0-2 24,3-3-16,-3-1-24,3-13-40,0 5 72,0 7 8,0-12 32,0 4-56,0-4-56,1 0 168,1 0-40,1-4-8,0-10-16,-3 14-104,3-14 96,2-3-24,0-4-32,0-6 16,-5 27-56,4-31 0,1-2 16,0-4-8,0-1-8,-5 38 0,6-38-8,7-4-8,-9-1 8,14 0-32,-18 43 40,6-42 0,13 4-8,-6 0-8,1 3 40,-14 35-24,14-30 24,0 3-48,0 4 24,1 2-24,-15 21 24,12-19-8,2 2-8,-1 11-8,0-7 16,-13 13 8,6-2-48,10 2 32,-10 0 8,10 0-8,-16 0 16,5 15 16,1-11 8,7 18-16,-10-4 32,-3-18-40,6 19 0,0 3 24,1 2 32,-2-1-16,-5-23-40,4 25 80,-2 4-32,-1-2-8,-1 0 17,0-27-57,0 26 72,0 0 40,-3-3-24,-1 0-8,4-23-80,-5 22 64,-9-3 0,10-2 8,-8-1 0,12-16-72,-5 5 72,-14 12-24,5-14 16,-4 2 8,18-5-72,-17 5 64,-2-2-24,0-3 24,0 0-80,19 0 16,-19-3-24,0-2-128,0-8-80,0 8-184,19 5 416,-17-12-625,0-1-207,2 7-360,3-12-336,12 18 1528,-13-6-2097,10-8-935,-2 9-3458,5 5 6490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20:36.963"/>
    </inkml:context>
    <inkml:brush xml:id="br0">
      <inkml:brushProperty name="width" value="0.05" units="cm"/>
      <inkml:brushProperty name="height" value="0.05" units="cm"/>
    </inkml:brush>
  </inkml:definitions>
  <inkml:trace contextRef="#ctx0" brushRef="#br0">207 23 6865,'0'0'0,"-3"-5"256,3 5-256,-13-5 248,10 1 136,-2-1 80,1 3 112,4 2-576,-3-1 512,-2 1 73,0 0 47,0 0-8,5 0-624,-4 3 624,-1 2-80,-8 7 0,10-7-16,3-5-528,-5 16 496,-7-3-7,7 2-33,-9 3-88,14-18-368,-13 20 392,0 5-88,-2 2-24,2 2 48,13-29-328,-13 30 280,9-2-16,-11 1-8,12 2-32,3-31-224,-3 35 224,-2 4-24,2 1 0,3-1-16,0-39-184,0 38 80,5-1 40,11-3-72,1 1-56,-17-35 8,22 33 24,5-3-40,5 0-32,7-3 16,-39-27 32,44 25-112,7-2-296,4-3-424,5-4-448,-60-16 1280,63 13-2017,7-1-983,4-9-4098,-74-3 7098</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20:38.146"/>
    </inkml:context>
    <inkml:brush xml:id="br0">
      <inkml:brushProperty name="width" value="0.05" units="cm"/>
      <inkml:brushProperty name="height" value="0.05" units="cm"/>
    </inkml:brush>
  </inkml:definitions>
  <inkml:trace contextRef="#ctx0" brushRef="#br0">0 28 7089,'0'0'0,"2"-4"464,1-11-400,-3 15-64,5-4 136,1-1 168,0 5 16,7 0 104,-13 0-424,5 5 488,-1 9 97,9-1 135,-10 1-24,-3-14-696,6 16 696,7 3-64,-8 3-32,1 5 16,-6-27-616,6 30 577,1 4-57,-1 4-40,-1 2-104,-5-40-376,6 44 280,-1 0-64,1 4-40,-1-3-56,-5-45-120,5 48 136,-1-1-56,0 0-16,-3-1 8,-1-46-72,2 44 56,-2-1 16,0-3-40,-3-2-32,3-38 0,-4 34 0,0-2 16,-1-4-16,-8-2 0,13-26 0,-3 20-96,-13-1-224,4-2-288,-3-1-360,15-16 968,-17 13-1353,1-8-599,-1 14-697,0-15-3568,17-4 6217,0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20:48.656"/>
    </inkml:context>
    <inkml:brush xml:id="br0">
      <inkml:brushProperty name="width" value="0.05" units="cm"/>
      <inkml:brushProperty name="height" value="0.05" units="cm"/>
    </inkml:brush>
  </inkml:definitions>
  <inkml:trace contextRef="#ctx0" brushRef="#br0">234 199 5049,'0'0'0,"0"0"0,0 0 392,-3 0-312,-2-2 64,2 2 88,3 0-232,0 18 384,0-19 80,-3-1 40,3 0-16,-4-2-40,1 2-24,3-3-8,-3 2 1,3 3-417,-3-3 400,0 0-16,0-2 24,-2 2-56,5 3-352,-5-3 328,-7 1-32,8-1-40,-8 2-64,12 1-192,-3-2 168,-12 2 8,11 0-56,-11 0 40,15 0-160,-4 0 176,-11 0-40,11 0 24,-12 0 40,16 0-200,-5 3 216,-12 2 24,12 0 25,-12 7-25,17-12-240,-5 3 160,-8 10 32,10-10-8,-2 13-56,5-16-128,-4 5 128,-1 12-40,0-3-32,2-1 8,3-13-64,0 14 120,0 2-32,0 1 0,0-1-24,0-16-64,0 17 48,5 2-24,0-3-40,7 2 64,-12-18-48,5 15 32,9 0 24,-8-3 0,12-7-56,-18-5 0,12 17-32,3-12 8,-1 9-8,2-11-16,-16-3 48,15 5-88,4-2-32,0-3-120,0 0-208,-19 0 448,19-1-664,-1-4-305,1-1-295,0-9-296,-19 15 1560,19-4-1865,1-10-87,-3 1-2713,-17 13 4665</inkml:trace>
  <inkml:trace contextRef="#ctx0" brushRef="#br0" timeOffset="885">542 45 5937,'0'0'0,"0"-2"320,1-3-352,-1-1 136,2 1 176,-2 2 168,0 1 112,0 2-560,0 0 616,-3 0-48,0 0-24,-1 4-63,4-4-481,-4 4 408,-1 11-56,-8-11-24,10 12-16,3-16-312,-5 13 304,-9 1-32,11 3-40,-10 4-64,13-21-168,-4 24 136,-12-2 8,11 1-16,-12 3-8,17-26-120,-5 25 72,-12-1 48,12-1-16,-8-1 0,13-22-104,-3 21 136,-2-1-56,1-2-24,1-4-40,3-14-16,0 16 24,0-4-16,0-7-16,0 11-24,0-16 32,1 5-56,1-1 40,1-4-16,-3 0 32,3 0-72,2 0 0,0-1-40,7-12 40,-12 13 72,5-4-96,8-15-8,-7 1 40,11-2-48,-17 20 112,13-22-136,-7-4 24,12 3 48,-12-4-16,-6 27 80,16-29-24,-12-1 8,11 0 16,-11-3 32,-4 33-32,5-30 64,0 2 24,0 4 48,-1 3 16,-4 21-152,5-17 168,0 4 0,-2 7-16,-1 0 16,-2 6-168,1-5 192,1 2 16,-1 1 104,1 2 17,-2 0-329,0 0 336,0 5 40,1 0-88,-1 12-40,0-17-248,2 13 192,0 3-72,1 3-8,1 0-8,-4-19-104,5 22 112,0 1-32,8 3 0,-9 0-48,-4-26-32,7 29 8,7-1 16,-8 1-48,10-1 40,-16-28-16,6 27 0,10-2-48,-10-1 24,10 1-96,-16-25 120,6 21-248,9-4-256,-9-1-336,8-3-369,-14-13 1209,5 4-1648,8 11-560,-7-11-297,-1 1-2640,-5-5 5145</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20:56.850"/>
    </inkml:context>
    <inkml:brush xml:id="br0">
      <inkml:brushProperty name="width" value="0.05" units="cm"/>
      <inkml:brushProperty name="height" value="0.05" units="cm"/>
    </inkml:brush>
  </inkml:definitions>
  <inkml:trace contextRef="#ctx0" brushRef="#br0">16 545 4336,'0'0'0,"0"0"168,0 0-168,0 0 24,-8 0 120,0 0 185,8 0 215,0 0-544,0-4 728,0 1 112,0-1 32,0 0 0,0 4-872,0-4 825,0 4-105,0 0-88,0 0-104,0 0-528,4 0 448,0 0-56,4-4-64,3 0-56,-11 4-272,12-3 224,3-1-72,20 0-48,-20-4-32,-15 8-72,38-11 56,-3 7-24,-1-8 24,5 1-48,-39 11-8,38-12-32,8 1 16,-4-1-16,0 5-8,-42 7 40,46-8-16,-7 0-40,3 1-192,-8-5-288,-34 12 536,39-7-944,-1-1-464,0 0-529,27 43-271,-65-35 2208,35 0-4537,-35 0 4537</inkml:trace>
  <inkml:trace contextRef="#ctx0" brushRef="#br0" timeOffset="2407">406 281 6465,'0'0'0,"2"-3"96,1-3-136,0-7-16,2 8 24,-4 4 32,1-1 64,-1 1 112,1-1 120,-2 2 120,0 0-416,0 0 480,0 0 0,0 0-8,-3 0-16,3 0-456,-3 3 473,-2 2-17,0 0-48,1 11-80,4-16-328,-5 4 248,0 10-88,-8-1-32,13 1 8,0-14-136,-4 18 88,-11 1-16,12-2-8,-1 2-48,4-19-16,-13 19 40,10 1-16,-2 1-8,0 0 40,5-21-56,-4 18 40,-9 1-40,13-1 56,-5 1-24,5-19-32,-3 16 48,0-2 40,3 0-24,0-9-56,0-5-8,0 15 32,0-11 8,0-1-16,0-3 40,0 0-64,1 0 72,1 0-56,0-2 8,-1-4-72,-1 6 48,5-17-32,0 2 40,-1-2 0,3-4 32,-7 21-40,4-23 32,1-1-64,2-4 24,-3 1-8,-4 27 16,7-29-16,-1 1 40,0-4 8,7 2 0,-13 30-32,3-27 24,3 2 8,1 5-8,-1 1 16,-6 19-40,6-19 40,-1 3 24,0 3 16,-2 9 32,-3 4-112,3-7 184,-1 3 24,-1-1 40,1 3 16,-2 2-264,1 0 185,1 0-17,0 3-24,1 2-40,-3-5-104,3 14 96,0-9 0,0 14-24,0-5 16,-3-14-88,4 16 112,-3 1-8,2 4 24,-1-2-16,-2-19-112,3 20 64,0 1 8,2-2-24,0 0 8,-5-19-56,6 17 24,7 1 24,-9-4-16,3 0-32,-7-14 0,12 13 0,-7-9 8,0 11-48,1-15 24,-6 0 16,6 4 48,1-4-24,-1 0 32,0 0-40,-6 0-16,5-3 0,1-3 32,1-10-8,-1 3 8,-6 13-32,6-15 0,-1-3-32,0-2 24,1-1-8,-6 21 16,5-22-8,0 0 16,-1 0-24,0 3 0,-4 19 16,4-19 24,1 5-16,0 0-8,-1 7 16,-4 7-16,4-14 0,0 9 8,0 1 72,0-1-16,-4 5-64,3-2 72,-1 2 72,1 0-24,-1 3 56,-2-3-176,1 13 136,2-10-32,-1 13-24,1-2-16,-3-14-64,3 13 24,1 3 8,-1-1-32,0 1-8,-3-16 8,5 16 32,-2 0-40,1 1-96,0 1 72,-4-18 32,4 17-72,1-3-40,0 2-48,1-3-256,-6-13 416,13 14-648,-10 0-192,3 0-121,1 0-135,-7-14 1096,6 15-1200,0-3-184,-1 1-121,1 0-55,-6-13 1560,16 17-1488,-14-14-2385,-2-3 3873</inkml:trace>
  <inkml:trace contextRef="#ctx0" brushRef="#br0" timeOffset="2408">900 237 5777,'0'0'0,"0"0"0,0 0 392,0 0-104,-3 0 56,3 3 72,0-3-416,-3 3 440,0 2 16,3 8 16,-3-9 8,3-4-480,-3 19 521,0-4-97,-1 0-32,1 4-32,3-19-360,-3 19 272,0 3 40,3 1-16,-3-1-24,3-22-272,0 22 272,0 3-32,0-1-32,0-1-48,0-23-160,0 23 120,0-3-40,1-1-32,4-2-24,-5-17-24,5 16 16,1 0-16,-1-3 0,1-9 48,-6-4-48,5 16 24,0-13-8,-2 0 48,-2 1-16,-1-4-48,2 0 128,0 0-16,-1-4-32,-1-8 24,0 12-104,0-14 32,0-2 16,0-5 16,0-2-8,0 23-56,0-29 8,-3-1 24,3-3-56,0-2-8,0 35 32,-3-33-8,3-2 8,0 4 24,0-1 40,0 32-64,-3-30 56,3 3 25,0 2-33,0 1 24,0 24-72,0-20 80,0-2 0,0 3 48,0 1-8,0 18-120,3-15 120,2 2 16,-1 7 8,1-7-8,-5 13-136,6-3 112,9-2-24,-3 2-24,1 1-8,-13 2-56,16 0 80,3 0-24,1 3-24,4 2-16,-24-5-16,23 13 16,1-8-8,0 9 16,0 0-48,-24-14 24,20 14-8,1 4 16,-4 1 24,-4 0 48,-13-19-80,6 20 80,0 1 8,-3-1-8,-3 2 8,0-22-88,-3 21 112,-11 1 16,-2 0-16,-1 0-8,17-22-104,-21 19 88,-2-3-40,1-4-8,-2 1-96,24-13 56,-25 5-40,-2 7-112,0-8-128,0-1-72,27-3 352,-28 0-456,1 3 0,0-3-64,0 0-73,27 0 593,-24-2-840,1 1-336,1-4-528,6 0-537,16 5 2241,-14-4-5473,14 4 5473</inkml:trace>
  <inkml:trace contextRef="#ctx0" brushRef="#br0" timeOffset="2409">1250 19 8593,'0'0'0,"3"-3"144,1-3-32,-4 6-112,15-5 240,-11 0 81,1 5 23,0 5-16,-5-5-328,5 16 304,-2-2 80,-2 2 24,1 3 16,-2-19-424,2 23 384,-1 3-112,1 4-8,-1-4-72,-1-26-192,2 30 184,3 2-48,-1-2-40,3 3-32,-7-33-64,6 33 64,7-1 8,-9 0 8,3 1 32,-7-33-112,6 33 72,-1 0 0,-1-3-64,0-2-16,-4-28 8,1 29 0,1-2 32,-2 0 0,0-4 8,0-23-40,-5 22-40,-9-1-168,9 1-184,-12-3-120,17-19 512,-18 17-632,1-1-120,-4-3-32,-2 1-112,23-14 896,-27 13-985,-2-9-151,-2 15-216,-4-15-2921,35-4 4273</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21:00.457"/>
    </inkml:context>
    <inkml:brush xml:id="br0">
      <inkml:brushProperty name="width" value="0.05" units="cm"/>
      <inkml:brushProperty name="height" value="0.05" units="cm"/>
    </inkml:brush>
  </inkml:definitions>
  <inkml:trace contextRef="#ctx0" brushRef="#br0">279 55 5409,'0'0'0,"0"-2"304,-4-3-112,1-7 16,3 12-208,-3-5 192,3 0 0,0-1-24,0 1 48,0 5-216,0-5 280,0 2 128,0 0 96,-3 1 48,3 2-552,-3-1 592,0 1-55,0 0 15,-2 0 0,5 0-552,-13 5 512,10-1-24,-11 11-24,1-11-72,13-4-392,-12 19 328,-4-3-16,-2 1-72,-1 4 32,19-21-272,-17 22 257,0 3 127,-1 5 8,1 7-32,17-37-360,-17 39 400,1 7-128,0 1-56,3 2 8,13-49-224,-4 51 208,-1-2-40,2 0 16,3-2-24,0-47-160,1 44 24,12 1 8,1-6 32,3-1-128,-17-38 64,23 36-32,2-3-24,3 1-152,-28-34 208,35 30-328,-35-30 328,40 26-848,5 1-704,6-1-1105,6-3-4857,-57-23 7514</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2:19:35.536"/>
    </inkml:context>
    <inkml:brush xml:id="br0">
      <inkml:brushProperty name="width" value="0.04999" units="cm"/>
      <inkml:brushProperty name="height" value="0.04999" units="cm"/>
    </inkml:brush>
  </inkml:definitions>
  <inkml:trace contextRef="#ctx0" brushRef="#br0">142 595 4256,'0'0'0,"0"0"745,0 0-745,0 0 592,0 0-64,4 0 40,-1 6 264,-3-6-832,3 0 912,3 0-32,-3 0-47,4 0-217,-1 0-64,0 6 24,4-6 16,-1 0 40,-9 0-632,10 0 768,-1 0 9,1 0-9,-4 0-16,-6 0-752,9-3 640,1 0-32,-4 0-104,4-4-48,-10 7-456,6-9 377,0-1-25,1-2-96,-4-1-24,-3 13-232,6-25 176,1 19-72,-1-7 32,0-12-64,-6 25-72,3-10 72,0-15 16,1 15-8,-4-15-8,0 25-72,0-9 88,0-17-24,0 14 24,0-14-56,0 26-32,0-9 48,-7 0 16,1-1-48,0-3 48,6 13-64,-7-25 96,-2 22 0,-16 3 56,18 0 56,7 0-208,-9 0 88,-16 6 0,18-6 8,-18 7-56,25-7-40,-10 9 32,-18 1-16,19 18 8,-20-22-96,29-6 72,-6 29 8,-23-4 16,23 3-56,-3 4 96,9-32-64,-26 28 88,20 7-32,0 0 8,-4 3 40,10-38-104,-6 41 16,0-6-16,-1 3 144,7-7-144,0-31 0,0 35 80,0-7 8,7 1 8,2-20 32,-9-9-128,10 35 136,15-10-96,-16-15-16,4 18 32,-13-28-56,28 7-64,-15-1 88,15 0-160,-15 0 88,-13-6 48,32 0-72,-20 0 32,23 0 56,-22-9-104,-13 9 88,31-13-16,-18-18-40,18 5 96,-18 1 16,-13 25-56,32-28 8,-20-1-40,23 1-48,-25 3 0,-10 25 80,31-29 24,-21 4 16,2 12 0,14-18-16,-26 31-24,9-10 40,0-2-40,1 2 64,-1 1-8,-9 9-56,10-7-40,-4 4 56,-3 0-8,4 3 72,-7 0-80,3 0 56,0 6 40,-3 4 8,0 18-80,0-28-24,0 10 48,0 28-64,0-13 72,-9 0-8,9-25-48,-7 29 112,-2-1 8,2 0-96,1 7 57,6-35-81,-6 29 72,-1-4-32,1 0-104,0-15 64,6-10 0,-6 31-32,-1-24 64,7-1 88,0-6-152,0 0 32,0 0-24,0 0-96,0 0-1,0-6 105,0 6 16,0-10-16,3-18 48,4 15-48,2-25-24,-9 38 40,10-35-56,-1 1 80,1-1-32,-1 0-64,-9 35 72,10-38 16,2 7-32,1-4 72,-1 6-32,-12 29-24,10-28 56,3 3-56,-1 15 16,-2-21 8,-10 31-24,12-10-96,-2 1 96,-1-4-8,1 4 8,-10 9 0,9-7 104,-2 4-48,-1 3 25,0 6 15,-6-6-96,6 10 200,1 18 40,-4-21-96,3 24 80,-6-31-224,7 10 96,-4 28 0,3-10 0,-3-3-96,-3-25 0,7 29 88,-1-4 24,3-15 8,-2 24 24,-7-34-144,9 10 128,1 15-88,2-19 128,14 20 0,-26-26-168,9 6 32,4 3 48,15 17-88,-18-26-64,-10 0 72,28 0 8,-15 0 40,21 0-24,-8-3-80,-26 3 56,25-10 104,3-18-8,4 15-56,0-19 8,-32 32-48,28-12-16,4-23 48,-4 7-64,0-1 200,-28 29-168,26-28-56,-14-4-56,20 4 96,-23-1 0,-9 29 16,13-34 48,0 8 48,-4-2 64,-3 3-144,-6 25-16,7-13 96,-4-25 8,0 29-160,-3-20 96,0 29-40,0-9 56,-6 2-112,-1-2 88,1-1 8,6 10-40,-9-9-32,-17 6 48,20 3 16,-3 0-16,9 0-16,-29 9 40,20 20 0,-20-20-40,20 29 48,9-38-48,-26 28 88,20 1-8,-3 6 56,-20-1-96,29-34-40,-6 35 32,-4 3 96,1 0-40,3 0 0,6-38-88,-7 41 32,7-6 8,0 3 48,0-4 72,0-34-160,4 29 168,2 2-144,3-21-96,4 18 32,-13-28 40,25 7 0,-15 2-16,15 1 16,-16-4-16,-9-6 16,26 0-32,-17 0-8,20 0 152,-20-3-96,-9 3-16,29-26 16,-20-2 56,4-7-128,12-3 56,-25 38 0,9-41 0,4 0 32,12-9-64,-18-4-24,-7 54 56,9-57-88,4 0 72,-4 7 40,1-4 40,-10 54-64,9-51-16,1 1-16,-7 6-24,3-1-88,-6 45 144,3-37 0,0 11-80,1-5 56,-1 21 8,-3 10 16,0-12-32,0-14 64,0 26-16,0 0 24,0 0-40,0 7 16,-7 2-32,1 16 88,0-15-56,6-10-16,-7 35 64,1-7 64,0 7-184,0 3 56,6-38 0,0 38-32,-7 6-96,7-9 256,0 6-96,0-41-32,0 41 112,0-7-8,0 11-40,0-7 64,0-38-128,3 34 81,7 1 63,-1-3-176,1-7 80,-10-25-48,12 25 48,1-15-8,12 15-24,-15-19 32,-10-6-48,28 7-64,-15-1-56,15 0 184,-15 1-80,-13-7 16,35 0 40,-23 0 8,23 0-80,-22-4-112,-13 4 144,31-9-16,-5-20-48,-17 4-25,23 0 194,-32 25-105,9-29 16,16 1-56,-15-7 200,2 1-128,-12 34-32,13-32 16,0 0 88,-4 7-136,-2-3 16,-7 28 16,3-13 72,-3-19-96,0 23-72,0-16 56,0 25 40,-10-10-120,1 1 136,-1 6-32,-15 3 48,25 0-32,-6 0 24,-4 0-64,-18 25 144,21-16-88,7-9-16,-9 35 88,0-6-136,-17-1 32,20 0 48,6-28-32,-6 38-32,-1 3 144,1-6 48,0 6-56,6-41-104,0 32 136,0-4 32,0 4-200,3-4-32,-3-28 64,9 29 64,1-4-32,2 3-136,14-18 144,-26-10-40,9 31-72,16-24 24,-15 2 96,21 1-64,-31-10 16,13 6 16,19-6-64,-23 0 128,20 0-80,-29 0 0,9-9 56,16-4-72,-15-19 48,2 4-48,-12 28 16,13-32-88,0-6 120,-4-3-272,1-6 128,-10 47 112,6-47-208,0-4 80,-3 4 8,1-1-33,-4 48 153,0-50-104,0 5-88,0-2 184,0 15-56,0 32 64,-7-37 16,-2 11-72,-1-2-48,1 3 0,9 25 104,-10-7-72,1-18-16,-16 22 0,25 0 88,0 3 0,-10-7-32,4 4 48,0 3 56,-1 0-80,7 0 8,-6 7-88,6-1 128,0-6-152,0 6 64,0-6 48,0 0 56,3 0-96,0 7 96,7-1-72,-10-6 16,9 0 0,16 0-112,-15 0 56,3 0 80,-13 0-24,28 0-40,-15 0 128,18-10-104,-18-15 16,-13 25 0,31-9-16,-18-26-24,19 10-32,-23 12 8,-9 13 64,29-28 32,-20 15 56,4 0 56,-1 1-104,-12 12-40,13-10-72,-4 7 16,1 0-16,-1 0 56,-9 3 16,7 0 32,-4 0 72,0 9 8,0 16 48,-3-25-160,0 26 248,0 8-160,0-2 32,0 6-48,0-38-72,0 38 88,0 0 104,-6 3-160,0 0 81,6-41-113,-7 44 16,1 7-32,0-7 184,-1 3-168,7-47 0,0 44 136,-6 1-120,6 2-16,-6-6 144,6-41-144,0 41 0,0-9 64,0-4-96,0 7-32,0-35 64,0 9-160,0 36 112,0-39-184,0 3-201,0-9 433,0 26-480,0-26-176,0 6 112,0-6-64,0 0 608,3 0-560,-3 0-64,0 0 32,0 0 79,0 0 513,0 0-544,0 0-40,0-9-80,0-1 80,0 10 584,0-9-536,0-17 136,-6 17 8,6-23 24,0 32 368,-7-25-280,1-3 23,0 18 161,6-18 48,0 28 48,-7-13-32,7-15 64,-6 15-32,6-22 72,0 35-72,-6-9 48,6-23 72,0 20-7,0-17-33,0 29-80,0-9 224,0-4-16,0 3 48,0 4 56,0 6-312,0-9 296,0 2-72,0 4 96,3 0 40,-3 3-360,3-3 264,0 3 104,3-6-136,4 2-40,-10 4-192,6-6 336,4 0-32,-1-1-16,1-2-32,-10 9-256,12-9 136,14-4-7,-17 0 71,4 4-88,-13 9-112,28-29 120,-18 17-40,15-17-80,-16 1 88,-9 28-88,29-29 8,-20 17 24,4-26-48,12 13 56,-25 25-40,6-26 32,4 1-48,3 16 56,-1-23 0,-12 32-40,10-9 80,-1-17 104,1 20-72,-4-4-16,-6 10-96,6-12 96,1 2 32,-4 4 80,0 3 32,-3 3-240,3 0 168,0 0-56,-3 6 120,0 4-96,0-10-136,0 9 248,0 20-8,0-20-192,0 29 24,0-38-72,0 32 40,0 9 80,-6 0-8,6 0-24,0-41-88,-6 41 144,-1 0-80,7 3 80,-6 3 56,6-47-200,0 48 64,-6-1 96,6-3-56,0-9-32,0-35-72,-7 38 177,7-9-145,0-4 40,0-16-144,0-9 72,0 32-88,0-26 104,0 4-48,0-1-113,0-9 145,3 6-80,1-6-32,2 0-80,0 0 320,-6 0-128,10-9 48,-1 0 56,1-20 8,-1 16-48,-9 13-64,10-34-48,2 2-64,1 1-8,-4-7-88,-9 38 208,13-35 16,0 0-48,-1 4 96,14 2 24,-26 29-88,6-13 24,3 1-168,1-13 160,-1 21-16,-9 4 0,7-3-136,-1 0 296,-3 3-232,3 0 56,-6 0 16,7 0 80,-4 25-72,0-15 128,0 25-48,-3-35-88,3 28 104,4 0 0,-1 7-72,0-6-8,-6-29-24,7 25 0,-4 6-128,3-21 128,4 22-80,-10-32 80,6 9 80,3 23-56,1-23-40,-1 16 120,-9-25-104,10 7-88,-1-1 136,1 0 41,-1-6-49,-9 0-40,13 0 96,0 0-24,15-3-136,-19-3 64,-9 6 0,26-6-8,-1-4 8,-16-15 56,23 12-112,-32 13 56,10-35-96,18 7-1,-19 0 65,20-1-40,-29 29 72,6-35 88,4-3-88,2 1-168,-2-1 184,-10 38-16,9-32-144,-2 0 184,-4 7-24,0 0 56,-3 25-72,0-25-24,0-1-8,0-2 64,0 18-136,0 10 104,0-28 56,-6 19-176,-4 2-8,4-2 72,6 9 56,-7-3-104,-2 3 88,-1 0-16,1 0-24,9 0 56,-9 6 32,-1 22 64,1-18-8,-1 34-88,10-44 0,-9 28-40,-1 7-48,4 3 56,0-9 120,6-29-88,0 37 64,0 5-24,0-8 96,0 4-48,0-38-88,0 32-16,0-4 0,3 7 56,6 0-96,-9-35 56,10 31 48,2-2-40,14-4-120,-17-16 48,-9-9 64,25 26 64,-15-20-48,15-6-120,-16 0 120,-9 0-16,29 0-176,-20-3 56,20-3 88,-20-7 32,-9 13 0,26-28-8,-17 15-40,16-19 8,-12 7-64,-13 25 104,28-32-104,-18-5-80,15-5 40,-15-2-88,-10 44 232,9-41-160,4 0 72,-1 0 8,-2 3 80,-10 38 0,9-38-56,1 3 80,-4 10-64,0 0 80,-6 25-40,7-10-40,-4-15 8,0 22 32,0-6-80,-3 9 80,0-7 0,0 7-32,0 0 72,0 0 64,0 0-104,0 26 40,0-26 72,-6 31-56,6-2 8,0-29-64,-6 25 128,-1 10 40,1-7-64,6 4-32,0-32-72,0 34 160,-6 4-120,6-3-40,0 0 0,0-35 0,0 31-160,0 1 88,0-1 232,3-5-56,-3-26-104,6 28 72,0-18-56,4 21-144,-1-21 168,-9-10-40,10 9 40,-1 1-24,1-1-40,15-9-24,-19 0 32,-6 0 16,13 0-8,12-6 80,-15-4-160,15-18-32,-25 28 120,10-13-88,15-18-24,-16 5 40,4 1-32,-13 25 104,25-28-128,-18 15-16,2-15 88,4 18-72,-13 10 128,12-12-72,-2-17 0,-1 26-8,1-7 48,-10 10 32,9-9 0,-3 6 32,1 0-8,-4 3 64,-3 0-88,3 0 16,0 6 80,0 0-120,-3 1 48,0-7-24,0 9 88,4 16-88,-4-15 88,0 18-64,0-28-24,3 10 32,-3 18 8,3-21 16,0 21 104,-3-28-160,3 6 40,0 23-24,4-23 40,-1 0-80,-6-6 24,6 7-72,4-1 24,-1 0 24,1-6-64,-10 0 88,9 0 16,4 0 56,-4 0-72,4-3 72,-13 3-72,25-9 96,-15-20-48,2 17-80,14-23-136,-26 35 168,6-13-88,7-22-56,-1 23 72,1-20 112,-13 32-40,13-9-72,-4-4-8,0 0 64,1 4 32,-10 9-16,9-9-56,-2 2 136,2 7-32,-6 0-8,-3 0-40,4 7 88,-1 2-64,-3-3-8,0 4 56,0-10-72,0 28 72,0-21-72,0 21 128,-7-22-184,7-6 56,-6 10-104,6-1 152,-6 1-120,-1-1 72,7-9 0,-6 10 96,6-10-32,0 0-96,-6 0 64,6 0-32,0 0 8,0-3-136,3-4 104,0-2 32,-3 9-8,6-29-96,1 20 96,2-23 112,1 20-152,-10 12 40,12-35 72,-2 10-16,2-4-128,1 4-32,-13 25 104,13-25 72,12-1-40,-22 1-32,7 12 72,-10 13-72,12-28-176,-2 19 224,2 5-48,1-2 112,-13 6-112,9 0 16,1 0-32,-1 6 72,1 4 88,-10-10-144,9 28 208,1-18-152,-4 25 72,4-7-112,-10-28-16,6 28-40,3 4 136,1 0-112,-1-1 16,-9-31 0,7 32 48,2 2-104,-2-2 8,2-4-152,-9-28 200,6 26-216,1-20-192,-4 19-312,0-25-312,-3 0 1032,0 10-1617,0-4-551,0-6-881,0 0-1144,0 0 4193,0 0-4441,-28-6-2240,28 6 6681</inkml:trace>
  <inkml:trace contextRef="#ctx0" brushRef="#br0" timeOffset="390">4183 127 12834,'0'0'0,"-29"-3"4121,20-3-3177,9 6-944,-32-7 456,32 4-112,-6 3 49,6 0-113,0 0-280,0 0 40,0 0-104,0 0-328,0 0-425,0 0 2050,3 0-3962,3 0 401,4 6-761,-1 1-256,-9-7 3345,7 28-2544,2-28-1689,-9 0 4233</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02:03.682"/>
    </inkml:context>
    <inkml:brush xml:id="br0">
      <inkml:brushProperty name="width" value="0.04998" units="cm"/>
      <inkml:brushProperty name="height" value="0.04998" units="cm"/>
    </inkml:brush>
  </inkml:definitions>
  <inkml:trace contextRef="#ctx0" brushRef="#br0">646 361 376,'0'0'0,"0"0"0,0-19 112,0 3 80,0-1 56,0-1 40,0 18-288,0-21 336,0 0 40,0 0 64,0 1 56,0 20-496,4-5 560,2-3 56,-1-9 0,-1 15 49,-4 2-665,4-6 648,0 0 48,-4 0 8,0 2-48,0 4-656,0-5 744,0 3-79,0 0-73,0 2-592,0 0 624,-2 0-176,-2 0-48,-2 7 48,-1 15-192,7-22-256,-8 17 320,0 6-112,2-17 104,-1 17 64,7-23-376,-6 21 240,-10 3 161,9 3-249,-1 5 8,8-32-160,-19 31 160,11 6-32,-11 0-48,13 5 72,6-42-152,-23 41 160,7 3-72,-1 2 144,1-1-112,16-45-120,-19 48 88,-2 0 32,2-1-8,1-3-48,18-44-64,-17 43 80,-1-3 56,-1-3-160,0-4 160,19-33-136,-16 31 104,-1-4-72,0-2 80,1-6-328,16-19 216,-19 17-200,3-11-120,-1 10-56,0-16 40,17 0 336,-8 0-440,-13 0 128,13-4-33,-15-14 209,23 18 136,-6-17-72,-15-6-88,15-2 144,-15-2-96,21 27 112,-6-31-64,-13-4 0,13 0-48,0-3 48,6 38 64,-6-37-168,-1-4 184,1 1-32,4 1-8,2 39 24,-4-40 64,2 1-104,2 2 64,0 1-16,0 36-8,4-35 56,0 4-32,2 0 32,13 4 64,-19 27-120,6-27 40,13 4 112,-13 4-16,19 1 48,-25 18-184,17-7 337,-1-9-97,5 14 112,0 0-72,-21 2-280,23 0 280,-1 0 104,3 6-48,0 19 56,-25-25-392,27 18 240,2 5 40,-2 6-72,4 5-160,-31-34-48,58 68 224,-4 5-136,-2 1 16,-6 1 32,-46-75-136,39 68 88,-3-5 80,-9-7-24,-7-15-96,-20-41-48,21 40 0,-2-5-168,-13-2-376,13-6-400,-19-27 944,6 25-1720,12-6-905,-1-13-928,-13 0-159,-4-6 3712,21 6-4193,-21-6 4193</inkml:trace>
  <inkml:trace contextRef="#ctx0" brushRef="#br0" timeOffset="634">1038 434 2744,'0'0'0,"0"0"1488,0 0-1488,0 4 993,-2 0-297,2 0 24,0 0 72,0-4-792,0 4 800,0-4-48,4 5-135,2-5-73,-6 0-544,19 0 392,-13-3 32,19-3-96,-4 0-96,-21 6-232,23-19 280,0 11-128,4-15 80,0 5-24,-27 18-208,25-21 88,1-2 72,-1 0-32,-2-2 40,-23 25-168,23-25 168,-2-2 24,-5 3-32,-9-3 8,-7 27-168,22-27 184,-15 2 16,11 0 1,-14 2 23,-4 23-224,5-19 328,-1 1-48,-4 9 168,0-9-152,0 18-296,0-4 336,0-3 64,0 3-104,0 2 24,0 2-320,-2 0 328,-5 0-128,1 6-72,0 13-8,6-19-120,-6 17 40,0 1 152,-1 7-48,1 4 64,6-29-208,-8 35 192,2 5-47,3 6 111,1 5-40,2-51-216,0 56 312,-2 2-80,2 5-8,0-1-56,0-62-168,0 62 136,4 0 8,1 1-80,-1-3-16,-4-60-48,4 56 72,0-2-16,2-4-32,11-1 0,-17-49-24,0 46-24,4-7-120,0 1-192,2-7-328,-6-33 664,5 31-1001,-1-6-535,-4-2-432,0-4-417,0-19 2385,0 6-3040,0 12-145,0-18 392,-6 5-495,6-5 3288</inkml:trace>
  <inkml:trace contextRef="#ctx0" brushRef="#br0" timeOffset="1085">889 1185 7441,'0'0'0,"-6"4"2337,1 2-1417,3 0-384,2-6-536,-2 17 464,2-13 104,0 2 40,7 0 16,-7-6-624,24 17 480,-5-17-87,6 0-169,2 4 128,-27-4-352,33 0 240,2 4 8,7-4 72,-1 0-208,-41 0-112,48 0 224,6 0-176,0 0-16,-54 0-32,54-2 8,-54 2-8,52-2-24,0-2 24,0-2-72,-5 2-112,-47 4 184,46-7-552,-46 7 552,41-6-968,-1 0-521,-3 0-695,-2 0-425,1-1-303,-3-1-1329,-33 8 4241</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2:19:58.285"/>
    </inkml:context>
    <inkml:brush xml:id="br0">
      <inkml:brushProperty name="width" value="0.05" units="cm"/>
      <inkml:brushProperty name="height" value="0.05" units="cm"/>
    </inkml:brush>
  </inkml:definitions>
  <inkml:trace contextRef="#ctx0" brushRef="#br0">376 319 4408,'0'0'0,"0"0"0,0-12 120,0-20 8,0 4 185,0 15 199,0 13-512,0-25 688,-6 18 72,6-2 8,-7-1-56,7 10-712,-6-6 784,-3-3 41,-1 2-73,4-2 0,6 9-752,-10-7 664,1 4-48,-1 0-32,-18 3-32,28 0-552,-6 6 433,-4 4-17,-21 31 16,24-6-64,7-35-368,-28 44 424,18 13-48,-18 6-64,19 10 0,9-73-312,-35 69 304,25 10-24,-18-6-32,22 3-64,6-76-184,-10 72 184,-15-5-32,18-4-56,1 0 120,6-63-216,-6 57 113,0-7 7,-1-5 88,7-8-120,0-37-88,0 32 120,0-7-8,0-15-88,0 15 0,0-25-24,0 0 88,3 0 32,7 0 8,-4-13 8,-6 13-136,10-37 72,2 2-32,14-16 96,-14-12-72,-12 63-64,32-60 104,-23-13-8,23-2-72,-23-1-32,-9 76 8,26-86 0,-17 1 40,4 0-80,-4 0 88,-9 85-48,13-79 0,-1 6-40,14 3 40,-20 4 0,-6 66 0,13-54 16,12 7 8,-16 9 0,4 10 40,-13 28-64,13-13 56,-1 4 80,-2-1 72,-1 10 32,-9 0-240,10 10 248,2 24 40,-2 4 88,-1 6 32,-9-44-408,10 54 400,-1 0-16,1 9-159,-4 0-17,-6-63-208,10 67 152,2-1-16,13 7-80,-18-4-56,-7-69 0,12 66 24,17 1-24,-20-7 40,23-3-48,-32-57 8,13 53-96,18 1-128,-18-7-208,22-9-217,-35-38 649,12 41-1032,17-6-512,-20-6-633,1-1-575,-10-28 2752,6 9-3529,0 20 88,-6-23-2496,0-6 5937</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2:20:02.261"/>
    </inkml:context>
    <inkml:brush xml:id="br0">
      <inkml:brushProperty name="width" value="0.05" units="cm"/>
      <inkml:brushProperty name="height" value="0.05" units="cm"/>
    </inkml:brush>
  </inkml:definitions>
  <inkml:trace contextRef="#ctx0" brushRef="#br0">13 989 4737,'0'0'0,"0"0"0,-6-28 384,0 3 128,6-4 240,0 4 304,0 25-1056,0-3 1200,9-4-79,16-2-185,-12-4-112,-13 13-824,35-12 832,-7-14-32,4 17-40,3-4-71,-35 13-689,37-12 616,8-1-56,-4 4-88,3-4-104,-44 13-368,38-10 312,3-2-80,3 2-32,-3 1-64,-41 9-136,41-3 0,-3-4 16,0 1-88,0 3-56,-38 3 128,38-10-144,0 4-312,0 3-400,-4-7-464,-34 10 1320,32-3-1881,-4-3-463,1-3-89,-4 5 545,-25 4 1888,10-9-4337,-10 9 4337</inkml:trace>
  <inkml:trace contextRef="#ctx0" brushRef="#br0" timeOffset="986">1299 181 7545,'0'0'0,"0"-45"1480,3 1-1224,0 3-55,-3 41-201,3-12 464,-3 2 184,0 4-8,0-4-232,0 10-408,0-6 248,0 3 48,-6 3 104,0 0 104,6 0-504,-10 9 568,-21 20-71,21-20 15,-25 23 40,35-32-552,-25 28 536,-3 1 0,-4-4-32,1 10-80,31-35-424,-35 34 376,0 7 24,4 4 56,-1 5-95,32-50-361,-25 51 400,-4 2-128,20 7 0,-20 0 24,29-60-296,-6 54 216,0-6 0,-1-4-64,1-3-112,6-41-40,0 38 64,0 0 24,3-13-104,7 0 56,-10-25-40,25 10 48,-12 18-72,18-22 152,-2 1-112,-29-7-16,31 6-56,4-6 88,6 0-96,0 0 32,-41 0 32,44-6-32,4-20-24,-4-2-72,-3-7 56,-41 35 72,44-41-176,-3-3-96,-3-3 88,0-4-64,-38 51 248,35-47-176,-7-4 56,1-3-56,-17 4 128,-12 50 48,29-47-24,-20-4 64,1 4 56,2 2-120,-12 45 24,13-50 0,-4 9-64,1 3-8,-1-3 136,-9 41-64,10-35 32,-1 3 32,1 1 32,-1 21-96,-9 10 0,7-6 88,-1-3 88,-3 9-32,0 0 80,-3 0-224,3 9 216,1 26 24,-4-4 16,0 7 8,0-38-264,0 45 224,-7 2-88,-2 10 48,-1-3-16,10-54-168,-9 60 224,-1-7-16,1 7 8,-1-3-112,10-57-104,-9 54 144,-1-4 40,1-5-72,3 2 64,6-47-176,-10 41 64,4-3-8,0 0 169,-1-10-73,7-28-152,0 10 176,0 28-64,0-32-152,0 3 24,0-9 16,7 10 24,-4-4 8,6-6-32,1 0-56,-10 0 56,9 0-40,1-3 8,-1-6 104,4-20 24,-13 29-96,25-12 0,-19-20 56,20 7-40,-17-1 8,-9 26-24,25-28 72,-15 0-144,18-7-48,-15 10 8,-13 25 112,35-13-56,-10-19 136,-12 23 16,21-20-8,-34 29-88,13-9-16,18-16-24,-18 21 48,19-2-88,-32 6 80,12-3-16,17 3 48,-20 0-112,17 6 64,-26-6 16,9 29-16,0-4-136,4 3 208,0 4 24,-13-32-80,9 35-8,1 3 64,-1 3-8,1-6 0,-10-35-48,6 37 80,-3-2 40,0-6-144,4-1 40,-7-28-16,3 25 48,0-15-48,0 25-80,0-26-32,-3-9 112,3 9-216,4 1-257,-4-4-255,0 1-896,-3-7 1624,3 0-2921,7 0-1872,15-10-4105,-25 10 8898</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12-08T00:23:41.524"/>
    </inkml:context>
    <inkml:brush xml:id="br0">
      <inkml:brushProperty name="width" value="0.1" units="cm"/>
      <inkml:brushProperty name="height" value="0.1" units="cm"/>
    </inkml:brush>
  </inkml:definitions>
  <inkml:trace contextRef="#ctx0" brushRef="#br0">14618 6668 16383 0 0,'0'0'0'0'0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12-08T00:23:41.525"/>
    </inkml:context>
    <inkml:brush xml:id="br0">
      <inkml:brushProperty name="width" value="0.1" units="cm"/>
      <inkml:brushProperty name="height" value="0.1" units="cm"/>
    </inkml:brush>
  </inkml:definitions>
  <inkml:trace contextRef="#ctx0" brushRef="#br0">18693 7382 16383 0 0,'0'0'0'0'0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12-08T00:23:41.524"/>
    </inkml:context>
    <inkml:brush xml:id="br0">
      <inkml:brushProperty name="width" value="0.1" units="cm"/>
      <inkml:brushProperty name="height" value="0.1" units="cm"/>
    </inkml:brush>
  </inkml:definitions>
  <inkml:trace contextRef="#ctx0" brushRef="#br0">14618 6668 16383 0 0,'0'0'0'0'0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12-08T00:23:41.525"/>
    </inkml:context>
    <inkml:brush xml:id="br0">
      <inkml:brushProperty name="width" value="0.1" units="cm"/>
      <inkml:brushProperty name="height" value="0.1" units="cm"/>
    </inkml:brush>
  </inkml:definitions>
  <inkml:trace contextRef="#ctx0" brushRef="#br0">18693 7382 16383 0 0,'0'0'0'0'0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12-08T00:23:41.524"/>
    </inkml:context>
    <inkml:brush xml:id="br0">
      <inkml:brushProperty name="width" value="0.1" units="cm"/>
      <inkml:brushProperty name="height" value="0.1" units="cm"/>
    </inkml:brush>
  </inkml:definitions>
  <inkml:trace contextRef="#ctx0" brushRef="#br0">14618 6668 16383 0 0,'0'0'0'0'0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12-08T00:23:41.525"/>
    </inkml:context>
    <inkml:brush xml:id="br0">
      <inkml:brushProperty name="width" value="0.1" units="cm"/>
      <inkml:brushProperty name="height" value="0.1" units="cm"/>
    </inkml:brush>
  </inkml:definitions>
  <inkml:trace contextRef="#ctx0" brushRef="#br0">18693 7382 16383 0 0,'0'0'0'0'0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40:40.978"/>
    </inkml:context>
    <inkml:brush xml:id="br0">
      <inkml:brushProperty name="width" value="0.05" units="cm"/>
      <inkml:brushProperty name="height" value="0.05" units="cm"/>
    </inkml:brush>
  </inkml:definitions>
  <inkml:trace contextRef="#ctx0" brushRef="#br0">200 294 5737,'0'0'0,"3"-6"888,0-3 8,0-17 280,-3 26-1176,7-9 1297,-4-1-81,0-2-72,0 2-160,-3 10-984,3-9 937,0-1 7,1 4-48,2 3-104,-6 3-792,3-3 792,0 3-16,0 0-39,0 9 7,-3-9-744,0 29 688,4-1-48,-1 4-56,-3 6-16,0-38-568,0 41 424,0 9-32,0 4-95,-7 3-65,7-57-232,-6 60 80,0 0 16,6-60-96,-6 66 72,6-6-48,-7 3 48,1 4-192,0-4 88,6 0-88,0-6 48,-7-13-64,7-3-257,0-9-143,0-32 536,0 25-952,0-16-304,0 17-304,0-26-361,0 0 1921,0 0-2200,0 0-185,0-3-183,0-7 63,0 10 2505,10-9-3177,-10-26-271,0 35 3448</inkml:trace>
  <inkml:trace contextRef="#ctx0" brushRef="#br0" timeOffset="1949">13 702 7425,'0'0'0,"0"0"1768,-6 0-399,0 0-17,6 0-1352,0-3 1328,0 0-119,0-1-337,3 4-296,-3 0-576,9 0 544,4-3-128,19 0-32,-20-3 0,-12 6-384,38-6 248,-6 2-56,3-5-16,2-1-104,-37 10-72,41-12 96,1-13 64,-1 21-88,0-5 9,-41 9-81,38-10 120,-1 1-32,-2-1 24,-3 1 56,-32 9-168,31-9 160,-5-1-24,-1 1 72,-16-1 40,-9 10-248,29-9 176,-20 2-48,1 4-24,-1 3-40,-9 0-64,10 0 160,-4 6 16,-3 4 112,0 22-64,-3-32-224,0 9 184,0 32 40,0-13-120,0 1 0,0-29-104,0 35 120,-6-1-32,0 7-32,6-3 56,0-38-112,-7 38 80,7 0 56,-6 0 8,6 3 0,0-41-144,0 41 160,3-6-64,4 0 16,2-4 8,-9-31-120,13 10 145,12 18-73,-16-28 8,23 7-80,-32-7 0,25 6-40,4-6 120,2 0-96,4-3 48,-35 3-32,38-13-16,0-19-8,3 4-8,0-4 32,-41 32 0,41-34 40,0-11-48,0 1 16,-3 3-56,-38 41 48,41-47-16,-6 6 0,-3-7 32,-1 4-32,-31 44 16,25-41-40,1 0 96,-17 16-40,16-4 104,-25 29-120,4-31 80,-1 18 0,0-28-40,-3 13 48,0 28-88,0-10 8,-6-18 48,-4 18 32,-21 1-64,31 9-24,-7-26 0,-24 23 16,21 0 24,-21 3-24,31 0-16,-10 0 176,-25 25-56,26-15-8,-23 34 56,26-12-40,6-32-128,-10 31 136,1 1-8,3-1-40,6 4-64,0-35-24,0 44 56,3 7-16,9 3-24,-12-54-16,29 57 40,-16-1-48,21 1 32,-8 0 16,-26-57-40,28 57 16,4 3-88,-4-3 32,-3-3-40,-12-1 8,-13-53 72,25 48 0,-18-1-40,2-9 24,-3-10-24,-6-28 40,3 26 24,1-17-40,-4 1-48,0-1-40,0-9 104,-7 6-168,1-6-40,-3-3-8,-20-6 8,29 9 208,-9-32-176,-20 4 32,20-1 24,-17-9 8,26 38 112,-6-38-64,-3-3 48,-1 3-8,1 4 40,9 34-16,-7-38-96,7 0-1,0 3 154,0 0-138,0 35 81,7-34 64,2 2-64,20 1-96,-17-1 128,-12 32-32,35-32 0,-10 7 81,4 0-81,-4 0-17,-25 25 17,28-13-16,1-25-48,2 29 104,1-26 25,-32 35-65,32-26-41,-1-2 41,4 3-40,-4 0-64,-31 25 104,32-13-16,-3-19 32,-1 7-48,-19-3 72,-9 28-40,32-13 0,-23-22 40,17 23 72,-17-23-87,-9 35-25,10-13 176,-4-12-120,-3 15 24,0-2 72,-3 12-152,0-13 16,0 1 80,0 2-56,0 4-24,0 6-16,-6-3 80,-3 3 72,-1 0-16,-15 6 48,25-6-184,-7 9 160,-2 20-144,-16-1 72,18 1-24,7-29-64,-9 34 0,-1 4 72,1 0-56,0-3 0,9-35-16,-7 41 40,7 6 16,0 4 96,0 6-96,0-57-56,0 54 112,0-4-80,7 4-80,2-4 64,-9-50-16,13 48-112,12-1 144,-16 0-104,1-9 16,-10-38 56,25 41 16,-19-9-104,4-4 128,-1-2-80,-9-26 40,10 25 32,-7-16 8,0 23-24,-3-22 136,0-10-152,0 6-32,-6 3-32,0-2-48,-4-7-104,10 0 216,-28 0-168,21 0 88,-2-4 0,-16-2-88,25 6 168,-7-9-72,-2-17-104,-1 1 80,1 0 8,9 25 88,-6-25-64,6-4 120,0 1-184,0-7 160,0 35-32,6-32-72,3-2-64,20-4 96,-17 0-40,-12 38 80,32-41-56,-4 0 96,-2 0-16,2 3-32,-28 38 8,25-35-16,4 0 0,-17 1 16,23-8 32,-35 42-32,13-41 24,18 3-8,-18-3 0,15 7-16,-28 34 0,10-35 40,15 6 0,-15 4 16,-1 16-16,-9 9-40,13-13 8,-1-12 40,1 25-48,-3 0 64,-10 0-64,9 0 136,1 0 32,-4 25 24,0-15-64,-6-10-128,3 34 24,0-2 16,1 0 32,-4 5 56,0-37-128,0 48 8,0 2 80,0 4-48,0 0 0,0-54-40,0 47 160,3 4-176,0-7 16,0-3 16,-3-41-16,3 44-128,0-3 112,4 0 0,-1-6 32,-6-35-16,6 28 56,1-2-56,2-17 16,1 16-72,-10-25 56,9 0-16,4 7-24,12-7 0,-16 0-48,-9 0 88,26-13-128,-17-22 72,23 4-24,-20-10 112,-12 41-32,32-48-16,-19 4 0,18-6 0,-18-4-48,-13 54 64,32-51 24,-20-5-96,20-4 120,-20 3-48,-12 57 0,29-57-88,-20 6 128,4 10-40,12 3-24,-25 38 24,6-34 56,7 24 40,0-15-56,-1 25 48,-12 0-88,13 0 56,-3 0-16,-4 6 16,0 4 0,-6-10-56,6 31 56,1-2-16,-4 2 0,3 4-24,-6-35-16,3 41 40,4 6 8,-1-2 8,4-1-48,-10-44-8,9 41-8,0 3 8,17-6 24,-17 0 32,-9-38-56,26 32 72,-14-7-48,17 0-80,-17-15 72,-12-10-16,32 25 72,-7-19-72,4-6 72,-1 0-56,-28 0-16,32 0-104,2-3 136,1-10-144,-35 13 112,38-28-104,0 18 104,3-34-80,-41 44 80,47-35-56,-2-6 56,-4-6 24,0 0 64,-10-4-72,-6-3-72,-25 54 56,13-53-104,12-4-8,-18 3 104,-4 4 64,-3 50-56,3-51 80,-3 4-40,0 9-40,-6 9 32,6 29-32,-10-12 16,1-1 24,-23 4-16,23 2-24,9 7 0,-29 0 0,20 7 72,-23 24-56,23 1 96,9-32-112,-32 41 88,26 3-48,-19 7 32,18 2-72,7-53 0,-6 51 0,0 9 0,6 0 136,0 3-48,0-63-88,0 63 0,3-6 144,9 6 0,17-6-136,-29-57-8,9 57 104,26-6-136,-22-7-152,21-6 104,-34-38 80,13 34-248,25-5-256,-10-4-288,1-15-361,-29-10 1153,31 9-1616,-2 1-592,-4-10-937,0 0-776,-25 0 3921,32-26-7697,-32 26 7697</inkml:trace>
  <inkml:trace contextRef="#ctx0" brushRef="#br0" timeOffset="1950">2174 1 11450,'0'0'0,"0"0"0,-25 6 896,15 0-1112,-21 4 40,24 18 176,7-28 0,0 0-288,0 10-976,0-1-849,7 20-3640,-7-29 5753,0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40:46.697"/>
    </inkml:context>
    <inkml:brush xml:id="br0">
      <inkml:brushProperty name="width" value="0.05" units="cm"/>
      <inkml:brushProperty name="height" value="0.05" units="cm"/>
    </inkml:brush>
  </inkml:definitions>
  <inkml:trace contextRef="#ctx0" brushRef="#br0">1 781 7001,'0'0'0,"3"0"1544,0-3-591,-3 3-953,6-3 1040,4 0 144,-4-1 24,-3-2-160,-3 6-1048,7-3 849,-1 3-1,0 0 40,4 0 48,-10 0-936,6 6 912,0 4-47,-2 15-121,-1-15-104,-3-10-640,3 31 536,-3-2-40,0 5-56,0-2-56,0-32-384,0 41 360,-6 0-128,-1 0-16,1 0 25,6-41-241,-6 41 200,-1 0-72,1-3 8,6-3-64,0-35-72,0 28 24,0-21 32,0 2-40,0 1-48,0-10 32,0 0-80,3-4 0,7-8-8,-10 12 88,9-41-152,4 6 128,12-9-96,-15-7 48,-10 51 72,28-44-8,-15-6-88,21-7 96,-21 0-32,-13 57 32,35-57-8,-10 6 8,0-2 40,4 5-80,-29 48 40,25-44-57,-12 9 17,21 23-32,-24-14 88,-10 26-16,28-9 40,-18 6 81,15 0-9,-19 3 8,-6 0-120,10 9 152,2 23-96,-2-23 40,3 26 24,-13-35-120,9 28 72,1 1-16,-1-1-32,0 1-80,-9-29 56,7 28 56,-1 0 0,0 1-16,-2-20-16,-4-9-24,3 29-40,0-23 96,0 0-40,3 1 80,-6-7-96,10 0 16,-4 0-56,4-7-32,-1-21-24,-9 28 96,25-9-40,-18-23-48,5 7 80,14-1-32,-26 26 40,9-31-48,4-4 40,12 7 8,-15-7 40,-10 35-40,25-29 0,-16-5 64,17 2-32,-17 7-32,-9 25 0,25-10 56,-15 1-72,-1 6 40,1 3 8,-10 0-32,9 0 40,-3 25 56,1-15 16,2 31-16,-9-41-96,7 31 80,-1 10 64,0 3-48,1 1 16,-7-45-112,6 44 88,3-6-88,1 3 24,2 0 48,-12-41-72,13 41 40,12 3 32,-15-9 0,2 3-48,-12-38-24,29 31 56,-4-2-40,0 2 40,1-2-24,-26-29-32,28 25 64,1-18-16,2-7-8,4 0 0,-35 0-40,38 0 0,0-7-40,3-28-16,0 1 40,-41 34 16,44-41-40,-6 0 40,3 0 0,-6-4 0,-35 45 0,35-44-16,-7-6 16,0 2 0,-18-2 0,-10 50 0,28-54 0,-21 3-24,2 1-8,-3 6-40,-6 44 72,4-38-24,-4 6 32,0 7 40,0 0-8,0 25-40,-10-10 96,1-3-152,-1 4 56,-18 6 0,28 3 0,-7 0-24,-21 0 120,19 9-120,-29 20 32,38-29-8,-26 25-56,1 10 16,0 6 80,15 6-48,10-47 8,-25 51 64,19-4-72,-4 7 32,4-4-8,6-50-16,-6 54 40,6-3 120,0-4-88,3 0 8,-3-47-80,9 48 16,17 2-16,-17-2 72,26-7-16,-35-41-56,28 28 48,4-3-48,3-18 24,-4 18-40,-31-25 16,32 6-40,2-6-32,1-3-112,0-22 40,-35 25 144,38-29-72,-3-5 16,3-4 56,-4-3-16,-34 41 16,35-44-56,-3-4-72,-4-2 64,-3-7 32,-25 57 32,26-57-96,-14 0 64,17-9-24,-20-1 0,-9 67 56,25-63-8,-15-6 8,-1 12-32,1 6-48,-10 51 80,9-50-32,-2 15 88,-1 7-56,-3 18 40,-3 10-40,3-6 104,-3 6-8,0 28 40,0-28-136,0 25 48,0 13-8,-6 3 48,0 1-48,6-42-40,-7 53 72,1-2 56,0 6-72,6-1 0,0-56-56,-7 54 56,7 0-16,0-4-64,0 1 48,0-51-24,0 44-80,0 0-232,0-3-200,0-6-456,0-35 968,0 32-1441,0-1-535,7-5-873,-1 2-871,-6-28 3720,9 32-4305,1-7-2777,-10-25 7082</inkml:trace>
  <inkml:trace contextRef="#ctx0" brushRef="#br0" timeOffset="1">2000 750 12386,'0'0'0,"4"-4"1929,-4 4-1929,6-9 1120,3-4 24,4 1 32,12 5-191,-25 7-985,13-3 632,22 0-208,-7 0-112,4 0 24,-32 3-336,34-3 328,1-1-80,0 4 72,3 0-136,-38 0-184,35 0 136,6 0 24,-3 0-136,3 7 72,-41-7-96,38 0 104,3 0 16,-3 6 72,-1 0-32,-37-6-160,38 0 240,0 7-64,3-7-40,-3-10-32,-38 10-104,35-9 40,-7-20 56,1 20 1,-17-17-1,-12 26-96,26-9 80,-17-16-40,-2 12-136,-4-22 96,-3 35 0,3-12-16,-3-20 16,0 23 96,-6-4 24,6 13-120,-26-13 40,17 4 88,-20-1-32,4 7-96,25 3 0,-28 0 96,-1 0-96,-2 10-16,-1 18 32,32-28-16,-32 10 40,1 28-64,2-10 8,1 10 40,28-38-24,-25 38-24,-1 9 104,1 4-8,16 2 64,9-53-136,-29 51 152,23-10 40,0 3 48,-1-3-104,7-41-136,0 38 104,0 0-96,0-3-16,3-7-24,-3-28 32,10 10-24,15 18 8,-15-28-40,24 7 24,-34-7 32,29 0-136,-1-4-8,4-24-8,-1-4 32,-31 32 120,38-31-32,-3-7-48,3-10 104,-6-2-48,-32 50 24,31-51 16,-5 4-8,-14 6-32,17-6 24,-29 47 0,9-45-32,1-5 48,2 9-16,1 3 0,-13 38 0,12-25 40,-2 15-8,-1 1 8,-2 5 40,-7 4-80,6 0 72,-3 0 0,3 32 80,-2-7-56,-4-25-96,3 32 112,0 3-40,0 3-32,-3 6-40,0-44 0,3 41-16,0-6 16,1 2-56,2-5 72,-6-32-16,6 35 0,1-4 16,2-5 0,1 2-48,-10-28 32,12 10-16,13 15-8,-15-25 40,18 0-48,-28 0 32,13 0-56,19 0-24,-20-10-64,23-18 48,-35 28 96,25-32-96,0-6 8,-12 1 24,22-8-48,-35 45 112,12-47-168,17-4 72,-20-2 0,17 2 32,-26 51 64,9-54 16,4 1-48,-1-1 64,1-3 8,-13 57-40,10-50 40,2-1-40,-2 10 0,2 16 0,-12 25 0,10-10 16,-1 1 8,1 6-8,-7 3-8,-3 0-8,6 0 48,-3 31 96,-3-5 56,4 11-8,-4-37-192,0 42 152,0 2-72,0 6-8,0-2-72,0-48 0,0 53 56,0 1 88,-7-3-32,7 2 80,0-53-192,0 51 160,-6-1-8,6 4 32,0-10-24,0-44-160,0 48 128,0-17-40,0 1-64,0-23 32,0-9-56,3 26 120,0-26-96,0 0 8,1 0-32,-4 0 0,6 0-72,3-4 128,1-21-40,2 13 24,-12 12-40,29-35 16,-17 3-40,20 4-24,-7-7-24,-25 35 72,26-25-40,-1-4-16,0 4 8,4 16 24,-29 9 24,25-10-32,0 1-40,0-1 16,1 7 40,-26 3 16,12 0-88,20 6 48,-23 4 0,17-1-104,-26-9 144,6 29-96,3-23 32,1 22-88,-7-2 40,-3-26 112,3 9-96,-3 23 40,0-7 40,-9-15 16,9-10 0,-26 34 16,17-24-32,-23 15 72,4-19-56,28-6 0,-28 10 16,-4-1-64,0 1-8,4-4 0,28-6 56,-25 0-24,-1 0 64,17 0 0,-26-3 72,35 3-112,-9-6 56,-17-7-64,20 0 8,-3 1 0,9 12 0,-7-13-48,1 0 96,6 1-64,0 2-72,0 10 88,6-9-8,20 3 8,-17-1 24,26 1-8,-35 6-16,25-6 56,4-4-56,-1 7 40,4-7 104,-32 10-144,34-6 72,4-3-72,3-1-48,-3-18 24,-38 28 24,38-10-16,3-21 32,0 18-64,0-19-16,-41 32 64,44-12-56,-2-23 40,-1 22 72,0-21 0,-41 34-56,31-13 16,-2-19-8,-17 20 40,17-20 64,-29 32-112,9-12 128,1-17-16,-1 20-24,-6-4-64,-3 13-24,4-9 72,-4 5 0,0 4 40,-10 0-48,10 0-64,-9 7 96,-17 2 24,20 26-80,-19-26 64,25-9-104,-7 38 40,-18-3 16,19 0 32,-4 3-16,10-38-72,-9 41 120,-1-3-64,1 3 32,9 0-48,0-41-40,0 38 32,0-3 0,0-4 24,3-2 48,-3-29-104,10 25 56,2-16 16,13 20-24,-15-23-80,-10-6 32,25 10-40,-12-4-40,15-6-32,-2-3 64,-26 3 48,12-13 0,23-22-40,-10 23 8,0-29-40,-25 41 72,13-32-120,16-3 8,-20-9-64,0 3 80,-9 41 96,10-41-176,-4-3 32,-3 3-16,1-10-8,-4 51 168,0-44-216,0 0 16,-7 3 8,-2 6-48,9 35 240,-10-41-144,-18 9 8,22 7 24,-20 12 40,26 13 72,-9-25-40,-1 19 40,-18-4-16,28 4 48,0 6-32,-10-3-32,1 0-8,3-1 24,6 4-48,0 0 64,0 0-72,0 0 88,3 0-56,6 0-8,-9 0 48,26 0 88,-17 0-88,23-3 24,-20 0 48,-12 3-72,35-6-16,-7-4 16,1-2-16,2-17-40,-31 29 56,32-9-40,0-20 0,-1 20 24,1-16 104,-32 25-88,28-7 0,-2-2 56,-1-1 8,-13 1-120,-12 9 56,29-3 56,-23 0 32,4 3-48,-1 0 56,-9 0-96,10 6 144,-7 19-88,0 4 8,-3 2 104,0-31-168,0 35 112,0 3-96,0-3 112,-6 9-216,6-44 88,-7 41-24,1 9 64,0-2-40,-4 2 0,10-50 0,-6 51 0,0-7-16,6 3-40,-7-2 160,7-45-104,0 44 56,0-6-72,0-7 112,0-2-24,0-29-72,3 9-16,4 29 144,2-32-136,16 4-40,-25-10 48,7 6-24,18-6-48,-16 0 40,23-6 8,-32 6 24,25-28 0,1-1-56,2-2 0,4-1 8,-32 32 48,31-35-40,-2-6 72,2-3-104,-5-3 56,-26 47 16,25-42-80,-13-5-24,20 3 48,-22 6 48,-10 38 8,31-38 0,-21 10-16,2 2 56,1 14-40,-13 12 0,12-26 88,-2 20-80,-1-3 8,1 5 0,-10 4-16,9 0 16,-2 0 96,-4 0-16,0 10 16,-3-10-112,3 9 88,-3 23-64,0-4 88,0 1-48,0-29-64,0 35 56,0 3 16,0-4-120,0 10 80,0-44-32,0 42 24,0-5 32,0 8-8,0-14-8,0-31-40,3 32 0,0-1 88,4-21 0,-1 28 8,-6-38-96,10 6 88,-1 19-88,16-25 0,-15 7-40,-10-7 40,28 0-32,-15-3-80,22-10-32,-4-15 0,-31 28 144,32-26-184,3-5 24,-1-7-8,-2-3-32,-32 41 200,28-48-208,4-2 56,-4-1 40,1-6 24,-29 57 88,25-53 0,0-4-56,1-3 48,-14 3-32,-12 57 40,29-54-88,-17 1 72,14 2-24,-17 10-24,-9 41 64,25-44 64,-22 12-48,7 7 24,-7 15 72,-3 10-112,3-9 112,0 9-88,-3 0 80,0 9 72,0-9-176,0 38 88,-6-6 120,0 3-40,-4 9-24,10-44-144,-9 47 168,-16 4-48,25 6 32,-10 3-80,10-60-72,-9 60 144,2-3 16,7-7-64,-6 4 8,6-54-104,0 53 88,0-2-48,0-4-96,0-9 16,0-38 40,0 38-72,6-9-48,1-4-48,2 0-192,-9-25 360,6 6-720,4 4-424,-1-4-593,-5-6-1095,-4 0 2832,9 0-3969,0 0-856,-2 0-2849,-7 0 7674</inkml:trace>
  <inkml:trace contextRef="#ctx0" brushRef="#br0" timeOffset="2">6025 554 11906,'0'0'0,"3"0"2545,0-3-1049,0-4-200,7 4-56,-1 0-287,23 0-337,-19 0-232,-13 3-384,37-4 304,-5 4-104,0 0 16,-1 0 80,-31 0-296,35 0 352,-3 0 80,-4 0-16,4-3-32,-32 3-384,31-9 232,1-1 41,-1 1-57,1-1-80,-32 10-136,28-12 136,-2-1-80,-14-12 40,20 18 0,-32 7-96,9-25 80,4 16-40,0-26-64,-4 7 24,-9 28 0,6-13 16,-2-22-104,-4 23 80,0-14-120,0 26 128,-10-9-80,-18-4 64,18 7-8,-21 0 24,31 6 0,-10 0 40,-28 0-16,29 9-48,-26 19 64,35-28-40,-25 10 24,15 21 120,-25 1 72,26 3-64,9-35-152,-25 35 128,25 9 40,-10-3 40,4 3 16,6-44-224,-6 41 312,6 7-152,0-7-8,0-3 48,0-38-200,6 41 184,3-7 8,17-2-120,-17-4 0,-9-28-72,29 26 40,-4-17 48,3 20 0,1-23-88,-29-6 0,31 6-40,4 0-48,0-6 88,0 0 88,-35 0-88,37-25 56,1 0-16,0-4-80,3-2-32,-41 31 72,41-35-16,0-3-16,-3-9 8,-3-1-48,-35 48 72,35-50-64,-4-7 56,-2 3 16,-1-2 40,-28 56-48,29-54 0,-4 3 72,-12 10-72,18 10 56,-31 31-56,10-13 72,-1 0-112,1 7 96,-4 3-72,-6 3 16,3 0 48,-3 0 32,0 28-80,0-18 104,0-10-104,0 44 48,0-6 8,0 0 120,0 6-88,0-44-88,-6 44 144,6 4 24,0-1-128,0 0-56,0-47 16,-6 48 32,6-4-152,0 0 104,-7 0 32,7-44-16,0 42-192,-9 2-88,2-6-208,-2-4-320,9-34 808,-10 38-1152,-15-3-521,19-6-711,-23-1-897,29-28 3281,-9 9-4225,-64-15-3376,73 6 7601</inkml:trace>
  <inkml:trace contextRef="#ctx0" brushRef="#br0" timeOffset="3">5368 238 13330,'0'0'0,"0"0"977,0 0-1145,0 6 144,0-6 24,0 10 232,0-4-553,0-6-847,0 6-864,0-6 2032,0 10-2793,0-1-2904,0-9 5697</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02:16.316"/>
    </inkml:context>
    <inkml:brush xml:id="br0">
      <inkml:brushProperty name="width" value="0.04998" units="cm"/>
      <inkml:brushProperty name="height" value="0.04998" units="cm"/>
    </inkml:brush>
  </inkml:definitions>
  <inkml:trace contextRef="#ctx0" brushRef="#br0">517 63 5337,'0'0'0,"0"-4"2208,-2-2-1048,2 6-1160,0-7 809,0-9 63,0 14 232,-2-5 64,2 7-1168,-2-4 968,-2 0-23,2 0-153,2 0-120,0 4-672,-2-2 768,0 0-224,0 2-72,-4 0 72,6 0-544,-7 0 473,-1 0-73,-13 4 8,15 2 64,6-6-472,-23 19 472,3-13 112,1 19-40,-4-4-48,23-21-496,-21 20 280,1 5-16,-7 4 192,0 0-183,27-29-273,-27 34 352,-2 1 48,4 2-168,0 5-40,25-42-192,-21 45 256,-4 5-88,-2 4-32,6 4 64,21-58-200,-22 58 312,5 0 40,11 0-448,-13-2 320,19-56-224,-4 58 160,2-2-432,2 0 584,0 0-928,0-56 616,17 52-248,-17 0 64,20-4 80,-16-5 528,-4-43-424,7 42-40,15-5 368,-3 1-376,2-7-88,-21-31 136,23 27-328,2-4-440,2-5-400,4-1-593,-31-17 1761,37 4-2056,2 2-609,7 0-736,2-6-527,-48 0 3928,58-2-3873,0-4-944,-58 6 4817</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40:47.245"/>
    </inkml:context>
    <inkml:brush xml:id="br0">
      <inkml:brushProperty name="width" value="0.05" units="cm"/>
      <inkml:brushProperty name="height" value="0.05" units="cm"/>
    </inkml:brush>
  </inkml:definitions>
  <inkml:trace contextRef="#ctx0" brushRef="#br0">452 10 7361,'0'0'0,"0"0"0,0 0 3705,0 0-2177,-9 0-352,-1 0 121,-15-3-97,19 0-232,-4 0-312,-15 3-136,18 0 17,7 0-537,-25 9 560,16 0-24,-20 17-48,20-17-80,9-9-408,-32 32 424,23-4 8,-26 7-144,10 9 16,25-44-304,-26 57 248,1 3-8,0 10 32,0 2-15,25-72-257,-10 79 216,-21 0 56,24 6-40,-18-2-56,25-83-176,0 82 152,-6 0-152,-1-3 56,7-3 56,0-76-112,0 66-40,0-6 24,10-9-120,-1-10-192,-9-41 328,26 37-592,-17-5-377,23-7-735,-32-25 1704,12 10-2553,26 15-903,-6-19-705,6 1-3329,-38-7 7490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41:18.226"/>
    </inkml:context>
    <inkml:brush xml:id="br0">
      <inkml:brushProperty name="width" value="0.05" units="cm"/>
      <inkml:brushProperty name="height" value="0.05" units="cm"/>
    </inkml:brush>
  </inkml:definitions>
  <inkml:trace contextRef="#ctx0" brushRef="#br0">401 471 5673,'0'0'0,"0"-3"792,0 3-792,0-13 328,0-1 120,0 0 232,-3-3 144,3 17-824,-3-16 801,0-2-193,0 1-136,3-2-16,0 19-456,-3-16 544,-1-1 80,0 3-32,-1 0-24,5 14-568,-13-13 504,10 8-15,-2-9-9,-10 9-40,15 5-440,-5-5 464,-11 1-80,3 2-80,-1 2-80,14 0-224,-16 3 128,-3 13-48,1 1-8,-3 7-16,21-24-56,-22 29 48,0 2 32,-2 9-24,2 4 16,22-44-72,-22 46 112,1 0 0,2-2-24,2-3 32,17-41-120,-16 42 80,11-2-16,-10-1 24,12-1-16,3-38-72,-4 33 48,1-1 0,3-3-48,0-6 0,0-23 0,5 22-32,8-4 56,-7-3-48,13-10 8,-19-5 16,16 13 0,1-13-80,2-2 56,3-14-32,-22 16 56,24-20-64,-1-4 56,3-7-40,-1-6-16,-25 37 64,24-38-32,1-6 64,-3 0-8,-1 1 24,-21 43-48,15-44 72,0 1-72,-3 2 16,-5 4-8,-7 37-8,14-35-24,-9 0 40,1 8-16,0 5 32,-6 22-32,6-17 8,1 10-16,-2 3 40,-1-1-32,-4 5 0,5 0 72,0 5-24,-1 15 24,1 4-8,-5-24-64,7 31 96,5 6 0,-7 1-64,9 3 32,-14-41-64,6 39 24,13 2 48,-4 4 24,-1-3-71,-14-42-25,16 41 104,1-1-16,-1-4-24,1-1 64,-17-35-128,18 33 72,-1-5-32,2 1 24,1-9-16,-20-20-48,21 16 48,1-3-8,-3-13 32,-2 3 0,-17-3-72,18-2 104,-2-10 8,1-7-40,2-8 24,-19 27-96,17-29 88,1-8 48,-3-6-72,1-1-112,-16 44 48,16-49 40,0 0-40,0 0 32,3 1 72,-19 48-104,18-45 0,1-1-104,4 5 120,-3 1-32,-20 40 16,22-34-48,-1 7 64,1 5-40,0 3-8,-22 19 32,22-13 40,0 7 0,-1-7-56,-1 11 16,-20 2 0,21-1 0,-2 1 56,-2 3-24,0 2 48,-17-5-80,16 14 64,-1-9-80,-3 9 64,-7-9-32,-5-5-16,6 17 0,-1-14 80,0 11-72,-4-10 8,-1-4-16,0 4 32,-3 1-16,-2-2 8,-12 0 16,17-3-40,-13 0-40,-1 0 0,-3 0 16,-2 0-24,19 0 48,-21 0 0,1 0-16,-1 0 48,1 0-64,20 0 32,-22 0 0,1 5 32,0 11-24,3-3 56,18-13-64,-18 15 16,4 6 80,1-1-96,9 3-8,4-23 8,-13 22 0,10 1-64,0 4 8,3 2 56,0-29 0,0 30 16,1 1-56,6 2 16,7 2 0,-14-35 24,12 32 0,4 1 40,3-5 32,2 2-48,-21-30-24,23 29-8,3-6 16,0 0-32,4-8 40,-30-15-16,30 13 24,4-8 40,-1 7 16,0-12 8,-33 0-88,35 0 72,-2-4-8,0-14-32,-1-2-32,-32 20 0,30-24 8,-2-8-48,2-2 8,-3-6 16,-27 40 16,27-44 24,-2-2-24,-1-1 0,-1-7 56,-23 54-56,23-54 0,-3-6 24,-3 2 40,-1-2-64,-2 5 0,-14 55 0,13-53 24,-7 0-48,12 7 48,-18 46-24,5-43 40,10 4-16,-10 7-8,1 7-16,1 8-56,-7 17 56,6-5-8,-1 0 16,0 4-8,-5 1 0,3 3 40,0 16 0,-2 6 24,3 3 16,-3 10-40,-1-38-40,0 43 64,0 6-40,0 5-24,0 2-16,0-56 16,-3 60-24,3 2 88,-3 3 32,3-2 8,0-63-104,0 60 144,0-2-72,1-2 40,3-3 0,-4-53-112,4 54 16,1-6 64,8-6-64,-9-4-8,-4-38-8,16 32 56,-3-4-32,3-6-8,-1-6-16,-15-16 0,16 5 40,2-5 24,1 0-64,0-13-24,-19 13 24,18-19-120,3-8-24,0-4 48,-2-4 72,-19 35 24,18-40 24,-2-2-8,0-4-16,-2-1 24,-14 47-24,13-48-48,-7 2-8,8 2 56,-9 3-56,-5 41 56,13-36 16,-8 4 40,1 7-48,0 8 24,-6 17-32,6-13 32,1 10 0,-2 1-32,-1 2 0,-4 0 0,5 14 0,0 5-40,0 5 88,-2 6 24,-3-30-72,3 30-40,0 2 48,2-1 8,-1 4-16,-4-35 0,4 36 40,0-1-96,3 1 32,5-1 40,-12-35-16,5 35-16,8-2 72,-7-4 24,10-4-96,-16-25 16,12 23 56,1-5 56,3-2-112,1-12 16,-17-4-16,18 5 0,1 0-104,1-5 88,-3-5 32,-17 5-16,19-17-16,0-1-48,0-4 0,0-1 24,-19 23 40,19-29-72,0-1 72,-1-3 16,-3-3-16,-15 36 0,16-37 16,0 3 32,-2-3-32,0 3-40,-14 34 24,13-34 40,0 3-56,-9 4 32,11 3-16,-15 24 0,4-22-32,9 8 24,-10 1 56,2 9-96,-5 4 48,6-5 8,1 3 48,5 2-80,-9 3 168,-3-3-144,7 13 24,7-8-8,-9 14-40,1-2-8,-6-17 32,14 21 40,-9 4 0,1 2 56,7 3-48,-13-30-48,5 30 0,1 0 32,8 1 16,-9-1-16,-5-30-32,6 30 120,8-1-96,-9-2 16,9-1-8,-14-26-32,7 23-48,8-1 160,-8-3-16,9-4 8,-16-15-104,4 13 121,9-10-105,-8 0 0,7-3-32,-12 0 16,3-1 40,2-12-96,8-1 48,-10-5 16,-3 19-8,5-21-8,1-4 112,-1-8-32,-1 0-88,-4 33 16,5-41 40,0 1 0,0-2 16,-1-3 0,-4 45-56,7-45 24,-2-1-8,7 3-48,-7 5 32,-5 38 0,6-33 0,7 5 32,-8 6-32,7 6-72,-12 16 72,5-5-24,9 3 0,-9 2 32,9 15 32,-14-15-40,5 19 40,7 4-24,-5 4 0,9 2 24,-16-29-40,6 26-16,11 3 8,-4-2 16,1 1-8,-14-28 0,16 25 56,1 1 24,1-6-48,2 1 48,-20-21-80,21 22 128,-1-6-176,2-2 80,2-1 24,-24-13-56,27 3-88,0 1 136,1 1-24,-1-5-40,-27 0 16,28 0 0,3-6 32,-3-10-24,2 0 40,-30 16-48,30-20-16,-2-1 32,-1-1 24,-5-3-40,-22 25 0,18-25 112,-6-2-64,-5-3-32,5 1 40,-12 29-56,2-28 0,1-5 0,-1-1 32,-2 3 24,0 31-56,-4-29 8,-10 4 32,10 6 8,-14 2-64,18 17 16,-14-6 0,-2-7 24,-3 11 32,-1 2 32,20 0-88,-22 0 56,1 13-56,0 3 24,3 6-24,18-22 0,-19 25 48,1 7 48,2 2 32,2 4 8,14-38-136,-12 40 216,8-2-104,0 1 0,-1 2 48,5-41-160,-3 40 80,3 1 24,1-3-8,12 0-96,-13-38 0,13 38 0,4 0-24,4-1 96,2-2 8,-23-35-80,27 33 64,6-6 80,2 0-144,1-2-48,-36-25 48,38 22-72,-1-1-168,0-4-192,1-2-144,-38-15 576,38 3-904,2 9-337,-4-12-463,2 3-608,-38-3 2312,35 0-3209,-2-3-664,-2-9-4081,-31 12 7954</inkml:trace>
  <inkml:trace contextRef="#ctx0" brushRef="#br0" timeOffset="835">2543 166 10946,'0'0'0,"-5"-4"1488,-9-1-1688,9-1-80,5 6 280,-12-5 96,12 3 280,-3 2-128,3 0-544,0 0 296,0 0-936,0-1-352,0-1-225,1 1-23,-1 1 1536,3 0-1400,-6-15-2329,3 15 3729</inkml:trace>
  <inkml:trace contextRef="#ctx0" brushRef="#br0" timeOffset="1190">1546 367 7625,'0'0'0,"0"0"0,0 0 496,2-2-1072,3 1 184,9 1 552,-14 0-160,14 0 536,5 0 56,3-2-232,4 1-248,-26 1-112,30-2 48,3 1 168,5-1 193,1 0 103,-39 2-512,41-4 544,3-1-104,2 2-96,5 0-80,-51 3-264,52-4 208,3 0-80,0 1-72,5-1-48,-60 4-8,62-4 24,1 0-40,4 0-32,-1-1-24,-66 5 72,68-5-216,1 2-320,2-2-464,2 1-457,-73 4 1457,73-7-1800,3 3 160,-4-1-2337,-72 5 3977</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41:24.228"/>
    </inkml:context>
    <inkml:brush xml:id="br0">
      <inkml:brushProperty name="width" value="0.05" units="cm"/>
      <inkml:brushProperty name="height" value="0.05" units="cm"/>
    </inkml:brush>
  </inkml:definitions>
  <inkml:trace contextRef="#ctx0" brushRef="#br0">16 339 5873,'0'0'0,"0"-5"232,-3-1-264,3 6 32,-3-13-8,0 10 144,3 3 168,0 0 56,0 0-360,0 0 336,0 0-64,-3 5 16,3 9 64,0-14-352,0 13 424,0 3 56,0 4-7,0 7-65,0-27-408,0 30 360,0 6-8,0 4-16,-3 6 8,3-46-344,0 52 336,0 3-24,0 3 24,0-2 40,0-56-376,0 55 416,0-5 40,0-50-456,0 51 464,0-4 1,0-2-89,0-4-72,1-3-88,1-5-32,-2-33-184,1 30 192,3-5-24,-1-4 0,0-4-24,-3-17-144,3 13 120,-1-10-40,1 1-8,1-4 8,-4 0-80,5 0 56,2-3 16,7-11 8,-10-2-48,-4 16-32,15-22 8,-3-5-8,1-4-104,1-6-40,-14 37 144,13-39-160,-1-4 0,1 1 64,0-1 24,-13 43 72,14-41-40,-1 3-40,2 5 24,1 3 0,-16 30 56,18-27-32,-3 3 8,1 5 0,0 4-8,-16 15 32,14-13-48,-1 7 48,1-1 16,-1 3 48,-13 4-64,6-2 88,11 2 56,-4 5-8,-8 10 48,-5-15-184,15 16 200,-11 6-24,8 7 0,-9 1-48,-3-30-128,7 33 152,5 2 0,-8 1 56,0 2 0,-4-38-208,7 38 248,-1-2-8,7-1 0,-10-2-32,-3-33-208,6 30 193,10-1-1,-11-4-16,12-3-8,-17-22-168,13 20 136,2-2-48,1-4-16,2-9-32,-18-5-40,17 5 64,0-1-16,2-4-24,2 0 24,-21 0-48,22-12 0,0-4-8,3-6-8,-1-2-8,-24 24 24,24-27 0,1-4 0,-3-1 0,0-4-40,-22 36 40,21-38 24,-2 1 16,-4 1-40,0 3 48,-15 33-48,12-32 40,-5 4-16,8 1 0,-10 3-8,-5 24-16,14-22-16,-9 3 32,0 4 8,0 8 8,-5 7-32,3-12 56,0 8-8,0 1 0,0 2 16,-3 1-64,2 0 112,1 0 56,0 16 32,-1-2 24,-2-14-224,3 20 200,2 6-40,-1 0-8,1 4-88,-5-30-64,13 35 56,-9 0-72,9 0 64,-8-2 8,-5-33-56,17 31 64,-4 1 16,3 0-80,1-2 40,-17-30-40,17 25 48,1-1 8,-2-4 8,1-3-8,-17-17-56,16 15 8,-1-11 24,0 1-32,1-2-40,-16-3 40,14 0-16,0-3-24,2-11 24,-2-2 16,-14 16 0,14-19 16,0-5-16,-1-4 24,0-5-32,-13 33 8,14-35-16,-8-4 32,10 1-16,-3 0 64,-13 38-64,6-35 56,10 3-56,-4 4 32,-5 4-40,-7 24 8,15-20 24,-10 2-8,9 6-16,-9 7 8,-5 5-8,6-5 40,1 5 56,5 0 0,-7 16 72,-5-16-168,6 16 136,7 6 32,-8 8 24,1 3-72,-6-33-120,14 40 113,-9 6-105,8 2-8,-8 6 32,-5-54-32,4 59 8,3-1 80,-1 5-24,-1-3-8,-5-60-56,4 63 56,-2-1-48,-2-5 24,0 0-8,0-57-24,-5 55 56,-9-3 0,9-1 8,-14-7-48,19-44-16,-15 38 16,-3-5 8,1-5-80,-2-4-8,19-24 64,-16 21-96,-1-7-120,-2-9-17,1-1-87,18-4 320,-19 3-408,0-4 16,0-16 24,0-2 80,19 19 288,-17-29-192,1-2 48,2-7 32,1-7 16,13 45 96,-12-50-72,7-5 8,-8-4 40,13 1-32,0 58 56,-3-59-40,3 4-24,2 4 16,11 1 32,-13 50 16,12-43-24,7 2-24,2 0-40,4 5 0,-25 36 88,28-36-80,4 1 72,1 5 16,2 1-32,-35 29 24,38-25-40,0 3 40,0 1 0,-1 2 40,-37 19-40,37-17 104,1 1-56,-2 4 16,-1-1-24,-35 13-40,31-6 8,-1-9 72,-3 12 8,-1-1 24,-26 4-112,22-5 104,-3 0 24,-2 2-64,-3 1 56,-14 2-120,14-1 128,-1-1 16,-7 1 48,7 1-24,-13 0-168,5 0 160,-1 3-40,1 2-48,0 7 8,-5-12-80,5 5 40,-1 12 80,0 2 0,-1 3 0,-3-22-120,1 24 160,2 4-64,-1 4 0,1 3 32,-3-35-128,2 41 56,-1 2-16,3-1-40,-1 4 0,-3-46 0,4 44 56,0 2 9,-1-3-90,0-2 106,-3-41-81,3 38 56,0-4 8,-1-4 32,-1-4-24,-1-26-72,0 22 104,0-3-16,0-2 64,-3-12-56,3-5-96,-5 14 64,1-14-8,-10 0 0,14-2-40,0 2-16,-5-14-152,-8-3 96,10-7-24,-2-6 8,5 30 72,-5-36 0,-7-5-16,12-8-24,-5-6 0,5 55 40,-3-61 112,3-2-112,0-3 8,0 3-8,0 63 0,2-65-8,4 5-8,8 8 32,-1 5-16,-13 47 0,17-42 0,2 8 8,3 1 40,2 6-40,-24 27-8,27-26-24,-2 6 40,2 4-32,1 11 16,-28 5 0,26-4-16,0 2-24,0 2-32,-3 5 88,-23-5-16,24 19 32,-2-2 16,-1 2 8,-2 3-40,-19-22-16,15 25 56,-2 1-32,-8 1 8,0-2 32,-5-25-64,3 25 72,-3-1-48,-3 3 48,-10-5-32,13-22-40,-13 23-56,-4-2 96,-2-4 16,-2 1-120,21-18 64,-22 14 0,-1 0-72,-1-11 32,-1 2 8,25-5 32,-24 5-40,0-2-16,1 0 56,2 0-40,21-3 40,-21 3-24,4-3 24,1 0-16,12 0 16,4 0 0,-15 0-16,15 0-48,0 0-128,0 0 80,0 0 112,5-3-56,12-1 32,1-1 0,-1 0-24,-17 5 48,21-5 0,1-7-40,3 9 72,4-4 8,-29 7-40,30-6 0,3 1 16,3-9-8,4 9 8,-40 5-16,39-16-56,1 12 112,-1-14-32,-1 12-48,-38 6 24,36-17-40,-1 2 0,0 1 40,-5-2 40,-30 16-40,30-15 104,-2-1-32,-3-3 8,-2 1-48,-23 18-32,19-18 24,-2-6-8,-3 0 8,-1-1-8,-13 25-16,5-27 24,7 0 8,-10-3 8,-1 2-40,-1 28 0,0-30 24,0 1 48,-4 4-56,-11 1 40,15 24-56,-4-20 40,-15 4-56,4 10 56,1-1-24,14 7-16,-16-3-32,1 2 24,-1 1 48,-2 3-40,18-3 0,-18 14 72,-1-1-72,1 1-32,1 8 16,17-22 16,-16 25 32,2 4 80,9 5-16,-9 1 24,14-35-120,-3 41 112,3 3-24,0-1-32,0-2 0,0-41-56,0 38 112,4 0-40,11-2-8,-1-1-8,-14-35-56,17 35 48,2-7-24,3 1 16,0-6 8,-22-23-48,26 21 0,-1-2 24,2-14-96,1 7 16,-28-12 56,27 0-24,2 0-64,-3-1 104,0-14 16,-26 15-32,26-14 0,3-5 8,-2-4 24,1-6-32,-28 29 0,29-33 0,-3-2 24,0-3-48,-1 2-16,-25 36 40,22-36-48,-1 2-8,-2 9 48,-2 2 8,-17 23 0,16-19 8,-2 4-16,-1 3 8,-7 9-32,-6 3 32,14-2 16,-9 2-48,0 0 32,-1 13-40,-4-13 40,5 12-24,0 4 80,-4 5-48,1 2 40,-2-23-48,2 27 40,-1 3-72,-1 0 80,0 0 16,0-30-64,0 29 48,0-1-48,0-3 8,0 1-16,0-26 8,0 22 24,0-2 64,0-1-104,0-6 0,0-13 16,0 5-56,0-1 16,2-1 80,-1-3-40,-1 0 0,2-4 32,0-12-80,1 0 48,-3 16 0,3-20 16,2-3 0,-1-5 24,3-5-8,-7 33-32,12-36-16,-7-4-16,9-3 8,-7-1 24,-7 44 0,17-47-16,-3-4 0,2 1 32,0 1-32,-16 49 16,17-41 16,2 6-32,-2 10-40,2 6 0,-19 19 56,19-15-8,0 11 8,0 2 0,-1 2 64,-18 0-64,19 3 32,-1 12-32,1-3 112,0 2-96,-19-14-16,21 18 40,-2 2 48,0 2-136,0-1 48,-19-21 0,19 22 48,-2-1-24,0 2-24,2-2-80,-19-21 80,19 19-48,0-7-24,0-8 72,-1 8 64,-18-12-64,14 0 24,2 0-64,-1 0 56,0 0-8,-15 0-8,14-5-8,0-10 8,0 0-16,-1-2 16,-13 17 0,6-19-16,10 0 32,-11 0 8,9-3-96,-14 22 72,3-22 48,0 0-8,1-3-8,-3 1-48,-1 24 16,0-21-40,0 6 80,-3-1-72,-2 3 88,5 13-56,-12-6-8,7-12-40,-13 17 40,6-4-8,12 5 16,-13-3 16,-1 1-120,-2 2 80,-1 13 24,17-13 0,-18 14-48,-1 5 24,1 3-48,-1 2-8,19-24 80,-18 30 24,1 3 64,1 5 8,0 3-80,16-41-16,-12 38-16,7-2-16,-9-1 48,14-3 16,0-32-32,-4 28 0,4-3-16,0-2-16,5-3 24,-5-20 8,14 17 8,-7-1-104,12-3 56,-2-8 80,-17-5-40,19 3-96,0-3 8,0 0 48,0 0-72,-19 0 112,19-5-72,-2-11 128,2 0-80,-1-4-32,-18 20 56,17-22 24,-1-3-80,0-4 16,-2-1 0,-14 30 40,12-35-72,1-4 128,0 3-56,-7 1 32,-6 35-32,14-30 0,-9 3 0,0 8 8,-1 5 24,-4 14-32,5-5 24,-2 3-48,0 1 24,-1 1 56,-2 0-56,2 3 56,1 14 72,0 1 24,2 2 16,-5-20-168,3 27 184,2 2-56,-1 5 24,1 1-48,-5-35-104,5 33 112,1 0 32,7-1-104,-9-4-24,-4-28-16,18 27-16,-4-3-80,0 0 152,4-1-32,-18-23-24,17 22 32,2 1 40,-2-6-72,2-1 56,-19-16-56,21 4 56,-1 11-8,4-15-64,-2 0-56,-22 0 72,24 0 0,1-3-32,-1-10 32,1-4-40,-25 17 40,27-21-48,-2-4-24,2-4 32,0 1 56,-27 28-16,25-33-32,2-2 136,0-3-88,-5 0-16,-22 38 0,22-39-16,-6 1-96,-3-2 40,-9-1 0,-4 41 72,5-36-48,-3 3 40,-2 4 8,0-2 56,0 31-56,-5-27-56,-9-3 24,1 3-8,-3 3 24,16 24 16,-16-20 0,1 4 88,-3 3-104,1 9-56,17 4 72,-17-2-16,-2 2-112,1 3 160,-1 15-64,0 0 16,19-18 16,-19 24 16,0 6 0,2 2 144,17-32-160,-17 35 64,2 1 40,3 2-16,9 1-80,3-39-8,-13 40 128,10 2 8,3 1-56,0-7-80,0-36 0,0 35-8,3-5 16,3-5-8,12 1 48,-4-3-24,-14-23-24,17 19-72,2-5 72,5-9-8,-24-5 8,24 13-64,1-13 24,2 0 8,1 0-24,2-5 56,-30 5 0,30-16 48,2 1 32,-2-1-104,0-5 24,-30 21 0,30-20 24,-2-1-208,-3 2 152,1 0-8,-26 19 40,19-16-24,0 4 24,-2 5-32,-1-5 32,-16 12 0,16-2-144,-4-1 64,1 3 64,-8 0 32,-5 0-16,12 5-32,-7 12 48,0 2 24,-2 0 0,-3-19-40,1 24 128,1 1-24,-2-1-104,0 1-72,0-25 72,-3 27-16,-2 1 32,0 1 24,-7-4-24,12-25-16,0 21 40,-5-4-48,0-1 48,2-2 48,3-14-88,-3 5-48,3-1 8,0 0-16,0-4 56,2 0 0,1-2-32,1-4 24,11-10 48,-15 16-40,4-16 0,14-4 88,-4-6-64,2-4-168,-16 30 144,17-31 0,2-7-24,0-5-32,2-1 56,-21 44 0,20-46-56,1-3 24,1 3-8,0 2-8,-22 44 48,22-41-40,-1 11-16,-2 3 40,-1 8 48,-18 19-32,19-12 0,-1 5 0,-1 4 0,-1 2 0,-16 1 0,14 0-16,-1 14 72,-7 0-56,10 7 0,-16-21 0,5 23 56,7 7-72,-7 3 120,0 5-120,-5-38 16,12 38 56,-8-1-56,0 0 32,3-3-32,-7-34 0,6 31 40,-1-2-8,1-4-32,0 0 40,-6-25-40,5 22 0,0-4 24,1-3 40,-1-10-64,-5-5 0,5 13 24,1-13-8,7 3-48,-9-3 104,-4 0-72,13-2 48,-7-4-104,10-14 56,-2 2-88,-14 18 88,13-22-88,3-2 88,-1-2-88,3-8 64,-18 34 24,17-36-72,2-3-16,2-1 80,-1 1 64,-20 39-56,19-38-16,0 0 56,0 5-96,-3 6 0,-16 27 56,16-21 40,-1 4-80,-2 12 72,0-8-96,-13 13 64,4-3-40,9 3 80,-8 0-40,1 0 64,-6 0-64,13 13-16,-10-8-56,2 15 96,-1 1-24,-4-21 0,5 23 32,-2 1 0,1 3-64,0 5 48,-4-32-16,2 33 16,1 5 40,0 0-56,0-5-16,-3-33 16,5 33 0,1-5 0,7 1 56,-8-4 0,-5-25-56,14 22 56,-1-3-112,-1-5 56,2-1-24,-14-13 24,15 3-64,2 0 96,0 0-72,2-3 96,-19 0-56,19-4-32,0-3-48,-1-12 48,-1 2-56,-17 17 88,19-17-56,0-7 72,0-1-104,1-2 8,-20 27 80,21-33-104,1-2-32,0-1 8,2-5-40,-24 41 168,25-40-192,-1 1 64,-2 4 48,-2 8 64,-20 27 16,19-27 40,-1 7-120,-2 4 32,-2 3 40,-14 13 8,12-5-32,-5 1 64,-1 1-8,-1 3-64,-5 0 40,5 0 0,-2 12 96,-2-7-40,-1 15 80,0-20-136,0 21 88,0 4-72,0 2 48,0 5-8,0-32-56,-3 36 72,3 0 24,-3 5-40,3-3-24,0-38-32,0 35 40,0-2 48,0-1-24,5-2 56,-5-30-120,4 30 136,11-5-64,-9 0 16,11-4 24,-17-21-112,13 14 32,1 0-32,2-11-64,1 2 24,-17-5 40,19 3-40,2-3 24,1-3 32,0-11 8,-22 14-24,22-14 16,0-5 56,2-6-16,0-2-56,-24 27 0,25-33 32,-1-2-32,-1-5-16,-1-1 88,-22 41-72,23-44 16,-1-5-64,0 0-48,-2 0-8,-20 49 104,22-46-40,-1 7 128,-2 4-80,0 7 56,-19 28-64,17-24 24,2 5-64,-3 6 24,0 7 48,-16 6-32,14-6-16,-1 3-16,1 1 88,-2 2-64,-12 0 8,13 13-72,1-1 112,-7 4 56,10 3-64,-17-19-32,13 21 72,-1-1-48,1 1-32,-7-1 32,-6-20-24,16 21 88,-3-4-88,-9 0-40,12-2 40,-16-15 0,5 12-32,9-7 48,-9 9 24,1-14-56,-6 0 16,5 3-24,0-3 64,-4 0 32,1 0-72,-2 0 0,0 0 120,0 0-184,-3-4-32,0-11 8,3 15 88,-5-6-88,-9-11 32,9 4 0,-13 7-16,18 6 72,-14-16-168,-2 11 56,1-9 80,-4 9-8,19 5 40,-19-4-56,-2 0 40,2 3 32,0 1-64,19 0 48,-19 0 0,2 0-40,0 14-72,-2 0 88,19-14 24,-18 19 80,-1 2-40,4 4-8,0 3 80,15-28-112,-4 29 96,-11 2-32,15-2 72,-3 1-64,3-30-72,-3 28 88,3-1 24,0-3-56,5-2-56,-5-22 0,12 21-16,1-3 8,1-2 8,4-3 24,-18-13-24,20 5-72,-1-1 64,2 0-96,1-4 80,-22 0 24,22-2 96,0-4-152,2-12 40,-1-1-24,-23 19 40,26-22-56,-3 0 56,3-5 24,-3 0-8,-23 27-16,24-28 16,-2-4-32,-1 2-56,-4-4 32,-17 34 40,16-32-112,0 2 136,-2 3-8,-2 7 40,-12 20-56,5-15 128,8 11-128,-10 1 128,0 3-56,-3 0-72,5 0 112,-2 15 64,0 1-8,-1 3-8,-2-19-160,1 27 120,1 3-24,1 3-96,-1 3 64,-2-36-64,3 35 72,2 2-88,-1-3 72,1-2-56,-5-32 0,5 30-24,7 0 8,-7 0 0,9-2-88,-14-28 104,5 27-272,9-5-192,-9-3-248,-5-19 712,14 18-1008,-7-6-369,8-7-431,-10 0-736,9-1-1057,-14-4 3601,4 0-4353,0 0-3241,-4 0 7594</inkml:trace>
  <inkml:trace contextRef="#ctx0" brushRef="#br0" timeOffset="663">6876 100 12962,'0'0'0,"-25"-15"4001,6 12-4345,19 3 344,-18-5-840,15 3 160,3 2 56,2 0-537,-2 0 1161,5 3-1688,9 1-296,-9 0 63,10 9 401,-15-13 1520,3 0-4273,-3 0 4273</inkml:trace>
  <inkml:trace contextRef="#ctx0" brushRef="#br0" timeOffset="664">8008 1 13386,'0'0'0,"0"0"0,19 5 833,2 15-681,4 2 176,2 7 112,-27-29-440,22 39 520,-1 5-96,-1 5 32,-2 5 272,-18-54-728,15 55 976,0 1 193,-9 1-9,10-1-136,-16-56-1024,4 60 856,9 2-192,-10-2-151,2 0-113,-5-60-400,5 57 272,0-2-104,-2-1-40,0 1-88,-3-55-40,1 55 24,1-1-32,-2 0-176,0-4-272,0-50 456,-3 48-705,-11-6-415,1-2-408,-4-4-433,17-36 1961,-23 33-2584,-3-1-849,-6-4-4873,32-28 8306</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41:34.324"/>
    </inkml:context>
    <inkml:brush xml:id="br0">
      <inkml:brushProperty name="width" value="0.05" units="cm"/>
      <inkml:brushProperty name="height" value="0.05" units="cm"/>
    </inkml:brush>
  </inkml:definitions>
  <inkml:trace contextRef="#ctx0" brushRef="#br0">70 1650 5553,'0'0'0,"-6"6"1464,-4 3-584,1 1-168,9-10-712,-10 9 897,1-2 111,2-7-24,1 0-104,6 0-880,-6 0 712,0 0-88,6-7 1,0-2-73,0 9-552,0-13 536,0-15 24,0 18-16,0-21 112,0 31-656,3-26 656,6-2-24,1-7 17,-1 1-17,-9 34-632,13-45 560,-1 1 24,14-3-64,-17 6-120,-9 41-400,29-41 352,-17 0 56,23 3-56,-10-7-56,-25 45-296,25-34 313,7-1-129,-4 0-72,4 4-16,-32 31-96,35-29 136,0-6-160,6 7 32,0-7 8,-41 35-16,50-38-16,4 10 88,0-1 24,3 4-24,-57 25-72,53-12-16,7-20-24,0 19 24,-6-12 32,-54 25-16,50-3 24,1-7 56,-4 4-160,-6 0-56,-41 6 136,42-7-216,-8 4-224,-2-3-89,-1 0-287,-31 6 816,13-3-1016,19-1-224,-23 1-265,4 0-327,-13 3 1832,12-3-2152,1 0-249,-3 0-175,2-1 87,-12 4 2489,10-6-5017,-10 6 5017</inkml:trace>
  <inkml:trace contextRef="#ctx0" brushRef="#br0" timeOffset="1863">1353 266 10674,'0'0'0,"0"-6"2840,0-1-1743,0 7-1097,0-3 848,3-3 88,0 6 8,0 0-416,-3 0-528,6 0 248,4 0-72,15 6-56,-15 20 96,-10-26-216,12 6 161,17 19 7,-20 0 0,16 1-40,-25-26-128,10 28 184,15 1-112,-15 2 48,-1 1 8,-9-32-128,10 31 96,-1 7 32,-6 0 0,0-3 72,-3-35-200,3 38 248,-3-7 72,0 1-24,0 0-112,0-32-184,-6 31 112,-3 1 32,-17 2-64,20 1-8,6-35-72,-25 29 104,19-1-88,-20-18 0,20 24 48,6-34-64,-10 10-40,4 18-192,0-28-184,-1 10-400,7-10 816,0 9-1208,0-3-401,0 1-511,0-1-441,0-6 2561,0 0-3056,45 35-41,-36-38-2008,-9 3 5105</inkml:trace>
  <inkml:trace contextRef="#ctx0" brushRef="#br0" timeOffset="1864">2550 130 9233,'0'0'0,"0"0"0,0 0 2153,0 10-601,0 18 9,0-18 23,0-10-1584,0 31 1336,-7-21-296,7 31-239,-6-10-65,6-31-736,0 38 680,-6 3-120,6 7-56,0 2-120,0-50-384,-7 51 328,1 9-80,6-7-48,-6 4 16,6-57-216,0 54 160,0-3-72,-6-1-88,6 1 0,0-51 0,-7 41-56,7 0 24,-6-6-128,0-4-216,6-31 376,-7 29-504,1-20-344,0 19-272,-1-28-352,7 0 1472,0 7-1865,-6-7-367,6 0-209,-6-10-119,6 10 2560,-7-28-2505,7-1-1128,0-5 593,0 34 3040</inkml:trace>
  <inkml:trace contextRef="#ctx0" brushRef="#br0" timeOffset="1865">2408 108 8241,'0'0'0,"0"0"1993,-7 0-585,-2 0-88,-1 6 65,10-6-1385,-25 10 1240,19-1-304,-20 17-320,20-17-80,6-9-536,-9 35 472,-20-10 48,23 7-71,-23-1 7,29-31-456,-9 35 504,-19 3-160,21-3 8,-21-1-96,28-34-256,-10 35 272,-21 0 16,21 0 8,-21-7 8,31-28-304,-7 29 144,-2-20 56,-16 19-32,25-21-48,0-7-120,0 6 112,0-6-128,0 0-48,0 0-112,0 0 176,6-9-120,3-17-8,20 14-24,-20-23 48,-9 35 104,35-28-80,-6-4 8,2 0-24,1 1 40,-32 31 56,34-32-72,-2 7 16,0-4 32,-1 17 24,-31 12 0,29-32-24,-1 23 32,1-1 24,-1-15-8,-28 25-24,25-9-16,0-1 56,-12-3 24,19 4-48,-32 9-16,9-9 64,16 5-48,-15 1-56,-1 3 80,-9 0-40,13 0 40,-3 10 0,2-1-8,-2 23-32,-10-32 0,9 9-32,-3 20-168,-2-20-200,2 20-272,-6-29 672,6 9-1016,1 19-337,2-21-527,0 18-593,-9-25 2473,10 6-3000,18 23-193,-18-29-2504,-10 0 5697</inkml:trace>
  <inkml:trace contextRef="#ctx0" brushRef="#br0" timeOffset="1866">3267 127 11074,'0'0'0,"0"0"3689,-6-3-2449,-1 0-336,7 3-904,0 0 1024,-6 6-7,6 22-297,0 1-368,0-29-352,0 35 272,0 9 112,0-3-128,0 6 24,0-47-280,3 54 280,0 0-40,-3 6 120,0-7-24,0-53-336,0 57 152,0-3-16,0 3 0,-6-3-88,6-54-48,0 50 136,-6-3-104,-1-5-48,7-1 0,0-41 16,-6 38-56,0-7-72,-1-2-72,7-1-264,0-28 464,-6 6-784,6 4-280,-6-1-464,6-9-457,0 0 1985,0 0-2328,0-9-289,0-17-224,0 17 217,0 9 2624,3-38-4801,-3 38 4801</inkml:trace>
  <inkml:trace contextRef="#ctx0" brushRef="#br0" timeOffset="1867">3200 42 7257,'0'0'0,"0"0"0,0-7 1808,0-2-567,0-4-41,0 4 184,0 9-1384,0-3 1337,-6 3-281,-3 0-304,-1 6-224,10-6-528,-9 9 504,-1 17-56,1-17-64,-16 29 72,25-38-456,-7 32 369,-21 6 47,18 3-48,-21 3-56,31-44-312,-10 47 272,-28-2 40,29 2 56,-32 0-56,41-47-312,-29 38 320,1 6-64,3-6-72,-1-6 80,26-32-264,-25 28 144,16-18 32,-17-1-8,20 1-88,6-10-80,0 6 120,0-6-176,0-3-88,3-7 0,-3 10 144,25-31-160,-12 6 56,22-4 48,0-2 8,-35 31 48,31-35-176,4-6 128,0 3-32,-1-3 0,-34 41 80,32-32 32,3 4-64,0 3 64,-4 15-8,-31 10-24,29-32 64,-1 26-48,0-3-16,-2-1-40,-26 10 40,25-6-40,-12 3 88,18 3 8,-18 6 8,-13-6-64,31 6-40,-5 4-64,-14 21-224,20-21-120,-32-10 448,13 35-688,21-7-264,-8 0-265,-1 4-391,-25-32 1608,25 32-2120,-15 2-513,21 1-344,-31-35-2928,0 0 5905</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41:38.798"/>
    </inkml:context>
    <inkml:brush xml:id="br0">
      <inkml:brushProperty name="width" value="0.05" units="cm"/>
      <inkml:brushProperty name="height" value="0.05" units="cm"/>
    </inkml:brush>
  </inkml:definitions>
  <inkml:trace contextRef="#ctx0" brushRef="#br0">537 505 6545,'0'0'0,"0"0"0,0 0 1400,-8-3-208,-1 0 33,0 0-25,9 3-1200,-8-2 1160,-1-1-248,3-6-199,1 0-137,5 9-576,-6-5 488,0-4 104,1-14-72,-1 15 64,6 8-584,-6-12 568,-3-14-32,-13 18 89,16-1-49,6 9-576,-23-23 640,14 17-48,-19 1 0,19-1 16,9 6-608,-32-3 544,7 0-16,2 3-80,-3 0-47,26 0-401,-26 0 336,3 9-136,-3 17-56,0-18-64,26-8-80,-23 35 56,1-7 40,13 10-40,-26-1-32,35-37-24,-8 46-8,-18 3-24,20-9 32,1 6-24,5-46 24,-6 40-40,6-6-8,0 3 80,0-5 24,0-32-56,0 34 80,8-2-40,4-9-40,14 0 16,-26-23-16,11 8 32,21 15 8,-6-17-128,-1 0-32,-25-6 120,32 0-128,0 0-48,-1-9 88,1-14-72,-32 23 160,31-23-248,1-8-64,-4-9-81,1-3 17,-29 43 376,29-49-360,-3-3 32,-3-2-16,-12-1 88,-11 55 256,23-57-200,-14 2 72,2-2 64,1 0 24,-12 57 40,11-58 32,-2 4 56,-4 11 56,1 3-16,-6 40-128,6-35 64,0 12-24,-4 15-16,1-1 96,-3 9-120,0-3 272,0 3-40,0 0-32,0 6 0,0-6-200,0 26 96,-5 2 8,5 4 32,-6 8-32,6-40-104,0 46 112,-6-6 32,6 9-31,0 3 31,0-52-144,0 48 152,0 10-72,3-7-8,3-2-16,-6-49-56,8 52 80,1-9-24,14 0 56,-17-6-48,-6-37-64,23 32-16,-15-4 8,18-5 32,-15-14-64,-11-9 40,29 8-72,-17-2 24,19-6-40,-19 0-16,-12 0 104,34-11-128,-11-12-88,0-3-41,-12-6 1,-11 32 256,29-34-280,-17-9 80,13 3 16,-13 0-80,-12 40 264,26-40-104,-18 2 48,4-2-40,11 3 96,-23 37 0,5-35-32,4 1-24,0 5 32,-1 6 64,-8 23-40,9-11-96,-6-12 112,0 20-32,-1 0 56,-2 3-40,3-3 160,-3 3-40,0 6 64,0 0 8,0-6-192,0 26 216,0-18-16,0 27 104,0-7-112,0-28-192,0 38 177,0-4-1,0 6-24,0-3-16,0-37-136,0 32 56,0 5 240,0-5-168,3 2 80,-3-34-208,9 29 176,2-3-288,1 0 112,-1-18 0,-11-8 0,12 26 88,11-26-72,-15 9-64,18-4-16,-26-5 64,12 6-56,13-6-16,-13-3 0,16-8-48,-28 11 120,12-26-208,17-3 32,-18 1-48,21-4-32,-32 32 256,11-37-233,18 2-7,-21-5 96,15 3 32,-23 37 112,6-40-48,6 2 136,-1-2-128,-2 3 96,-9 37-56,8-32 64,1 7-144,-3-1 112,-1 17-24,-5 9-8,6-11 0,-3 2 40,0 6 16,-3 3 24,0 0-80,0 0 152,0 0-48,0 9 89,0 19-1,0-28-192,0 23 160,0 9 88,0 0-96,0 2 8,0 3-8,0 1-48,3-1-56,2-3 0,-5-34-48,6 32 24,3 2-8,-1 1 152,1-7-96,-9-28-72,11 32 80,1-24 32,-1 21-136,12-20 64,-23-9-40,9 23 72,17-23-64,-15 0-64,15 0 0,-26 0 56,12-3-96,16-3 16,-5-5 24,0-24-56,-23 35 112,29-26-200,-3-5-88,-1-6 40,1 5-24,-26 32 272,26-40-208,0 3 208,0 8-56,-15 0 56,-11 29 0,29-23-24,-21 15-88,18-4 23,-17 6 17,-9 6 72,11-2 40,1 2 16,-4 0 1,1 8 39,-9-8-96,6 23 120,0-14-16,-4 28-16,1-8 16,-3-29-104,0 31 56,0 4 40,0-1 16,0 0-32,0-34-80,-5 38 56,5-4-56,-6-2 128,6-4-32,0-28-96,-6 26 112,6-17 136,-6 20-176,6-24 64,0-5-136,0 0 32,0 0-120,0 0 80,0-3-80,0 3 88,0-11-16,6-18-40,3 3 72,-4-5-56,-5 31 40,9-32-40,0-8 136,-1 3-112,1-3-64,-9 40 80,8-46 8,1 0-144,0-3 80,-1 9 128,-8 40-72,12-43-48,-4 9 48,4 2 72,-4 3-96,-8 29 24,12-8 24,-4-15 16,4 20-80,-1-3 72,-11 6-32,9-3 64,2 3 24,1 6-16,-1 3-32,-11-9-40,12 28 80,-1-5-24,12 0-8,-20 3 88,-3-26-136,9 29-80,2-1 24,1-2 24,14 0-8,-26-26 40,8 26 0,15-3-32,-14-15 24,17 15-24,-26-23 32,11 6 96,21 0-24,-9-6-96,-1 6-48,-22-6 72,23 0-152,0 0 80,0-6-16,0-17 160,-23 23-72,23-9-16,0-22-104,0 5 32,-14 0-32,-9 26 120,26-29-32,-18-2 32,4-1 16,11 7-104,-23 25 88,5-29-96,4 6 40,-3 14 32,-1-19 64,-5 28-40,3-9 72,0-2-8,-3 2-64,0 6 72,0 3-72,0-3 88,0 0 48,0 3-64,-6 6 8,6-6-80,-5 23-80,-1-14 24,0 19 120,0 1-128,6-29 64,-5 34 80,5 4-96,-6 5 104,0 3 8,6-46-96,-6 40 168,1 6 16,5-3-216,0 0 176,0-43-144,0 40 40,0-9 88,0 4-40,3-12-32,-3-23-56,8 23 0,15 0-16,-14-18 32,14 4-184,-23-9 168,11 6-48,18-6-160,-18-3 64,24-9 88,-35 12 56,26-31-168,2 8 144,-5-12-88,3 1 72,-26 34 40,26-32-104,0-5-16,-3 6 80,2-1-72,-25 32 112,26-34 0,-3 2-96,3-2 48,-3 2 0,-23 32 48,23-29-48,-12 4 80,15 2-32,-17 14-40,-9 9 40,23-8-16,-15 2 0,1 3 56,0 3 16,-9 0-56,8 0 72,-2 9 8,-3 19-8,0-19 64,-3-9-136,2 37 152,-2-8-48,0-1-64,0 7 16,0-35-56,0 31 96,0 7 16,-5-7 16,-1 7-48,6-38-80,-6 37 32,-2-3 80,2 6 88,0-8-128,6-32-72,-6 32 208,1-7-48,5-16-72,0 17 56,0-26-144,0 0 16,0 0-80,3-6 64,-3 6 0,8-11-80,1-15-24,-1 14 104,4-22-112,-12 34 112,23-32-16,-15 1-56,4-7-40,14-2 8,-26 40 104,8-40-112,18-6 40,-14 3 8,13 3 64,-25 40 0,9-43-16,17 6 40,-18-3 48,21 5-32,-29 35-40,12-29 64,16 4-64,-16 16 0,16-2 24,-28 11-24,12-9-24,14 6 24,-18 3-32,1 6-24,-9-6 56,11 8 40,-2 21 8,0-3 16,-1 3 40,-8-29-104,9 37 128,-1 0 16,-2 3 56,0 3-40,-6-43-160,9 41 152,-7 2-8,7-3-128,0-3 128,-9-37-144,8 37 16,1 3 120,-1-5-8,4-6-8,-12-29-120,11 28 216,12-5-200,-14-14 112,14 22-128,-23-31 0,8 6-24,21 3 48,-6-4-96,0-5 56,0 0-56,-23 0 72,23-2 32,3-21 0,2 11-64,-28 12 32,32-26 0,0-5-104,2 2 120,-5-2 16,-29 31-32,28-38 112,1 7-80,-3-4-88,0 1 80,-3 5-64,-23 29 40,11-31 40,18-1 24,-21 1-96,1 5 48,-9 26-16,9-26-72,-4 14 72,-2-16 72,-3 19-48,0 9-24,-6-11 104,-2 2-16,-24 6-40,24 0 57,8 3-105,-35-3 88,9 3-72,-5 0 0,31 0-16,-35 0 128,4 9-112,-4 0 104,4 19 80,31-28-200,-26 9 128,18 20 112,-21-1-72,23 4-32,6-32-136,-6 29 80,1 2 24,5-2 64,0-1-152,2 7-32,-2-35 16,12 34 0,17-2-16,-6 2 96,5-5-24,-28-29-56,32 34 80,-1-2-48,1-1 56,2 4-40,-34-35-48,32 26-32,2 2 48,-2 4-168,-1 0 104,-31-32 48,26 34 0,-14-3-232,14 7 248,-21-7-88,-5-31 72,9 35-168,-6 2 184,-3-3-80,0-2-104,0-32 168,-9 26 16,-17-3-120,18-18-104,-24 21 176,32-26 32,-23 6-296,-3 3 112,1-1 24,-4-8-49,29 0 209,-29 0-88,3 0-208,1-8 208,2-15-160,23 23 248,-9-23-320,-23-6 200,27-2-96,-4-7 88,9 38 128,-8-37 0,2-6-88,6 0-56,3 0 104,-3 43 40,8-40-104,18-3 152,-14 0 8,19 0-112,-31 43 56,29-46 96,-3 6-24,2-1-56,4 4 144,-32 37-160,31-34-16,1-1-112,2 4 56,-5 5-104,-29 26 176,32-26-112,-7 15-88,1-15-56,-14 20-208,-12 6 464,23-8-752,-15-1-297,4 3-543,-1 3-688,-11 3 2280,9-3-3497,-1 3-960,-5 0-3481,-3 0 7938</inkml:trace>
  <inkml:trace contextRef="#ctx0" brushRef="#br0" timeOffset="1">3228 20 12778,'0'0'0,"-6"-3"2809,6-2-2665,0-4-232,0 9 88,0-3 112,0 3-24,3 0-440,6 0-472,-9 0 824,8 0-1329,1 0-663,-1 0-657,-2 0-3384,-6 0 6033,0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42:03.229"/>
    </inkml:context>
    <inkml:brush xml:id="br0">
      <inkml:brushProperty name="width" value="0.05" units="cm"/>
      <inkml:brushProperty name="height" value="0.05" units="cm"/>
    </inkml:brush>
  </inkml:definitions>
  <inkml:trace contextRef="#ctx0" brushRef="#br0">1 538 5161,'0'0'0,"0"0"1136,0 0-1136,0-4 272,1 0 0,2-2 232,2 5 168,-5 1-672,14 17 792,-1-18-87,-1 1-137,6-2-128,1 1-40,1-1 32,4-1-24,1-2 8,-25 5-416,29-5 336,1-7-56,-2 5-80,1-7 0,-29 14-200,30-12 184,0-1 32,0 0-40,-2-1 8,-28 14-184,29-16 153,-4 1-89,0-3 56,-3-1-40,-22 19-80,21-17 80,-2-1-32,-4-2-8,-2-1-8,-13 21-32,6-20 88,7-1-40,-8-1-56,0-1 0,-5 23 8,4-26-56,1 1 64,-3 0 24,-1 1 24,-1 24-56,2-22 56,-2 3 8,0 2-24,-3 2 0,3 15-40,-5-12 72,-9 7-72,10-1 80,-10 1-80,14 5 0,-4-3 72,-14 1 8,5 2-64,-2 3 56,15-3-72,-15 13-8,0-8 120,-1 11-72,3-12 40,13-4-80,-14 18 112,1-4-96,1 2 80,-1 3-96,13-19 0,-5 22-40,-12 5 24,12 1-56,-12 4 72,17-32 0,-3 30 24,-2 1 24,0 2 56,1 2 80,4-35-184,-4 38 224,4-2-64,0-1-16,5-2 64,-5-33-208,6 30 168,10-1 40,-2-2-80,1-4-8,-15-23-120,17 21 56,0-1 16,4 1 112,1-4-104,-22-17-80,25 16 48,2-11 48,2-1-16,-1 1 8,-28-5-88,28 3 144,4-3-40,0 0-64,-1-4 56,-31 4-96,35-15 8,-3 1 8,-1-3-40,-1-4-16,-30 21 40,29-23 16,-3-1-8,1-6 8,-1 0-32,-26 30 16,22-33-24,0 0 0,0-1 24,-3-2 24,-19 36-24,19-32-24,-2-2-72,-4 4 96,-1 0-72,-12 30 72,7-29 16,7 2 16,-9 2-88,7 3 112,-12 22-56,5-22 0,1 6 24,1 4 40,5 5-56,-12 7-8,2-14 24,4 11 72,1 0 72,-1 1 1,-6 2-169,13 0 208,-9 0 16,3 5 48,7 9-40,-14-14-232,5 13 320,10 4-64,-2 2-40,0 0 72,-13-19-288,14 22 168,0-1 48,2 2-56,0-1-16,-16-22-144,17 24 112,-1 0-8,0-1 16,1 1 0,-17-24-120,16 25 112,-4-2-16,3-5-56,-9 1-56,-6-19 16,16 16-48,-4-3-64,-5-8-208,8 12-176,-15-17 496,5 3-800,11 2-448,-11 8-369,11-13-527,-16 0 2144,4 3-2657,12 0-495,-21-19-3330,5 16 6482</inkml:trace>
  <inkml:trace contextRef="#ctx0" brushRef="#br0" timeOffset="2363">1588 207 8009,'0'0'0,"0"-5"1537,0-9-1161,0 9-80,0 5-296,-3-14 560,3 14 176,-3-1 96,-1-1-128,4 2-704,0 0 520,0 0-120,-3 0 17,0 0 63,3 0-480,-3 3 440,0 2 72,0 9-40,-2 0-80,5-14-392,-14 15 408,9 2-80,-14 5-72,3 3-16,16-25-240,-17 29 200,-4 1-72,-1 6 16,-2-1 0,24-35-144,-25 36 48,0 2-56,0-2-40,-1 1 32,26-37 16,-22 33-48,2 2 120,-1-5-24,4-3-8,17-27-40,-16 25 0,0-5-88,2-2-128,1-3-328,13-15 544,-4 5-688,-9 11-416,13-11-360,0-1-297,0-4 1761,0 4-2232,0-1-273,5-5-1840,-5 2 4345</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42:07.836"/>
    </inkml:context>
    <inkml:brush xml:id="br0">
      <inkml:brushProperty name="width" value="0.05" units="cm"/>
      <inkml:brushProperty name="height" value="0.05" units="cm"/>
    </inkml:brush>
  </inkml:definitions>
  <inkml:trace contextRef="#ctx0" brushRef="#br0">2 891 11138,'0'0'0,"2"-4"680,2-11-272,-4 15-408,7-12 632,7-2 208,-2 7 57,3-9-145,-15 16-752,15-15 456,3-1-88,-1-2-16,2 0-16,-19 18-336,18-19 376,0 0-120,0-3-16,1 4-96,-19 18-144,16-20 96,-1-2 0,0 1-40,-9-1 32,-6 22-88,13-24 104,-10 0-32,0 4 16,0-1 32,-3 21-120,2-20 121,-2 4 7,0 3 24,-5 1 0,5 12-152,-16-5 152,11-8 8,-12 12 72,3-1-8,14 2-224,-16 0 128,-1 3 8,-1 2-88,-1 13 16,19-18-64,-20 4 104,1 17-64,1-5-16,-1 1-16,19-17-8,-15 22 104,0 2-32,1 3 112,9 1-72,5-28-112,-12 32 128,9-2 40,0 0-144,-1 0 120,4-30-144,0 31 24,0-2 80,2-1 56,3 1-48,-5-29-112,6 23 80,10 1-24,-2-4-16,2-1-16,-16-19-24,17 16 128,4-11-112,2 8 40,3-13-56,-26 0 0,27 3 0,-1-3 8,3-2-72,-2-10 64,-27 12 0,25-15-120,2-2 112,-2-2 32,-3-3-64,-22 22 40,22-24 16,-1-1-16,-4-4-80,1 1 88,-18 28-8,17-28-8,-3-1-8,0 4 72,-1 3-32,-13 22-24,6-18 24,9 3-24,-11 8 16,3-8-96,-7 15 80,4-4-24,-1 3 32,-1 1 24,0 5 32,-2-5-64,0 17 48,0-3-32,0 7-80,0 1 40,0-22 24,-4 25 8,1 3 8,0-1 64,0 3-56,3-30-24,-3 29 24,0-1 8,3 1 56,0-4-24,0-25-64,0 25 112,-3-1-48,3-7-56,0-1 24,0-16-32,0 13-16,0-9 72,0 9 24,0-13-80,0 0 64,1-2-8,1-10 24,2 6 56,-4 6-136,5-21 80,-2 0 24,0-4-40,2-5-48,-5 30-16,5-31 32,0-6-24,7 1-32,-7-5-16,-5 41 40,13-40 104,-1-2-112,1 1 49,0 4 7,-13 37-48,15-36-24,0 4 40,-1 7-48,0 3 7,-14 22 25,13-16-56,-1 10 48,3-7-8,-1 12 32,-14 1-16,16 0-88,-2 0 144,0 4-40,-1 12 40,-13-16-56,14 5 105,-2 12-121,1-4 32,0 1-16,-13-14 0,14 14 40,0 4-48,0-4-40,2 0 24,-16-14 24,19 5 16,-1 9-8,2-9-16,-1 0-73,-19-5 81,21 3-16,-1-3-24,1 0 137,2 0-1,-23 0-96,24-2-32,-2-3 32,3-7-105,-1 7 105,-24 5 0,22-16 41,0 2-1,-3-2 40,-1 2-80,-18 14 0,14-17 0,-2 3-16,-7-2 16,2 0 0,-7 16 0,4-16-8,1 0 48,-3-3 0,-1 2 8,-1 17-48,0-14 128,0 0-88,-5 9-40,1-9 56,4 14-56,-16-5-96,3-9 96,-1 12-16,-2-1 16,16 3 0,-17 0 72,-1 0-48,0 3 16,-1 10 40,19-13-80,-19 4 32,1 19-16,1-8 64,3 6-40,14-21-40,-13 22 16,0 2-16,9-1 8,-1 6 8,5-29-16,-5 28 152,2 4-16,3 3-64,0-4-48,0-31-24,0 35-8,5-3 16,1 2-8,10 1 0,-16-35 0,6 32-8,12 2 8,-12-4 56,11 4-48,-17-34-8,7 31 16,5-4-88,-7 1 88,0-2-32,-5-26 16,4 23 0,-2-2 72,-2-4-168,0-1-32,0-16 128,-3 13-40,-2-9-80,-8 12 24,9-13 56,4-3 40,-14 0-224,9 0 88,-13 0 16,14-6-32,4 6 152,-16-14-137,11-2 33,-8-4 8,10-1 96,3 21 0,-4-22 40,0 1-16,1-1-48,3 0-96,0 22 120,2-20-56,3-3 16,9 3 40,-2 3 24,-12 17-24,15-18-8,2 1-24,2 3 32,2-1-24,-21 15 24,20-12 16,4 7-8,-1-11-56,1 11 48,-24 5 0,24-14-40,1 10-56,-1-3 80,-1-5 16,-23 12 0,24-5-24,0-8 104,-2 8 0,0-1-80,-22 6 0,22-12 56,2 7-72,0-9-64,-2 9 120,-22 5-40,20-16 0,-1 10 80,-1-15-24,-1 5-32,-17 16-24,16-15 32,-2-1-32,-1 2 8,-7-1-32,-6 15 24,14-12 0,-9-1 64,0 8 8,-1-7-8,-4 12-64,3-2 24,-1 1-72,-2 1 88,0 0-32,0 0-8,-3 0 96,0 14-15,-10-9-9,10 17 48,3-22-120,-5 22 80,-9 3 32,9 3-32,-7 4-64,12-32-16,-4 32 0,0 1 56,-1 0-40,2-1-32,3-32 16,-3 33 24,3-2-8,0 1 24,3-4 40,-3-28-80,5 26 128,1-4-144,8-2 128,-8-2-16,-6-18-96,18 15 72,-4 0 120,3-11-232,1 11 24,-18-15 16,19 0 40,3 3-56,2-3 104,2-3-32,-26 3-56,29-16-32,1 0-8,0-1-32,1-2 32,-31 19 40,34-24 16,-3-1-32,1-5 8,-2-2 8,-30 32 0,28-30 0,-1 0 8,-2-2 24,-1 1 32,-24 31-64,22-33 16,-3 3-56,0 3 120,-5-2-32,-14 29-48,13-23 24,-8-4 88,-1 2-40,1 1-16,-5 24-56,2-24 56,-2 4-56,-3 1-40,-12 3-8,15 16 48,-12-13 0,-3 7 32,-2-8 64,1 12-8,16 2-88,-16-1 80,-1-1-64,4 2 24,1 13 64,12-13-104,-13 4 80,8 20 80,1-6-104,-1 4-40,5-22-16,-3 25 8,3 5-16,1 0-64,6 3 16,-7-33 56,12 35-16,-5-2 96,10 3-80,-4 1 48,-13-37-48,14 34 72,0 1-160,-1-3 72,-7-1-56,-6-31 72,16 29-128,-11-1 88,-1-3 40,1-2-16,-5-23 16,0 22-80,0-3 32,-3-2 40,-10-1-8,13-16 16,-4 5 0,-15 7-32,3-12 8,0 0-64,16 0 88,-16 0-40,0-5 40,-1-7-112,3-1 56,14 13 56,-14-12-40,9-4-32,-11 0 16,13 2 96,3 14-40,-3-16 16,0 0-32,3 0 176,3 1-152,-3 15-8,12-16 48,3 2 32,4-4-120,3 2 40,-22 16 0,25-14 16,7-5 8,2 3-48,3-1 80,-37 17-56,36-17 40,3-2-56,-1 0 16,2-2 32,-40 21-32,39-19-72,1 3 72,-1 1 0,1 8-96,-40 7 96,39-17 64,-2 4-16,-3-2 16,-1-1-8,-33 16-56,29-16 0,-4-1-40,-3 1 16,-3 0 8,-19 16 16,18-19 72,-6 5-32,-7-4 0,0 1 104,-5 17-144,1-14 16,-1-4 192,-3 4-80,-13-2-40,16 16-88,-15-15 128,-4 2-72,-2 7 144,-1 1-72,22 5-128,-22-3 144,0 3-24,0 0 56,0 5-16,22-5-160,-21 17 128,2-1 80,3 3-96,4 4-8,12-23-104,-5 27 136,0 5-48,0-1 56,5 4 49,0-35-193,0 36 136,4-1-16,10 0-88,-2-2-96,-12-33 64,16 36 16,2-2-32,2 0-40,1-4 40,-21-30 16,22 27-192,-3-1-177,0-6 1,1 2-248,-20-22 616,18 19-720,1-3-48,-4-2-192,0-9-105,-15-5 1065,12 13-1264,-7-13-448,8 0-761,-10-2-511,-3 2 2984,3-5-3561,17 5-192,-20-6-1832,0 6 5585</inkml:trace>
  <inkml:trace contextRef="#ctx0" brushRef="#br0" timeOffset="1">1646 1 18571,'0'0'0,"-24"0"-1120,20 0-632,-10 4 360,14-4 1392,3 13-817,16-10-1583,4 2-4730,-23-5 7130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42:19.113"/>
    </inkml:context>
    <inkml:brush xml:id="br0">
      <inkml:brushProperty name="width" value="0.05" units="cm"/>
      <inkml:brushProperty name="height" value="0.05" units="cm"/>
    </inkml:brush>
  </inkml:definitions>
  <inkml:trace contextRef="#ctx0" brushRef="#br0">67 215 3624,'0'0'0,"0"0"0,0 5 448,0-5-80,-8 6 33,0-6 39,8 0-440,-7 5 472,-14-5 40,21 0 0,-7 0-40,7 0-472,-6 0 456,1 0-16,0 0-24,5 0-8,0 0-408,0 0 441,0 0-57,0-3 32,0 1-40,0 2-376,3-3 312,2-5 0,3 6-72,2-3-24,-10 5-216,20-3 216,-12 1 0,18-1-16,-6-5 8,-20 8-208,26-7 192,2-1-40,2 0 24,4-2-16,-34 10-160,36-8 112,2-12-8,6 17 8,2-4-24,-46 7-88,46-11 88,2 4-16,4-14-48,1 14 32,-53 7-56,57-11 96,1-12-32,4 16-15,-1-1-82,-61 8 33,59-8-16,0 3-8,-3 0 24,1 2 8,-57 3-8,56 0 32,0-2-24,1-1 25,2 3 31,-59 0-64,61 0 16,0 0 96,1 0-56,2 0-48,-64 0-8,61 5 72,6-5-56,-1 8 32,1 13 40,-67-21-88,69 5 72,-2 15-24,2-12 16,-3 15-16,-66-23-48,70 5 0,-1 16 80,2-16-64,4 15-16,-75-20 0,76 5 32,1 18-16,0-18-16,-3 18 0,-74-23 0,74 8 8,1 18-8,2-19 0,-1 16-8,-76-23 8,77 21 8,0-13-32,-3 17 24,3-4 0,-77-21 0,74 7-16,0 24 16,1-8 0,-4 0-16,-71-23 16,72 21-8,-3 2-24,0 0 24,-2 0-16,-67-23 24,66 20 32,4 3-24,-1-2 8,-3-14 0,-66-7-16,64 31 0,-2-10 0,-1-1 24,-5 1-16,-56-21-8,59 23-32,-2 0 16,-4 2 48,1-2-24,-54-23-8,54 23 24,-3 0-8,0 0-24,-51-23 8,51 26 0,1-3 48,-4 0-72,1 0 48,0-2 56,-1-1-88,-2 1 48,3-1-8,-6 3-40,1 0 40,0-2 48,-1-1-64,-5-12 8,-38-8-24,39 31 32,-1-24-8,-2 24-24,0-23-8,0 20 24,-36-28-16,36 7 48,-1 24-24,1-10 24,-36-21-48,36 20 16,-3 1-16,1-14 40,-1 24-16,-33-31-24,28 20 48,-2 1 8,2-1-16,0-12 48,-28-8-88,28 31 80,3-23-24,-3 22-24,0-22-8,-28-8-24,26 28 8,-1-20 16,1 22 8,2-9-8,-28-21-24,26 20 32,-3 1 16,2 2-24,-4-3-24,-21-20 0,23 8-24,-13 20 104,18-23-72,-17 16 24,-11-21-32,23 8 48,-13-1-72,15 14 88,-17-21 8,-8 0-72,26 5 80,-19 3 24,14-1-24,-13 14-48,-8-21-32,20 5 72,-12 0-16,2 3-24,0-3 56,-10-5-88,10 7 24,1 1 56,-1 15 24,0-18-40,-10-5-64,10 8 64,-2 0-16,0 12-32,-1-15 48,-7-5-64,8 8 64,0 0-16,-3-1-8,3 1-40,-8-8 0,7 8-8,1-3-40,-3 0 48,3 0 16,-8-5-16,5 0 8,-3 5 16,4-5-24,-4 0 24,-2 0-24,3 0 24,-1 0 8,1 0-40,-1 5 8,-2-5 0,3 0 24,0 0-40,-1 5 32,1-5-56,-3 0 40,0 0-48,0 5-8,0-5-64,0 0-112,0 0 232,0 0-352,0 0-160,0 0-112,0 0-56,0 0 2848,0 0-5096,0 0 2223,0 0 65,0 0 104,0 0 5345,0 0-10042,2 0 4889,-2 0 96,3 0 16,-3 0 232,2 0-168,-2 0 8,3 6 72,-3-6 48,2 0 8,-2 0 32,0 5 0,3-5-32,-3 5 24,0-5 8,0 0-24,3 5 32,-3-5 56,2 0-16,-2 0 32,0 0-80,0 0 96,0 5-40,3-5 0,-3 0-24,0 0-32,0 0 8,2 0-32,-2 0 8,0 0 16,0 5-32,3-5-24,-3 0 64,0 0 8,0 0-16,0 0-80,0 5-56,0-5-88,0 0-88,0 0 312,0 0-472,-5 0-257,0 0-383,5 0-320,0 0 1432,-31-5-4457,31 5 4457</inkml:trace>
  <inkml:trace contextRef="#ctx0" brushRef="#br0" timeOffset="578">6554 1472 7569,'0'0'0,"0"-7"1368,0 7-1368,0-21 392,2 13-167,1 1 215,-3 4 232,0 3-672,0 0 800,0 0-16,0 0-96,-5 0-24,5 0-664,0 5 705,0 0-9,0 3-56,0 0 8,0-8-648,0 8 560,0 17-40,0-17-40,2 23-48,-2-31-432,5 23 433,3 7-73,0-2 0,0 6-80,-8-34-280,7 36 248,14-3-8,-14 0-48,14-2-32,-21-31-160,8 31 120,17-3 16,-17 8-72,17-6 16,-25-30-80,8 31 72,2 2-32,1-5 40,-4 6-8,-7-34-72,8 36 64,-3-1-32,-2 1 56,-3 0-8,0-36-80,0 38 128,-6-4-8,-1 4 32,-14-2 32,21-36-184,-7 38 208,-19 1 128,6-1-136,-3-2 40,23-36-240,-24 31 200,-1-1-23,2-1 95,0-4-64,23-25-208,-21 23 144,1 0-72,12-15-32,-23 15-8,31-23-32,-7 5 0,-14 0-32,16 0-88,-3 0-184,8-5 304,-7 0-513,-1 0-343,3-2-424,5-3-504,0 5 1784,0-8-2529,0-2-840,8 0-559,2-13-2850,-10 23 6778,0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42:22.123"/>
    </inkml:context>
    <inkml:brush xml:id="br0">
      <inkml:brushProperty name="width" value="0.05" units="cm"/>
      <inkml:brushProperty name="height" value="0.05" units="cm"/>
    </inkml:brush>
  </inkml:definitions>
  <inkml:trace contextRef="#ctx0" brushRef="#br0">210 594 9978,'0'0'0,"0"0"2136,8-5-1496,15-3-120,-23 8-520,23-5 704,-13 5 265,21 0-17,-3 5-168,-28-5-784,33 0 568,6 5-120,1-5-48,7 6 0,-47-6-400,48 5 417,3 0-49,3 0-56,5 0-104,-59-5-208,59 5 128,0-5-56,5 8-24,0-1-8,-64-7-40,61 6 0,-2-1-48,-5 0-104,-8-5-320,-46 0 472,43 0-889,-7 0-527,-2-3-584,-6 1-377,-28 2 2377,23-3-2488,0 1 7,-23-27-2024,0 29 4505</inkml:trace>
  <inkml:trace contextRef="#ctx0" brushRef="#br0" timeOffset="741">940 225 9193,'0'0'0,"-29"-7"1049,-1-3-777,-9-11-8,39 21-264,-33-5 464,0-3 184,2-2 24,-2-10-120,33 20-552,-36-8 312,0 0-48,-2-12-16,-1 15 41,39 5-289,-38-6 368,-1 1-48,-2 5 0,1 0-56,40 0-264,-41 0 200,-3 8-88,1 18-56,2-19 8,41-7-64,-41 34 56,2-6 112,3 5-8,6 3 64,30-36-224,-29 38 256,4 6-48,17-1 32,-15 8-8,23-51-232,0 52 216,-5-1 48,5 5 24,8 1 16,-8-57-304,23 56 337,2 5-97,11-10 48,3 3-56,-39-54-232,43 51 200,11-2-16,5-3-16,7-7 40,-66-39-208,75 30 128,6-4 40,1-6-56,3-15-88,-85-5-24,87 8 56,0-3-8,3-5-24,-3-2 8,-87 2-32,82-23 24,-6 12 0,-9-22-40,-8 2 8,-59 31 8,56-35 40,-7-9-96,-8-5 144,-5 1 16,-36 48-104,28-54 40,-18-2 88,10-3-72,-17-3 56,-3 62-112,0-61 128,0 0 8,-23-1-48,2-2-32,21 64-56,-28-64 64,-5 3-40,-3 4 40,-5 11-8,41 46-56,-43-46 24,-9 10 8,1 6-64,-5 7-120,56 23 152,-61-11-176,-1-9-80,1 17-224,-1 1 16,62 2 464,-56-3-664,5 3-296,7 5-329,8 3-527,36-8 1816,-30 26-2361,7-19-711,15 27-3906,8-34 6978</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42:30.066"/>
    </inkml:context>
    <inkml:brush xml:id="br0">
      <inkml:brushProperty name="width" value="0.05" units="cm"/>
      <inkml:brushProperty name="height" value="0.05" units="cm"/>
    </inkml:brush>
  </inkml:definitions>
  <inkml:trace contextRef="#ctx0" brushRef="#br0">585 187 5265,'0'0'0,"0"0"0,2 0 576,-1 4-352,1-1 48,0 1 120,-2-4-392,0 5 504,0 0-16,0 15-96,0-5-80,0-15-312,0 20 256,0 2 0,0 3 40,0 3 1,0-28-297,0 30 312,0 5 48,-4 3-40,1 2 16,3-40-336,0 44 344,-4 2 0,1 6 8,-2 0 8,5-52-360,-6 56 328,-8 4-24,11-1 32,-2 6-40,5-65-296,-14 65 320,10 3 25,-1 0-33,-11 2-72,16-70-240,-3 72 264,-11-2-64,10-2-24,-10-5 24,14-63-200,-3 63 176,-11-1-32,10 1 40,-1 3-32,5-66-152,-16 65 192,13 1-16,-3-1-64,-8 3 16,14-68-128,-5 70 56,-9 0 0,9 2-24,-11 0-16,16-72-16,-5 77 24,-11 1-8,13 1 48,-13-2-32,16-77-32,-5 75 24,-11 2 24,11 2-40,-9 0 24,14-79-32,-6 75 48,-11-1-24,12-3 24,-11 1 0,16-72-48,-5 70 56,-13-3-32,13-1 80,-14 0-16,19-66-88,-6 67 40,-11-4 96,12-2-88,-11-5-8,16-56-40,-5 58 24,-11-2-24,12-4-24,-10 3 0,14-55 24,-5 50 0,-9-2-56,11 2 48,-11-6-32,14-44 40,-4 42-48,-1-2-24,0-5-16,-9-1 64,14-34 24,-4 28-200,-1-6-112,0-2-184,-1-6-280,6-14 776,-14 5-984,14 0-257,-3-1-311,-1-4-280,4 0 1832,-3-7-1961,-1-14 81,4-4-2681,0 25 4561</inkml:trace>
  <inkml:trace contextRef="#ctx0" brushRef="#br0" timeOffset="906">356 14 4256,'0'0'0,"0"0"513,0 0-513,0-2 424,0-1 16,0-2 48,0 3 56,0 2 32,0 0-576,0-2 656,0 2 64,0 0-40,0 0 33,0 0-713,0 4 600,0 1-40,-4 11-16,1-11-80,3-5-464,-4 24 456,-1-1-80,0 3-32,-9 6 0,14-32-344,-4 35 328,-10 2 33,9-2-25,-13 5-16,18-40-320,-5 37 328,-12-1 48,11 1-24,-11-2-8,17-35-344,-4 30 336,-1-2-32,0-4-16,1-6-80,4-18-208,-3 16 144,3-13-40,0 1-32,2-4 56,-2 0-128,3 0 40,4-2-40,7-12 24,-7-4-72,-7 18 48,21-22 48,-5-5-88,3-4 32,-19 31 8,21-32 32,2-3-56,-2-1 24,2-1-8,-1-3-16,-22 40 24,21-41 0,2 3 32,-2 1-8,-21 37-24,21-35 24,-2 5-8,1 8 64,-1 2-16,0 13-32,-19 7-32,18-7 168,-1 2 16,-1 3 33,0 2 47,-16 0-264,14 4 288,0 13-104,-7-3 48,8 4-16,-15-18-216,7 21 120,9 2-40,-11 5 8,11 0-48,-16-28-40,4 28 8,1-4 80,2 1-200,-2-4-16,-5-21 128,5 24-520,1-3-641,-1-3-663,0-3-1113,-5-15 2937,7 18-3744,7-4-3250,-14-14 6994</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02:17.361"/>
    </inkml:context>
    <inkml:brush xml:id="br0">
      <inkml:brushProperty name="width" value="0.04998" units="cm"/>
      <inkml:brushProperty name="height" value="0.04998" units="cm"/>
    </inkml:brush>
  </inkml:definitions>
  <inkml:trace contextRef="#ctx0" brushRef="#br0">523 183 2376,'0'0'0,"0"-16"640,0 16-640,-2-8 672,-4-19 40,2 10 17,2 11 175,2-11 24,0 11-56,0-2 32,0-9-143,0 17-761,0-4 744,-4-2 80,0 0-56,-3-1 96,7 7-864,-2-6 816,-2 0 25,0 0-89,-2-1-80,6 7-672,-8-4 672,-1 0-184,-9 2 16,11 0-72,7 2-432,-8 0 368,-11 0 8,13 0-47,0 0-17,6 0-312,-19 0 368,15 0-104,-4 0 96,0 0-104,8 0-256,-17 4 264,11 0-16,-13 2 72,2 1-8,17-7-312,-6 6 208,-12 0 80,9 11-80,-7-13-56,16-4-152,-7 16 192,-13-9 24,11 11-56,-13-11 169,22-7-329,-9 22 224,-14-5 56,15 2-64,-11-1-136,19-18-80,-18 23 224,12 2-224,-15 2 168,17 4-16,4-31-152,-17 31 112,11 0 24,-11 3-120,1-3 24,16-31-40,-7 33-24,-1 2 176,4-4-96,4-31-56,-2 36 72,0-1 80,0-2-64,0 0-48,2-2 104,0-31-144,0 27-32,0-2 72,0 0 104,6-4-240,0 0 176,11-3-232,-13-1 152,2-11 40,-6-6-40,19 23 72,-19-19 96,21 15-248,-15-15 216,-6-4-136,16 6-168,-11 13 200,11-15 120,-12 2-104,-4-6-48,6 6 136,17-2-216,-16-4 8,11 0-56,-18 0 128,4 0-88,3 0 88,11 0 104,-14 0-136,-4 0 32,27 0 0,-10 0 160,4-2-248,-1-4 160,-20 6-72,7-8 40,22 0-136,-23-9 136,15 11-40,-21 6 0,16-9-32,-9-7 8,15 10-48,-5-11 104,-17 17-32,6-6 8,11-2 8,-13-1 96,0-7-96,-4 16-16,4-5 40,2-3-24,13 0-96,-13-9 80,-6 17 0,17-4-48,-13-2 96,0-11 16,13 13-72,-17 4 8,0-6-32,4-2 104,2-9-88,-2 13 64,-4 4-48,7-8 40,-7-1-144,0-7 80,4 9-8,-4 7 32,0-8 48,4 0-64,0-9-16,0 13 48,-4 4-16,0-6-40,0 0 56,0-1 112,0 1-88,0 6-40,0-4-16,0 2 32,0-2-72,-4 2 40,4 2 16,-4-2 40,0 0 32,-3 0 48,3 2-64,4 0-56,-6 0-16,0 0 32,2 0-104,-3 0 32,7 0 56,-2 0-16,0 0-8,-6 0 48,2 4 48,6-4-72,-8 0 104,1 4-120,1-4-56,0 4 112,6-4-40,-17 0-80,15 4 136,-6-4 88,2 0-192,6 0 48,-7 0 88,-1 0-56,4 0-120,-4 0 72,8 0 16,-7 0-128,-1 0 144,-10 0 40,13 0-56,5 0 0,-18 0 144,16 0-232,0 0-56,-3 0 176,5 0-32,-4 0-48,-2 0-64,0 0-16,0 0-160,6 0 288,-7 0-424,1 0-80,0 0-120,0 0-184,6 0 808,-2 0-937,0 0-63,-5 0-216,5 0-280,2 0 1496,-2 0-1793,2 0-359,0 0-321,0-2-311,0 2 2784,4-2-2913,21-19 400,-25 19-1055,0 2 3568</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42:34.964"/>
    </inkml:context>
    <inkml:brush xml:id="br0">
      <inkml:brushProperty name="width" value="0.05" units="cm"/>
      <inkml:brushProperty name="height" value="0.05" units="cm"/>
    </inkml:brush>
  </inkml:definitions>
  <inkml:trace contextRef="#ctx0" brushRef="#br0">0 397 5833,'0'0'0,"0"0"936,0 0-480,0 0-456,0 4 408,2 1 24,0-5 144,0 4 80,-2-4-656,3 23 601,2-7-65,1-2-104,1 3-16,-7-17-416,14 21 472,-9 2 88,12 3 40,-10-1 0,-7-25-600,18 26 561,-2-2-97,-2 1-56,0 3-48,-14-28-360,14 24 296,1 3 16,1-5-16,0-4 24,-16-18-320,16 14 288,-1 0 0,1-11 8,-2 3-120,-14-6-176,5 5 200,13-2-24,-13-3-80,9-1 64,-14 1-160,5-6 120,2-16-48,7 2-16,-8-8-40,-6 28-16,7-29 24,0-3 8,0-5-16,0 2 16,-7 35-32,5-42 64,0 4-40,0 1 49,-1 0-17,-4 37-56,3-35 64,1-1-40,1 4 0,0 6-24,-5 26 0,7-19-24,0 5 96,9 7-32,-11-7 40,-5 14-80,18-2 96,-11 0-40,14 2 16,-4 4 24,-17-4-96,18 14 24,3-9 16,0 16-32,-2-7-8,-19-14 0,21 5 112,-2 16-112,1-5 24,-1 1-48,-19-17 24,19 18-48,-1-1 120,-3-1-48,1-11 64,-16-5-88,14 16 64,-7-16-72,12 5 8,-13 1-40,-6-6 40,14 3-16,-9 1 40,0-4 16,0-4 8,-5 4-48,4-14 64,-1 9 0,-1-9-16,0 7 40,-2 7-88,2-19 40,-2 3 24,0 0-8,0-1-64,0 17 8,-4-16 24,1 0-40,-3 0-16,1 2 32,5 14 0,-14-15-16,11 1 16,-3 8 48,-9-9-8,15 15-40,-4-4 16,-1 3 56,-13-3-48,15 4-24,3 0 0,-14 5 64,9 14-88,-9 1 40,8 2-16,6-22 0,-15 28 0,9 7 8,-8 0-8,11 4 24,3-39-24,-5 38 0,-1-1 56,1-2-32,2 0 0,3-35-24,0 33 0,0-3-24,0 2 24,0-4 40,0-28-40,5 26 24,2-3-24,9-4-40,-9-3 0,-7-16 40,19 5-24,-3 9 64,3-14-40,-2 0-16,-17 0 16,20-5 32,1-11-96,-2 0 32,2-3 48,-21 19-16,17-25-88,1-3 8,-1-3 8,-11-2-40,-6 33 112,15-34-64,-9-1 0,-1-1 128,0 1-80,-5 35 16,4-35 64,-3 0 88,1 1-200,-2 3 120,0 31-72,0-28 24,0 7-24,0 5 64,0 11-48,0 5-16,0-5 64,0 3-40,0 2 112,2 3-16,-2-3-120,2 18 128,3 1 24,0 2 0,2 11-8,-7-32-144,16 31 104,-11 2 40,11 1-80,-9-5 40,-7-29-104,17 32 112,-10-2-56,13-1 0,-5-4 16,-15-25-72,16 26 32,3 0-64,1-3 104,-1 0-72,-19-23 0,21 17 0,0-13 64,0 1-24,2 0 40,-23-5-80,22 4 64,3-4-40,-1-2 8,4-12-24,-28 14-8,28-17-8,2-1 48,0-5-16,-4-3-8,-26 26-16,26-30 48,-3-1-48,-2-2 16,-2-2-56,-19 35 40,18-32 0,-4-1 40,-7-2-40,9 0 40,-16 35-40,1-37 48,5 6-16,-5 4 48,-1 1-32,0 26-48,0-23 32,-3 1 32,-11 3-8,10 5 64,4 14-120,-15-6 104,9 1-64,-13 2 72,5 1-15,14 2-97,-5 0 136,-14 5 120,5 18-80,8-6-8,6-17-168,-15 21 112,11 4-32,-1 3 0,1 1-8,4-29-72,0 35 72,4 2-16,3 2-88,12 1 64,-19-40-32,18 35 40,1 2 40,0-4-8,2-3 8,-21-30-80,21 33-8,0 0-8,-2-1 16,-1 1 16,-18-33-16,15 33 0,-1-5-88,-8 0 32,8-3-16,-14-25 72,1 24 0,1-5-48,-2-5 72,0-8-40,0-6 16,-3 14-64,-13-14 120,11 3-144,-18-3 8,23 0 80,-16 0-16,-1-2-80,-2-12 40,-1 7 0,20 7 56,-19-22-56,2 1 88,1-4-88,11-1 0,5 26 56,-18-25-16,18 1-24,-3-1 56,3 4-16,0 21 0,1-22 0,5-1-56,13 2 80,-3 2 32,-16 19-56,21-20 32,0 5-88,1-3 16,5 2 8,-27 16 32,27-14 0,3-1 136,2 1-120,-1-4-40,-31 18 24,32-14-56,-3 7-40,3-10 120,-4 11-8,-28 6-16,26-15 24,-1 9-8,-4-8-72,-4 9 96,-17 5-40,18-16 0,-4 15 16,-7-13 16,7 12-48,-14 2 16,5-5 0,0-9 112,-3 12-88,0-2 72,-2 4-96,0-3 136,-4 1-96,1-3 48,-11 3-16,14 2-72,-4 0 8,-12 4 48,11 11 72,-9-9-104,14-6-24,-5 21 104,-11-2-8,13 4-40,-13 1 168,16-24-224,-4 25 72,1 1 64,-1 0 40,4-1-112,0-25-64,0 21 200,2 1-152,3 1 160,9 0-144,-14-23-64,6 24 8,13-4 112,-2-5-152,1 1 136,-18-16-104,21 5 40,2 9 48,1-10-120,2-1 24,-26-3 8,27 4 8,-1-4-104,0-5 8,0-9 72,-26 14 16,27-14-72,-3-6 56,-1 1 32,-4-4-16,-19 23 0,16-28-16,-9 0 64,7-1-8,-11-1-24,-3 30-16,4-33-32,-4-1 8,0-2 24,-4-1-56,4 37 56,-15-33 80,9 3-152,-16 5-136,4 4 144,18 21 64,-19-17-64,-2 1 104,3 9 72,1-7-80,17 14-32,-18-5-88,4 0 72,-1 0 16,9-1 16,6 6-16,-15-5 40,11 5-80,1 0 0,-1 4 8,4-4 32,0 5-96,0 10 80,5-1-168,9 0 152,-14-14 32,7 16 48,16-2-48,-4 0 8,1-9-48,-20-5 40,24 18 32,1-4-32,-1 2 128,2-2-160,-26-14 32,27 15-88,1-1 80,0-8 32,1 11-24,-29-17 0,30 4-16,0 1 8,1 0 8,-1 0 24,-30-5-24,26 6-56,-1-6 72,-2 0-176,-2-2 160,-21 2 0,19-5 104,-3-9-120,-1 8 40,-9-15-24,-6 21 0,15-15-24,-13-1 40,2-2 64,-3 11-88,-1 7 8,0-19-16,0 14 56,-5-13-64,-9 13 8,14 5 16,-5-16-16,-14 13 16,3-1 56,-2 3-40,18 1-16,-19 0 88,0 0-64,0 5-80,-4 12 96,23-17-40,-25 18 48,3 5-80,1 6 72,1 3-64,20-32 24,-15 33-72,9-1 88,-11 3-16,13-2 0,4-33 0,-3 31 80,-1 4-64,4 0 56,0-1-32,0-34-40,0 29-24,6-2 24,8-3-56,0-6 56,-14-18 0,15 21-16,3-7 16,1-9 16,2 0 0,-21-5-16,23 4-16,0-4 16,-2 0 56,1-6-72,-22 6 16,23-21 16,-2 4-56,0-6-24,-2-7 24,-19 30 40,20-31-72,-5-6 56,-1-3-40,0-4 32,-14 44 24,6-44-32,11-3 8,-12-5 32,2-1-64,-7 53 56,14-52-64,-10-1 32,1 8 0,2 5 48,-7 40-16,5-41 112,1 3-80,-3 5-48,1 3 0,-4 30 16,5-25-40,0 11 72,0 9-64,-1 2 32,-4 3 0,5-2-56,0 2 0,-1 5 96,-1 13-56,-3-18 16,2 24 144,0 4-112,1 7 8,-1 5-24,-2-40-16,0 41-32,2 2 32,-2 6-24,0 0 24,0-49 0,2 49-16,-1 0 112,1-3-8,2-3-72,-4-43-16,3 41 56,2-3-72,1-3-24,1 0 136,-7-35-96,14 30-16,-9-2 8,14-5 16,-5-6-144,-14-17 136,14 16-16,2-11-24,1 0-48,1-1 104,-18-4-16,17 0-48,3-5-8,-1-11 88,0 0-64,-19 16 32,19-23-40,1-5 8,-1-3-88,-2-4 32,-17 35 88,20-37-56,-5 0 16,1 2-72,-9 0 0,-7 35 112,18-35-152,-13 2 80,11 2 96,-11 1 24,-5 30-48,5-26 64,2 5-104,0 1 0,-2 5 0,-5 15 40,6-6 56,-1 1-56,-2 3-48,-1 2 104,-2 0-56,2 4-40,-1 13 136,1 6 64,0 3-120,-2-26-40,0 34 16,2-1-8,-2-2-16,1 4-8,-1-35 16,2 32 72,2 1-48,1 2-24,0-3 16,-5-32-16,5 31-32,2 1-8,0-1 56,9-5 8,-16-26-24,4 27 48,10-6-24,-9-4-48,11-1 32,-16-16-8,7 14 48,12-9-48,-5 0 24,2-5-48,-16 0 24,15 0-56,-15 0 56,16-5-72,2-12-16,-1-4-32,2-4 8,-19 25 112,20-28 40,1-5-112,-2-2 112,-19 35-40,19-39-96,-1-6-56,-1-2 16,-1-2-16,-16 49 152,14-55-80,0 3-48,-7 1 48,10 2-32,-17 49 112,7-42-40,9 6 16,-11 2 64,9 8 16,-14 26-56,6-23 48,1 4 0,0 5-40,0 0 32,-7 14-40,5-5-48,0 1 88,-1 3-32,-3 1-32,-1 0 24,2 5 112,0 12-8,0 1 40,-2 3-40,0-21-104,0 26 56,0 6-8,0 4 8,0 6 48,0-42-104,-4 40 112,4 8-56,0 1-40,0-4 40,0-45-56,0 49 32,0-5 32,2-2 120,0 2-128,-2-44-56,3 38 72,2-3-32,1-2-56,1-3 16,-7-30 0,14 25 56,-9-3 16,9-2-144,-7-15 88,-7-5-16,17 17-128,-3-17 64,0 0 104,2 0-16,-16 0-24,18-3 32,-1-15-104,1 1 72,-1-6-96,-17 23 96,18-26 16,1-7 24,0-4-80,-1-7 48,-18 44-8,17-44-56,2-3-24,-1 0 104,-1 1 8,-17 46-32,18-45-32,-1 6-8,1 8-32,-1 3 72,-17 28 0,20-19-8,-3 12-64,1-9 112,-1 12-120,-17 4 80,16-3 24,0 3 104,-9 0-144,8 3-8,-15-3 24,6 6 40,9 8 0,-9-9-24,1 12 96,-7-17-112,7 6-40,0 11 8,0-12 32,-2 11 88,-5-16-88,5 4 24,-1 1-8,-3 0 0,-1-1-120,0-4 104,0 3-80,0 1-8,0-1 64,-5-3-8,5 0 32,-5-2 48,-13-1 32,13-2-80,-12 1 0,17 4 0,-14-5 88,0 0-32,-4 1-48,2-1-8,16 5 0,-17 0-24,1 0-16,-1 0 104,-1 3 96,18-3-160,-17 6 40,1 11-72,11 1 32,-15 1 0,20-19 0,-5 28 32,-11-2 40,11 0-56,-9 2-64,14-28 48,-3 28 16,-1-1-16,1 1 0,-1-2 16,4-26-16,0 24-16,0 3 56,2-3 72,5-3 8,-7-21-120,16 18 40,-9-4-80,10-11-32,-3 2-56,-14-5 128,18 6-88,1-6 8,4-2-64,-1-3 72,-22 5 72,25-20 16,-1 3-72,-1-1 16,-2-4-32,-21 22 72,18-23-72,1 0 48,-2-5 40,1 4-8,-18 24-8,16-32 0,1 2 56,-3-1-64,0-1 16,-14 32-8,14-22-40,-9 4 16,11 13 48,-12 0-40,-4 5 16,5 0-8,2 0-24,-2 5 88,0 16 88,-5-21-144,6 16 80,-1 1 104,0 6-168,0-2-16,-5-21 0,6 23 24,-1-1-48,0 1 104,2 0-48,-7-23-32,14 23 0,-10-1 0,3-1 0,7-1 40,-14-20-40,5 17 88,9-3 8,-7-9-80,10 9 0,-17-14-16,14 4-16,0-4 16,0 0-88,4 0 8,-18 0 80,17-5-56,1-11-104,-1-2 80,-1-1 104,-16 19-24,16-24-56,1-1 56,-1-5 96,2-3-192,-18 33 96,17-33-40,-1-4-32,0-1-96,-1-6 144,-15 44 24,14-46-88,2 3 64,-9-1 88,12 7-8,-19 37-56,16-35 128,-9 6-56,10 6-48,-11 5-24,-6 18 0,7-7 48,0 2 88,-2 5-96,0 0 104,-5 0-144,5 14 160,-3 2 8,0 7 88,0 8 0,-2-31-256,0 37 160,0 1 0,0 9 16,0 1-8,0-48-168,0 45 248,0 4-128,-4-7-48,1-2-72,3-40 0,0 42 48,-4-1-8,4-3-24,0-1 0,0-37-16,0 37-192,0-6 104,0-6-264,0 1-120,0-26 472,0 19-704,0-1-376,0-3-168,0-11-561,0-4 1809,0 3-2360,0 1-769,-3-4-720,-1 0-32,4 0 3881,-5-2-6233,5 2 6233</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42:40.069"/>
    </inkml:context>
    <inkml:brush xml:id="br0">
      <inkml:brushProperty name="width" value="0.05" units="cm"/>
      <inkml:brushProperty name="height" value="0.05" units="cm"/>
    </inkml:brush>
  </inkml:definitions>
  <inkml:trace contextRef="#ctx0" brushRef="#br0">1 56 10578,'0'0'0,"0"14"976,1-11-360,5 15 176,-6-18-792,15 3 984,-9 2 137,13 1-153,-2-3-224,6 1-144,3-4-80,6 3-64,1 1 25,4-1-9,-37-3-472,37 20 472,-1-20-48,3 0-120,-39 0-304,38-2 280,2 0-64,1-1-72,1-3 48,-4 1-152,-38 5-40,39-5 40,-3-9 24,-1 9-80,-3 0 72,-32 5-56,30-18 64,-6 13-16,-1-9-24,-6 0-48,-17 14 24,16-5 0,-2-2-24,-10 0 152,-4 7-128,5-7 160,0 1-32,-3 1 96,0 0-120,-2 5-8,0 0-96,0-2 88,-6 2-200,1 0 136,-11 0 64,16 0-88,-3 4 72,-15 1-8,13 14 16,-11-3-96,16-16 16,-5 17 72,-12 4 152,13 0-112,-10 0-48,14-21-64,-3 25 120,-3-3-23,1 3 15,2-2 24,3-23-136,-4 22 104,4 3-64,0-2 0,2-1-80,-2-22 40,5 20 56,2-1 16,9-2 48,-11-1 144,-5-16-264,16 18 8,-2-13 40,0 12 16,3-11 24,-17-6-88,20 5 112,1 9 8,1-14-120,5 0 0,-27 0 0,26 0 32,2 0 8,0-5-24,2-11-72,-30 16 56,29-16-48,1 0 24,-2-3 40,-3-2-64,-25 21 48,24-23 72,-3 1-144,-2-1 48,-1 5 96,-18 18-72,14-21-72,-9 2 32,11 0 24,-13 0 0,-3 19 16,6-16 48,-1 2 88,-2 9-56,-1-9-120,-2 14 40,0-4 40,0-1 8,0 1-8,-3 3 72,3 1-112,-6 0 80,-8 0-24,11 3-64,-2 16-8,5-19 16,-18 16-32,15 5-48,-11 4 160,10-1 88,4-24-168,-3 26 168,-1-1 16,1-1-24,3 3 0,0-27-160,0 24 64,1 1 56,5-1-64,1-3-88,-7-21 32,15 19 48,-8-1-8,11-4 72,-4-9-136,-14-5 24,17 14 56,1-14-56,3 0-32,0 0 48,-21 0-16,23-2-24,-1-13 24,-1-1-88,0 0 88,-21 16 0,20-19-72,-3-4-40,-1 0-16,-9-5-32,-7 28 160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42:43.150"/>
    </inkml:context>
    <inkml:brush xml:id="br0">
      <inkml:brushProperty name="width" value="0.05" units="cm"/>
      <inkml:brushProperty name="height" value="0.05" units="cm"/>
    </inkml:brush>
  </inkml:definitions>
  <inkml:trace contextRef="#ctx0" brushRef="#br0">198 102 3640,'0'0'0,"5"-2"752,0-2-488,-5 4-264,6-3 185,1-2 79,-6 1 112,-1 1 80,0 3-456,0-4 544,0 1 56,0-1 24,0 2-48,0 2-576,-3-1 552,-2-1-64,-1-2 17,-8 3 39,14 1-544,-3-2 536,-11 0-24,10-1-16,-11 1-8,15 2-488,-4-2 472,-12 2 56,13 0-8,-13 0 57,16 0-577,-3 5 488,-13 9-64,11-10 8,-11 15-120,16-19-312,-5 14 320,-15 2 0,15 5-72,-14-2 32,19-19-280,-5 19 280,-9 2-16,10 0-8,1 0-16,3-21-240,-4 21 280,4 4-103,0-1-25,0-3 40,0-21-192,4 25 136,3-2-24,8-2 24,-8 1-152,-7-22 16,20 21 40,-6-3-16,1-1 0,-1-12 24,-14-5-48,16 16-8,2-11 88,-1 9-88,-1-14 8,-16 0 0,17 0 24,-3 0-72,0-1 56,0-5-56,-14 6 48,7-17-64,9 1-32,-9-3 24,7-6-56,-14 25 128,5-24-232,2-2-24,-1-2-33,-1-4 17,-5 32 272,3-31-184,-1 1 32,0-1-24,-2 3 96,0 28 80,0-28-96,-4 0 48,-1 1 40,0 3-8,5 24 16,-14-25 16,10 4-16,-1 4 16,-11 3 72,16 14-88,-3-5 72,-11-9 32,10 12 24,-10 0-24,14 2-104,-3 0 160,-2 0-32,-11 0 40,12 4-8,4-4-160,-5 3 153,-9 2 31,14 13-64,0-13-56,0-5-64,0 14 72,2-9 24,3 9 16,9-10 48,-14-4-160,7 16 128,14-13-40,-3 2 24,1 9-16,-19-14-96,21 0 64,2 6-24,1-1-40,2-2-64,-26-3 64,25 4 8,1-4-16,-1 0 8,1 3 40,-26-3-40,23 0 32,1 4-32,-1 1 16,-4 0 24,-19-5-40,19 16-32,-5-12 88,-7 11 8,9-9 8,-16-6-72,4 22 0,1-1 176,-3 4 0,-1 5 48,-1-30-224,0 31 352,-3-5-144,-1 2 0,1-3-40,3-25-168,-5 22 264,-1-1-184,3-3 40,-1-2-64,4-16-56</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42:48.557"/>
    </inkml:context>
    <inkml:brush xml:id="br0">
      <inkml:brushProperty name="width" value="0.05" units="cm"/>
      <inkml:brushProperty name="height" value="0.05" units="cm"/>
    </inkml:brush>
  </inkml:definitions>
  <inkml:trace contextRef="#ctx0" brushRef="#br0">48 149 4456,'0'0'0,"0"-3"128,0-4 25,0 0 15,0 7-168,2-7 224,-2 2 24,0 3 8,0-2-8,0 4-248,0-3 200,-4 1 72,4-1-32,0 1 16,0 2-256,-3-2 312,-1 0 64,4 1 72,-3 1 72,3 0-520,-4 0 560,4 0-71,-3 0-49,-1 3-48,4-3-392,-3 5 384,-1 1-32,1 9-16,3-9-8,0-6-328,-4 17 312,1-1 32,-1 3-16,4 0-16,0-19-312,-3 21 256,3 2-24,0 2-16,0-1-32,0-24-184,0 25 177,0-4-49,0 0-24,0-2-32,0-19-72,2 16 80,-1-1-16,1-9-48,2 11 48,-4-17-64,3 4 16,1-1 88,-1-3 16,2 0 16,-5 0-136,6-2 176,-1-15-80,2-1 80,7-4-72,-14 22-104,5-25 32,11 1 48,-9-4-80,12 0 40,-19 28-40,16-34 80,0 5-40,1-5-80,1 3 48,-18 31-8,17-28 32,1-2-40,-1 4 96,1 5-88,-18 21 0,15-18-32,1 11 40,0-8 72,-2 11-8,-14 4-72,14-3 40,-9 3 152,13 0 48,-13 14 80,-5-14-320,17 5 360,-11 19-64,9-10 16,-9 7-80,-6-21-232,14 25 288,-9 1-48,0 2-103,9-2-17,-14-26-120,2 27 88,3-1-64,0 0 24,1-3 48,-6-23-96,5 23 32,0-4 32,0-2-64,-1 1 0,-4-18 0,3 5-48,1 9-304,-1-14-369,1 0-567,-4 0 1288,5 0-1824,0-2-465,0-13-231,1 1-25,-6 14 2545,1-7-5353,-1 7 5353</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42:48.951"/>
    </inkml:context>
    <inkml:brush xml:id="br0">
      <inkml:brushProperty name="width" value="0.05" units="cm"/>
      <inkml:brushProperty name="height" value="0.05" units="cm"/>
    </inkml:brush>
  </inkml:definitions>
  <inkml:trace contextRef="#ctx0" brushRef="#br0">11 13 10578,'0'0'0,"-4"0"-72,1 0-192,-1-2 0,4 2 264,0 0-56,0-1 24,2-1-104,3 0-305,-5 2 441,4-3-752,1 1-368,0 2-192,-3 0-2905,-2 0 4217,0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42:51.648"/>
    </inkml:context>
    <inkml:brush xml:id="br0">
      <inkml:brushProperty name="width" value="0.05" units="cm"/>
      <inkml:brushProperty name="height" value="0.05" units="cm"/>
    </inkml:brush>
  </inkml:definitions>
  <inkml:trace contextRef="#ctx0" brushRef="#br0">21 29 11202,'0'0'0,"0"0"0,0 0 632,-5 0-624,0 0-16,1-2 152,4 2-144,-3-2 104,3 0-88,-4 2-248,4-1-120,0 1 352,0-2-592,0 0-336,0-3-241,2 0-175,-2 5 1344,5-6-1280,2 6-96,-1-1-2153,-6 1 3529</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43:17.895"/>
    </inkml:context>
    <inkml:brush xml:id="br0">
      <inkml:brushProperty name="width" value="0.05" units="cm"/>
      <inkml:brushProperty name="height" value="0.05" units="cm"/>
    </inkml:brush>
  </inkml:definitions>
  <inkml:trace contextRef="#ctx0" brushRef="#br0">2 0 6649,'0'0'0,"0"0"872,0 0-856,0 0-16,0 0-48,0 4 352,0 13 440,0-3 161,0-14-905,0 16 864,0 7-264,0 1-256,0 6-16,0-30-328,2 31 376,0 1 48,1 5 0,2-1 16,-5-36-440,6 40 328,-3-1-64,2-1-7,-3-1-73,-2-37-184,2 37 176,0-4-96,-1 0 16,1-1-48,-2-32-48,0 26 16,0 0-8,0-6-96,-3-3-216,3-17 304,-4 5-561,-1 9-295,0-14-392,-1 4-400,6-4 1648,-5 0-1889,2 0 57,-3-4-2689,6 4 4521</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43:26.885"/>
    </inkml:context>
    <inkml:brush xml:id="br0">
      <inkml:brushProperty name="width" value="0.04995" units="cm"/>
      <inkml:brushProperty name="height" value="0.04995" units="cm"/>
    </inkml:brush>
  </inkml:definitions>
  <inkml:trace contextRef="#ctx0" brushRef="#br0">135 109 10482,'0'0'0,"0"0"0,0-2 1432,0-3-1200,-3-2 136,3 0 208,0 7-576,-6-2 712,3 2 97,-2 5-249,1 0-104,4-5-456,-3 16 472,-3-11 48,1 13 48,0-2-48,5-16-520,-5 19 464,-9 2-64,10 3-79,-1 3 15,5-27-336,-16 31 240,11 1 24,0 1 8,-9-3-8,14-30-264,-4 24 320,-1 2-72,0-8 24,-1 1-56,6-19-216,-3 16 200,-1-11-48,4 11-48,0-16-24,0 0-80,0 3 40,0-3 8,2 0-8,3-2 0,-5 2-40,7-6 40,7-14-56,-8-1 16,11-5-24,-17 26 24,16-28-8,0-7-8,1-2 32,-1-1-8,-16 38-8,16-42 0,-1 5 16,1 6-40,0 3 8,-16 28 16,14-25-24,0-1 32,0 5 8,0 0 8,-14 21-24,14-16 56,-7 9-16,8-9 0,-9 11-32,-6 5-8,14-3 32,-9 1 0,2 0 40,7 2 32,-14 0-104,3 0 160,4 14 24,7-9-8,-8 11 0,-6-16-176,7 16 144,8-11-8,-9 16 1,11-7-57,-17-14-80,7 18 80,11-3-40,-13 5-64,12 1 48,-17-21-24,7 17-24,11 1 0,-13-3 8,11 3-176,-16-18 192,5 16-401,11-11-399,-9 16-472,12-16-624,-19-5 1896,7 19-2657,12-13-976,18 32-624,-21-33-1976,-16-5 6233,0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43:39.162"/>
    </inkml:context>
    <inkml:brush xml:id="br0">
      <inkml:brushProperty name="width" value="0.04995" units="cm"/>
      <inkml:brushProperty name="height" value="0.04995" units="cm"/>
    </inkml:brush>
  </inkml:definitions>
  <inkml:trace contextRef="#ctx0" brushRef="#br0">264 156 6673,'0'0'0,"0"0"0,0-2 64,0 0-312,-3-1 232,-1-2 352,4 5-336,0-6 552,-3 1 8,3-9-160,-4 9-104,4 5-296,0-7 328,0-9 89,0 11 39,-3-11 16,3 16-472,0-5 400,0 0-64,0 1 32,-4 1 32,4 3-400,0-2 432,-3 0 0,-1 0-48,-1 2-72,5 0-312,-5 0 272,-9 0-16,9 6-15,-9-1-25,14-5-216,-6 17 176,-13-13-32,5 13 24,-2-1 8,16-16-176,-14 19 184,-1 8 0,-1 1 0,0 5-16,16-33-168,-14 37 168,-2 1-24,11-1-32,-12 0 32,17-37-144,-6 35 152,1-4 40,-9 2-24,14-3 56,0-30-224,0 26 168,0 2-48,0-7-8,4 0-40,-4-21-72,7 19 72,7-3 32,-7-2-48,12 0 8,-19-14-64,17 4 96,1 10-32,1-11-40,0 1 16,-19-4-40,20 0 48,-1 0-40,0 0 56,2-2 8,-21 2-72,19-7 80,-1-9-16,-1 2-16,-1-3 0,-16 17-48,14-20 24,-7-4 32,9-2 16,-11-4-56,-5 30-16,5-33-72,1-1-24,-3 0-48,-1-5-72,-2 39 216,2-38-248,-2-3-24,0 1-24,-4 2 56,4 38 240,-5-41-176,0 8 56,-13 3-8,13 2 56,5 28 72,-18-22-64,4 2-48,0 5-48,-1 8-40,15 7 200,-16-16-288,0 12-64,0-3 24,2 4-80,14 3 408,-14-2-456,0 2-113,9 0-119,-12 4-200,17-4 888,-4 5-1080,-10 9-184,11-11-169,-1 11-55,4-14 1488,0 16-1408,0 0-2433,0-16 3841</inkml:trace>
  <inkml:trace contextRef="#ctx0" brushRef="#br0" timeOffset="664">467 502 8105,'0'0'0,"6"-5"-264,-6 5 264,7-7-704,8-9 320,-1 11 544,-8 1 360,-6 4-520,14-5 568,-7-2-240,10 2-208,-10 0 24,-7 5-144,18-6 224,-4 3 80,0 1 49,1-3-49,-15 5-304,18-2 280,-1 1-72,3-1 8,-1 2-40,-19 0-176,17 0 128,3 3-32,-3 1-32,2 1 8,-19-5-72,16 16 72,0-13 64,-9 16 0,9-3 0,-16-16-136,1 14 176,3 4-32,-4 1 32,0 2 40,0-21-216,-5 21 216,-16 3 16,3-1 40,-6 2 0,24-25-272,-27 24 312,-2 4 24,-3-3 1,-1 1 15,33-26-352,-37 26 296,2-1 24,-2-1-32,2-1 24,35-23-312,-33 23 368,0-2-32,5 0 8,2-4-56,26-17-288,-23 18 248,4-3-40,1-9-48,4 13-16,14-19-144,-3 3 104,-1 3-80,4 9-48,0-15 24,0 0 0,4 4 0,13-1 0,-1 1-8,5-4-40,-21 0 48,23 0-120,3 0 8,5 0-24,4-4 24,-35 4 112,37-5-144,2-9-192,1 9-232,2-9-288,-42 14 856,40-14-1240,4 9-265,-2-13-231,2 4-265,-44 14 2001,43-7-1968,-18-19-2777,-25 26 4745</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43:43.484"/>
    </inkml:context>
    <inkml:brush xml:id="br0">
      <inkml:brushProperty name="width" value="0.04995" units="cm"/>
      <inkml:brushProperty name="height" value="0.04995" units="cm"/>
    </inkml:brush>
  </inkml:definitions>
  <inkml:trace contextRef="#ctx0" brushRef="#br0">365 509 5977,'0'0'0,"0"0"0,0-5 56,0-9-456,0 0 176,0 8 480,0 6-256,0 4 584,0-9 136,0-11-104,-4 9-136,1-12 24,-2 5 128,-1 0 105,-8-2 39,14 16-776,-3-14 696,-11-3-104,10-1-32,-11 1-48,15 17-512,-6-19 528,-13 5 9,14 8-105,-16-9-48,21 15-384,-14-4 280,-2-1-48,0 3-24,1 0-8,15 2-200,-16 0 192,0 0 0,0 0 0,-1 6-8,17-6-184,-16 17 160,0-1-32,2 5-24,0 3-48,14-24-56,-14 28 88,9 2 16,-12 2-8,11-1 0,6-31-96,-5 33 104,0 0-32,1-3-8,1 0 24,3-30-88,0 26 32,0 0-8,2-1 48,1-2-48,-3-23-24,7 21 32,9-4 40,-2 1-72,0-13 40,-14-5-40,16 19 8,-1-15-8,1 1 40,3-2-32,-19-3-8,18 0 24,1-1-24,2-6-8,-2-9 16,-19 16-8,20-16-24,-1-3-8,-2-7-16,1-2-24,-18 28 72,14-34-72,0-2-32,0 1-48,-7-4-40,-7 39 192,16-38-200,-11-2 32,9-8 40,-11 5 0,-3 43 128,6-48-80,-1 8 8,0 5 16,0 2 32,-5 33 24,2-32-8,0 4 16,-2 4 32,0 3 24,0 21-64,0-14 72,0 0 16,0 9 16,-4-9 56,4 14-160,-3-2 176,-1 0-8,1 2-8,-1 4-32,4-4-128,-3 14 136,3 1 0,-4 5 32,4 1-8,0-21-160,0 24 128,0 4 32,0 2-39,2 3 23,-2-33-144,5 35 96,2 0 16,0 0-64,9 0 88,-16-35-136,7 33 136,11 1-64,-4-6 40,1 0-96,-15-28-16,14 24 32,2-3 32,2 0 0,-3-5-64,-15-16 0,20 19 32,-3-5-32,2-9 104,2 14-80,-21-19-24,21 4-24,0-1 8,0 1-40,2-4 24,-23 0 32,25 0-24,1-2 0,-2-5-72,-24 7 96,27-17-48,-5 10-88,-1-16-56,0 4-16,-1-2-56,-20 21 264,17-23-144,-3 0-49,-9 2 33,9 0 40,-14 21 120,2-21-144,2 2 64,-3-2 32,-1 0-32,0 21 80,0-21-136,-5-2 88,-9 2 32,9 4 32,5 17-16,-19-14 48,5 7-24,0-7 40,-2 12-16,16 2-48,-14-5 32,9 1 24,-16 3-32,15 1 88,6 0-112,-19 5 200,14 14-40,-13-3-16,13 3-15,5-19-129,-14 25 24,11 3 40,-3 3 32,1 2-8,5-33-88,-3 34 96,3 1-8,0-2 16,0-2-16,0-31-88,1 30 128,6-2-32,11 2-8,-4-4-16,-14-26-72,17 26 0,1-5 48,1-2-72,4 1 64,-23-20-40,23 17 8,3-3 24,0-9-32,0 9-40,-26-14 40,25 0 0,-1 4-24,3-4-40,-1 0 80,-26 0-16,26-2-64,0-14 40,-1 1-16,-1-8-48,-24 23 88,25-26-72,-1-1-112,-1-8-40,0-1-56,-23 36 280,21-39-297,-2-3 17,0-2-24,1-3-80,-20 47 384,17-47-392,-3-4-8,0 4 64,-7 3 112,-7 44 224,14-40-200,-10 5 144,1 2 24,-3 5 40,-2 28-8,1-28 32,-1 3 16,0 4 32,0 4 0,0 17-80,-3-14 152,-1 9 8,-1-2 56,0 1 56,5 6-272,-5-3 296,-1 1-32,1 2-8,0 5-56,5-5-200,-5 21 208,-1 0-16,1 6-16,0-1 9,5-26-185,-5 30 176,1 3-16,1 2-24,3 2-16,0-37-120,0 38 152,0-1-40,0 0 8,0-1-16,0-36-104,0 37 88,1-7-16,1 0 0,2 1-32,-4-31-40,3 24 64,2 3-16,1-3-8,-1 1-8,-5-25-32,5 24 32,2-3-8,7 0 8,-10-3-32,-4-18 0,14 14-8,-9-9-32,2 11-32,10-13-8,-17-3 80,6 0-64,11 0 8,-3 0 56,0-2-24,-14 2 24,16-5-56,0-11-56,1-1-32,-1-1-48,-16 18 192,17-17-216,1-2-16,-2-1-16,-2-2 31,-14 22 217,15-23-176,-8 2-8,13 0 40,-13-2 24,-7 23 120,15-21-112,-10-1-8,2 1-8,7 1 32,-14 20 96,4-19-80,1 2 24,0-3 16,1 13 32,-6 7 8,3-7-24,-1 2 24,0 2 32,-1 3 24,-1 0-56,4 0 96,-1 3 24,-1 16 56,2-13 8,-4-6-184,0 24 136,0-8 8,0 1-24,0 1-72,0-18-48,1 19 120,1 2-40,0 0-32,1-2 41,-3-19-89,6 19 48,-1 1 0,2-1 32,0 5 8,-7-24-88,16 18 40,-11 1-8,11-1-40,-9-13 16,-7-5-8,17 21 40,-3-16-56,-7 14 40,12-15-56,-19-4 32,14 5-40,-7 0 56,13-5-16,-6 0 0,-14 0 0,15 0 32,1-3-40,2-11-32,1 9-8,-19 5 48,19-21-88,-1 5-32,-1-7-33,-3-1-15,-14 24 168,14-25-216,-7-1-24,11 1 72,-13-1-32,-5 26 200,17-26-128,-11 0 56,1 1-40,7 4 96,-14 21 16,1-19-24,5 3 0,-3 2 48,1 9-8,-4 5-16,3-17 48,-1 11 16,0-1 0,-1 4 16,-1 3-80,2-2 96,0 0 40,0 2 40,-1 4 64,-1-4-240,2 5 256,2 11-32,-1-11-7,1 16-33,-4-21-184,5 18 152,0-1 8,0 4-80,1-2 24,-6-19-104,7 21 96,7 4 16,-11-3 24,4 1-72,-7-23-64,7 19 112,7 2 0,-9-1 32,2-1-8,-7-19-136,16 17 64,-11-1-16,1-11-24,8 15-8,-14-20-16,1 3 40,5 2 8,-1 1-32,0-6 8,-5 0-24,5 0 40,1 0 8,1-2 8,-2-12-24,-5 14-32,7-7 56,-2-14-56,2 0 8,0 0-8,-7 21 0,5-26-48,1-1-16,-1-1-24,0-3-32,-5 31 120,5-31-136,1-4 8,-1 3 40,2-3 0,-7 35 88,5-31-64,2 3 16,0 1-40,-2 8 48,-5 19 40,14-14-64,-10 7 16,1 2-24,2 1-40,-7 4 112,14-1-104,-9 1 32,1 0 48,8 5 96,-14-5-72,5 16 40,9-11 24,-9 12-16,9-3-8,-14-14-40,5 6 48,11 13 0,-11-3-8,15-11 24,-20-5-64,14 21 96,3-16-56,1 9 56,-1-10-80,-17-4-16,19 5 48,-1 0 16,1-1-40,-1-1 16,-18-3-40,19 0 0,0-2 24,0 1-32,1-6 40,-20 7-32,21-16 40,-2 11-56,-2-15 32,1 3-32,-18 17 16,14-18-24,-7-1 16,9 0 16,-11 1-40,-5 18 32,5-19-40,0 0-64,1 0-24,-5-2 8,-1 21 120,0-18-104,0 2 56,0 9-24,-5-10 48,5 17 24,-16-5-24,13-2-40,-13 1 64,13 3-24,3 3 24,-16-2-16,12 2 16,-11 0 0,9 5-8,6-5 8,-17 14 8,12 0 40,-13 4-32,13 3 24,5-21-40,-18 24 24,15 4-24,-2-1 56,-1 2 0,6-29-56,-5 30 48,2-2 40,-1-2-56,4 2 56,0-28-88,0 25 104,0 1-32,2 0 8,1-3 8,-3-23-88,7 26 48,7-3-8,-8-4 64,13-3-96,-19-16-8,14 5 96,3 14-32,-1-15-32,2 10 32,-18-14-64,17 0-8,4 3 48,2-3-56,0 0 32,-23 0-16,26-5-16,-2-2-8,3-9 0,1 2-32,-28 14 56,26-14-88,-2-1 40,-1-6-120,-2-2 32,-21 23 136,19-24-168,-3-4-48,0 1 96,0 3-32,-16 24 152,7-28-120,10 0 16,-10 5 8,7 2-16,-14 21 112,5-16-64,1 9 40,-1-8-32,0 9 16,-5 6 40,4-5-40,-1 0-16,-1 3 40,0 2 16,-2 0 0,0 0 40,0 0-8,0 4 48,0-4-80,0 3 48,0 2-24,0 16 72,0-3-8,0-18-88,0 19 112,-4 2 8,4 2-32,0-2 0,0-21-88,-3 24 24,3 1 48,-4-2-8,4 1-24,0-24-40,-3 21 72,3 2-8,-4-1-24,4-2 0,0-20-40,0 19 56,-3-3-24,3-1 32,0-9-16,0-6-48,0 17 8,0-13 8,1-1-16,1-3-16,-2 0 16,2 0 32,1-2-48,-1-1 32,2-4 16,-4 7-32,3-16-24,1 9 24,-1-12-24,1 5 0,-4 14 24,3-16-24,1 2 0,-1-3-32,0-3-72,-3 20 128,4-19-136,0-2 0,1 0 0,0 0 24,-5 21 112,5-19-184,0 0 104,1 0-56,1-2 80,-7 21 56,7-20 72,7 3-144,-9-2 48,9 3-16,-14 16 40,5-18-72,11 3 32,-11 8-8,13-9 24,-18 16 24,5-5-32,11-2 32,-11 1 48,9 1-48,-14 5 0,5-2-88,11 2 88,-11 0 16,11 0-32,-16 0 16,5 6 16,13 8-32,-13-9-48,11 9 80,-16-14-16,5 3 112,9 15-80,-9-13-16,9 11 40,-14-16-56,5 5 24,1 13 0,8-13-56,-9 12 32,-5-17 0,5 6 8,2 8-16,7-14 104,-10 3-80,-4-3-16,7 4-48,7-4 56,-11-2-8,11-3-40,-14 5 40,5-7 32,2-7-96,7 8-48,-8-9 40,-6 15 72,7-16-88,7 2-56,-9-4-33,9 3-55,-14 15 232,3-16-272,4 2 72,-1 9-40,-1-9 88,-5 14 152,3-2-104,-1 0 0,0 0 96,0 2-80,-2 0 88,0 0-16,0 4-24,0 1 40,-4 13 40,4-18-40,-3 5 16,-1 16 104,1-7-8,-1 5 24,4-19-136,0 18 128,-3 6 24,3-3 0,0 4 48,0-25-200,0 21 160,1 1-16,1 1 24,3-2-23,-5-21-145,14 25 168,-10-8-32,3 4 8,9-4-72,-16-17-72,5 6 88,12 11 0,-10-12-40,14 1 48,-21-6-96,16 14 56,0-14-32,3 0 0,-1 0-24,-18 0 0,19 0 8,0-6 8,0-8-32,1 7-16,-20 7 32,19-19-56,4 3 0,-2-4 8,-2-3-40,-19 23 88,19-25-112,-1-3-64,1 6 8,-2-5-48,-17 27 216,20-24-241,-5 1 9,-8 0 40,11 4 48,-18 19 144,5-14-88,9 9 0,-12 0 56,3 1 32,-5 4 0,2-3 8,0 3 80,-1 0-8,1 3 16,-2-3-96,0 16 176,2-11-8,-2 21-8,0-3 8,0-23-168,0 28 121,0 5-17,0 1 24,0 6-32,0-40-96,0 38 144,0 2-40,0 4-32,0 2-24,0-46-48,2 49 24,-1 1 24,1-1 16,0 0 24,-2-49-88,2 46 120,-1-1 8,-1 1 24,0-6-32,0-40-120,0 40 88,-3-1 8,-2-9-96,-11-2 8,16-28-8,-5 26 48,-11-5 8,11-5-8,-15-11 16,20-5-64,-15 14 40,-1-14-96,-2 0 24,1 0-88,17 0 120,-19-5-184,-1-16 16,3 1-8,-2-2-32,19 22 208,-16-25-176,2-1-8,9-4-48,-13-3-48,18 33 280,-3-37-361,-1 2-111,1-2-48,3 4 0,0 33 520,0-31-512,3-1 56,11 6 40,0 1 24,-14 25 392,19-21-384,4 0-16,5 0 32,4 4 31,-32 17 337,35-19-360,5 3-48,0 2-96,0 0-168,-40 14 672,42-7-760,-1-7-112,-1 9-49,2-2-95,-42 7 1016,40-7-1104,-1 0 8,-3 1 88,12 6-169,-48 0 1177,31 0-2952,-31 0 2952</inkml:trace>
  <inkml:trace contextRef="#ctx0" brushRef="#br0" timeOffset="1">1945 73 9946,'0'0'0,"-19"0"944,3-2-3233,16 2 2289,-14-1-2120,14-3 840,0 4 864,2 0 239,5 0-3007,-7 0 3184</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02:18.113"/>
    </inkml:context>
    <inkml:brush xml:id="br0">
      <inkml:brushProperty name="width" value="0.04998" units="cm"/>
      <inkml:brushProperty name="height" value="0.04998" units="cm"/>
    </inkml:brush>
  </inkml:definitions>
  <inkml:trace contextRef="#ctx0" brushRef="#br0">259 174 6617,'0'0'0,"0"-4"2056,-2-2-807,2 6-1249,-2-6 984,2 0-40,0-3 40,4 1-72,-4 8-912,0-17 817,0 13-185,0-4-24,0-9-16,0 17-592,0-6 592,0-2 0,0-9 40,0 11 1,0 6-633,-2-8 528,-2-9-8,0 13-72,-2-2-24,6 6-424,-17-6 344,15-1 104,-4 5-160,-17 0 72,23 2-360,-6 0 432,-11 0-256,-1 4 88,11 3-168,7-7-96,-16 16 96,-1-10 81,9 15-33,-11-4 24,19-17-168,-21 18 136,15 3-80,-15 0 80,15 4-40,6-25-96,-16 25 96,14 2-80,-3 0-8,-1-2 104,6-25-112,-2 22 16,0 1 152,2-2-160,0-2-64,0-19 56,0 16 72,0-10-56,0 15-32,6-17-24,-6-4 40,19 4-112,-15 1 32,15-5 24,-15 0 40,-4 0 16,19-5-24,-3-3-48,1-11 72,-1 3 16,-16 16-16,7-17 40,15 1-40,-17-3 16,11 0 8,-16 19-24,4-18-56,13-1 88,-13 11 8,15-13-136,-19 21 96,4-6 8,0-11 40,2 13 32,0 0 96,-6 4-176,7-2 32,-1 2 48,-6 0-8,4 6 0,-4-6-72,0 19 96,0-13-24,0 21-64,0-4-32,0-23 24,0 27 152,0 0-96,-2 6 16,-4 2 40,6-35-112,-17 39 40,11-1-8,-13 1 8,15 1-40,4-40 0,-16 39 112,9 5-56,1-5-16,-2 3 104,8-42-144,-9 37-96,3-2 96,0-2 16,0-4-64,6-29 48,-4 27 48,-1-4-40,3-6-64,2-11 16,0-6 40,0 17-88,0-17 8,0 4 24,0-4-112,0 0 168,5 0-112,-1-6 0,2-3-16,15-12 128,-21 21 0,4-18-72,15-5 0,-13 0-48,14-4 64,-20 27 56,7-29-40,16 2-32,-7-2 32,-10 0-152,-6 29 192,27-29-224,-8 2-104,0-2-65,3 2-103,-22 27 496,19-25-608,2 2-128,2 1-96,-3 1-216,-20 21 1048,21-19-1265,-4 0-295,1-1-368,1 3-537,-19 17 2465,17-19-3025,3-1-95,-13 3-1769,-7 17 4889</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44:33.413"/>
    </inkml:context>
    <inkml:brush xml:id="br0">
      <inkml:brushProperty name="width" value="0.04995" units="cm"/>
      <inkml:brushProperty name="height" value="0.04995" units="cm"/>
    </inkml:brush>
  </inkml:definitions>
  <inkml:trace contextRef="#ctx0" brushRef="#br0">6 203 8689,'0'0'0,"0"21"2049,0 3-1393,0-24-656,-5 26 656,5-3 216,0-18 128,0 1-95,0-6-905,2 5 600,6 0-240,13 0-64,-13 0 40,-8-5-336,26 6 352,-5-1 24,2-5 0,3 5-32,-26-5-344,26 0 256,3 0 56,-6 0-31,3-5-49,-26 5-232,21-8 216,0-13-32,-11 13 48,14-20-8,-24 28-224,7-11 192,4-17-8,-1 7-112,-2 0 80,-8 21-152,5-26 184,-2 0-48,-1 0 40,-2 3-32,0 23-144,0-24 144,-5 14-16,-3-16-24,-12 18 32,20 8-136,-6-8 72,-17 0 56,15 3 16,-18 3 0,26 2-144,-8 0 168,-20 0-64,7 5 16,0 3-40,21-8-80,-23 23 96,2-2 24,0 2 0,13 6-16,8-29-104,-26 34 136,21 2-16,-3 3 32,0 3-7,8-42-145,-7 47 136,-1-1 40,8 1-24,0-5 40,0-42-192,0 41 224,5-2-104,5 0-48,14-5-32,-24-34-40,10 29-40,19 0 56,-3-6-16,0-15-48,-26-8 48,26 26-96,5-26-112,0 5-240,1-5-217,-32 0 665,36 0-960,-2 0-344,0-3-336,-1-4-481,-33 7 2121,34-26-2784,-2 5-809,35 26-64,-33-13-1784,-34 8 5441</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44:36.726"/>
    </inkml:context>
    <inkml:brush xml:id="br0">
      <inkml:brushProperty name="width" value="0.04995" units="cm"/>
      <inkml:brushProperty name="height" value="0.04995" units="cm"/>
    </inkml:brush>
  </inkml:definitions>
  <inkml:trace contextRef="#ctx0" brushRef="#br0">49 287 3168,'0'0'0,"0"0"224,0 3-56,0-3-168,2 3 208,-1 0 112,1-3 40,-2 3 41,0-3-401,0 3 464,0 1 0,0-1 48,0-3 32,0 0-544,0 3 576,0 0 48,0 0 32,0 0 17,0-3-673,0 3 680,0 2-48,0 0 0,0 9-48,0-14-584,0 3 576,1 2-40,1-2-48,3 2-64,-5-5-424,3 3 337,2 0-25,-1 0-88,1-3-8,-5 0-216,3 0 184,2 0-48,-2 0 0,2-1-16,-5 1-120,5-3 96,-1-2-16,1-8-16,-3 9 40,-2 4-104,1-7 104,1-5 8,-1 8 16,-1-2 8,0 6-136,0-12 136,0 8 40,-3-2-16,-2 1 0,5 5-160,-12-4 176,9 0-64,-2 3 16,-9 1 16,14 0-144,-3 0 152,-2 3 32,-11 0 8,13 2-48,3-5-144,-13 13 72,10-10 0,-2 11-32,-7-11-80,12-3 40,-4 14-24,1-9-104,0 11-104,0-11-88,3-5 320,0 12-520,0-7-224,0 8-376,0-10-457,0-3 1577,5 4-2176,9 1-641,5 14-879,-3-19-433,-16 0 4129</inkml:trace>
  <inkml:trace contextRef="#ctx0" brushRef="#br0" timeOffset="805">753 258 8513,'0'0'0,"0"0"0,0-6 1185,0-12-449,-3 1 80,0 1 168,3 16-984,-3-15 1000,0-1-256,0-2-279,-1-1-121,4 19-344,-4-20 296,-1 1 56,-8 3 72,10 0-48,3 16-376,-14-15 344,11-1 40,-13 3-48,11 8-8,5 5-328,-19-12 304,4 12 8,-1 0-32,-3 0-31,19 0-249,-19 16 296,0-4-40,-2 4-48,2 4-32,19-20-176,-19 23 120,2 0 8,0 6-16,2 1 64,15-30-176,-4 31 112,-12 2 16,13-1 32,0-2-16,3-30-144,-4 28 168,4-1-40,0-3-16,0-2-24,0-22-88,5 21 32,0-2-32,9 0-40,-1-2-48,-13-17 88,12 13-56,4-9-96,2 12-24,1-13 48,-19-3 128,18 3-88,1 1 32,2-4 8,-2-2-120,-19 2 168,20-5-224,-1-9 0,-1-2 40,-2-4 48,-16 20 136,12-24-128,1-4 72,-8-2 16,9 0 40,-14 30 0,5-30 40,1 1-8,7 5 32,-9 2-16,-4 22-48,7-20 96,-1 6 8,7 9 40,-10-9 24,-3 14-168,6-3 96,7 1 40,-10 0 16,9 6-8,-12-4-144,5 17 176,11 0 32,-3 10-136,-1 5-16,-12-32-56,14 41 24,1 5-24,-1 6 24,0 5 16,-14-57-40,13 60 48,-7 3 8,8 0 32,-9-3-24,-5-60-64,6 60 104,1-3 16,-3-3-8,0 1 32,-3-3 0,-1-52-144,0 49 120,0 3 0,-3-6-40,-2-7 8,5-39-88,-14 37 72,11-7 32,-11-5-40,9-5-80,5-20 16,-19 18-8,6-13-136,-1-1-88,0-1-64,14-3 296,-16 0-392,0-4-24,0-17 16,1-1 88,15 22 312,-18-30-264,1-2 48,1-2 32,2-6 16,14 40 168,-5-39-136,-11-4 8,13 4-32,0 2 0,3 37 160,0-36-184,0 4-49,0 1-39,5 1-112,-5 30 384,6-27-544,8 0-240,-7 2-128,12 0-224,-19 25 1136,14-23-1377,2 1-327,1 2-432,0 1-241,-17 19 2377,19-18-5097,-19 18 5097</inkml:trace>
  <inkml:trace contextRef="#ctx0" brushRef="#br0" timeOffset="1236">1496 249 14763,'0'0'0,"0"0"1112,0 0-1112,0 0 280,-3 0 96,3 4 72,0 1-80,0-5-368,0 13 232,0-13-264,0 3-152,0-3 184,1 5-280,1-1-112,1 1-288,-2 0-664,1 0-801,-2-5 2145,2 3-2936,-7-8-3226,5 5 6162</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44:51.253"/>
    </inkml:context>
    <inkml:brush xml:id="br0">
      <inkml:brushProperty name="width" value="0.04995" units="cm"/>
      <inkml:brushProperty name="height" value="0.04995" units="cm"/>
    </inkml:brush>
  </inkml:definitions>
  <inkml:trace contextRef="#ctx0" brushRef="#br0">307 212 9049,'0'0'0,"0"0"3609,0 0-2553,0 0-359,0 0-697,2 3 872,1 2 184,-1 9 136,1-9-216,-3-5-976,4 19 721,1 0-169,2 3-80,-1 6 104,-6-28-576,6 35 600,0 1-40,-1 4-120,2 5-96,-7-45-344,4 51 240,-1 1-56,-1 2 65,0-2-113,-2-52-136,0 47 160,0 1-40,-4-1-104,0-4 40,4-43-56,-5 39-80,-9-1-88,11-6-72,-10-2-209,13-30 449,-3 27-680,-2-7-416,-9-4-576,14-4-585,0-12 2257,-5 4-2904,2-1-689,8-3-2665,-5 0 6258</inkml:trace>
  <inkml:trace contextRef="#ctx0" brushRef="#br0" timeOffset="1612">239 122 14803,'0'0'0,"-12"-2"920,7-1-520,-16 0 176,9 3 192,7 0 96,-11 12-127,16-12-737,-4 5 488,-11 17-216,11-3-56,-12 5 8,16-24-224,-13 27 224,1 1 32,-1 2-8,8 0-32,5-30-216,-19 30 192,14-1-24,-14-2 56,15-1-40,4-26-184,-14 24 184,10-3 24,0-4-64,-9-4 16,13-13-160,0 12 160,0-9-24,-3 1-56,3-4-56,0 0-24,1-4 16,6-11 40,9-1-8,-16 16-48,12-24 40,6-4-40,-1-2-8,5-5 8,-22 35 0,22-35-16,3-3 16,-1-1-56,0 2 32,-24 37 24,25-37 16,-1 2-8,-1 0 32,1 5-8,-24 30-32,22-25 0,2 1 40,-4 8 24,1 10 33,-21 6-97,17-6 136,-2 4 40,-1 2 0,-2 14 32,-12-14-208,7 18 192,10 4 56,-11 6-40,9 5-24,-15-33-184,4 37 136,3 1-80,-3 1-40,3 1 16,-7-40-32,5 39 24,1 1-48,-1-4-80,1 0-88,-6-36 192,6 35-512,1 0-336,5-4-481,-7-1-727,-5-30 2056,14 29-2889,-8-2-864,18 3-416,-8-8-2552,-16-22 6721</inkml:trace>
  <inkml:trace contextRef="#ctx0" brushRef="#br0" timeOffset="1613">1249 122 13554,'0'0'0,"-5"3"4225,-8 13-3377,8 1-271,5-17-577,-4 21 800,1 5 192,-1 4-8,1 4-304,3-34-680,-3 38 448,0 1-71,0 4-41,0 2 64,3-45-400,-4 48 344,1 2-64,0 1-16,0-1-64,3-50-200,-3 49 176,-2-4-32,2-4-56,-2-3 24,5-38-112,-3 36 40,-2-4 16,2-1 8,-2-4-24,5-27-40,-3 24 24,0-5-24,0-7 16,0-9-56,3-3 40,0 4-56,0-4 8,0-4-8,0-11 16,0 15 40,1-18-32,4-5 8,1-4-32,9-6-16,-15 33 72,4-38-40,12-3 8,-2-5-56,-1-3 80,-13 49 8,16-49-104,0-2-8,1 4 88,-1 3-32,-16 44 56,19-41-32,-2 6 8,2 5-16,0 3 8,-19 27 32,19-22 0,-2 0 16,-1 3-32,-3 6-8,-13 13 24,5-5-16,9-1 0,-11 3 48,2 1-24,-5 2-8,3 0-8,-2 0 16,-1 13 24,0-8 8,0-5-40,-4 23 56,-12-5 32,11 9-48,-15 0 32,20-27-72,-15 31 56,1 2 24,-2 2 8,2 3 8,14-38-96,-16 39 128,4 3 48,7-1 80,-14 0 40,19-41-296,-3 36 336,-10-1-72,13-1-64,0-2 24,0-32-224,0 28 184,0-1-64,2-5-48,4-4-24,-6-18-48,17 17 0,-4-3 56,3-1 9,1-8-65,-17-5 0,21 12 16,3-12-97,-1 0 25,2 0-48,-25 0 104,29-1-208,1-5-128,0-10-184,0 1-176,-30 15 696,30-15-832,2-3-168,-2-2-225,0-1-287,-30 21 1512,28-23-1888,0-3-569,1 1-744,-4 1-415,-25 24 3616,43-4-3537,-20-23-1640,-23 27 5177</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44:54.238"/>
    </inkml:context>
    <inkml:brush xml:id="br0">
      <inkml:brushProperty name="width" value="0.04995" units="cm"/>
      <inkml:brushProperty name="height" value="0.04995" units="cm"/>
    </inkml:brush>
  </inkml:definitions>
  <inkml:trace contextRef="#ctx0" brushRef="#br0">42 36 4945,'0'0'0,"0"0"0,0 0 1176,0 0-464,0 0 72,0 0 296,0 0-4832,0 0 8793,-3 0-3777,0 0-168,-1 3-160,4-3-936,-3 3 809,0 0-33,0 2 24,0 11-24,3-16-776,-3 4 720,-1 15-40,1-6-112,0 1-95,3-14-473,-3 14 448,0-1-136,3-8-72,0 12-56,0-17-184,0 5 152,0 7-40,0-8-8,0 0-16,0-4-88,1 4 48,4-1-24,0-3-8,0 0-32,-5 0 16,6 0-40,0-2 8,1-4 16,-1-8-24,-6 14 40,6-5-72,0-13 8,-1 6 16,0-2 8,-5 14 40,3-16-48,-1 0 16,-2 2-24,0 0-8,0 14 64,0-15-104,-3 3-120,-2-2-80,0 9-152,5 5 456,-13-7-601,10 1-207,-1 1-264,-1 4-416,5 1 1488,-5 0-1865,-8 16-551,13-1-321,-4 6-2920,4-21 5657</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44:54.904"/>
    </inkml:context>
    <inkml:brush xml:id="br0">
      <inkml:brushProperty name="width" value="0.04995" units="cm"/>
      <inkml:brushProperty name="height" value="0.04995" units="cm"/>
    </inkml:brush>
  </inkml:definitions>
  <inkml:trace contextRef="#ctx0" brushRef="#br0">96 118 10858,'0'0'0,"0"-7"1416,0-12-776,0 19-640,0-6 792,0-8 273,-3 14 135,3 0-184,0 0-1016,-3 0 744,0 3-288,3 0-16,-3 10-23,3-13-417,-3 3 424,0 11-112,3-9-24,0 14 16,0-19-304,-4 17 176,4-1 216,0 3-176,0-5-48,0-14-168,0 14 208,0-1-88,0 0 48,2-1 32,-2-12-200,2 5 168,1 11-104,1-13 40,1 0-104,-5-3 0,5 0 0,8 0-24,-9 0-16,9-6 24,-13 6 16,5-16-48,9 3 32,-9-1 8,7-2-24,-12 16 32,5-17 0,8-2 56,-12 0-56,4 0 80,-5 19-80,2-16 64,-1-4 0,-1 1-8,-3-2-16,3 21-40,-5-20 8,-7 4-16,7 2 136,-9 9-72,14 5-56,-13-5 160,0 4-56,-1 1-56,-2 0-48,16 0 0,-15 5-16,0 12-24,1-12-16,1 14 72,13-19-16,-4 14-112,-12 3 112,13 1-144,-2 2-200,5-20 344,-5 21-576,2-1-568,3 1-584,0-2-889,0-19 2617,0 17-3633,13 4-4673,-13-21 8306</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44:55.902"/>
    </inkml:context>
    <inkml:brush xml:id="br0">
      <inkml:brushProperty name="width" value="0.04995" units="cm"/>
      <inkml:brushProperty name="height" value="0.04995" units="cm"/>
    </inkml:brush>
  </inkml:definitions>
  <inkml:trace contextRef="#ctx0" brushRef="#br0">10 148 9386,'0'0'0,"0"-2"712,0 2-712,2-3 312,0-3 112,-1 1 256,1-1 104,-2 6-784,0-7 656,0 3-192,1-1-184,-1 0-96,0 5-184,2-3 209,-1 1 71,-1-1-8,2 2 88,-2 1-360,2-4 312,-1 3 88,1-1 0,-1 1-16,-1 1-384,2-3 408,-2 1 48,1 0-64,-1 1-56,0 1-336,0 0 464,0-2-159,0 1 87,0-1 40,0 2-432,0-2 248,0 1 88,0 1-136,0-2 8,0 2-208,0 0 224,0 0-104,0 0 56,0 0 56,0 0-984,0 0 1608,0 0-688,2 0 32,-2 3-136,0-3-64,0 4 224,2-1-136,-2 0 24,0 2-48,0-5-64,0 4 120,1 12 88,-1-11-96,2 14 112,-2-19-224,1 14 96,1 2 40,0 3 41,-2 0-97,0-19-80,0 19 152,1-3-144,-1 1 24,2 2-16,-2-19-16,0 17 64,0 1 32,0-3 0,0-2 16,0-13-112,0 5 64,0 14 32,0-16 8,0 2-8,0-5-96,0 4-16,0 0 96,0-1-24,0-3-56,0 0 96,0 0-176,0-2 96,0 1-72,0 1 56,0 0-16,0 0 48,0 0-48,0 0 80,0 0-128,0 0 104,0 0-16,-3 3 48,3 0-88,0-3 16,-4 5 104,4 7-80,0-9-24,0 2 32,0-5-32,0 16 0,-3-13 24,3 2-48,0 12 8,0-17 16,0 5-56,0 14 112,-3-3 16,3-2-8,0-14-64,0 16 88,0 4-104,-3 1 16,3 1 0,0-22 0,0 24-24,0-4 24,0 4-16,0-2 32,0-22-16,0 25 56,0 2 40,0-5 56,0 2 8,0-24-160,-3 22 112,3-3-40,0 1-104,0-1 16,0-19 16,0 18 16,0-4-104,-3-9 64,3 10-16,0-15 40,0 4-120,0 0 80,0 0 56,-4-1-144,4-3 128,0 0-264,-3 0-144,3-2-320,-3-3-409,3 5 1137,-3-6-1424,3-11-704,-3 4-697,3-1-456,0 14 3281,-3-13-3544,-2-12-2066,5 25 5610</inkml:trace>
  <inkml:trace contextRef="#ctx0" brushRef="#br0" timeOffset="1484">1015 190 10410,'0'0'0,"0"-4"1768,0-3-1072,0-10 136,0 17-832,0-5 985,0-11 127,0 10-176,-3-10-376,3 16-560,-3-12 400,3 5-72,-4-7 24,1 8-32,3 6-320,-3-14 345,0 9 23,0-8 88,0 10 32,3 3-488,-4-5 536,1 1 0,-1 2-200,-1 0-32,5 2-304,-13 0 360,8 0 8,-9 0 8,2 5 73,12-5-449,-13 16 176,-1-3 0,0 4 96,-1 3-104,15-20-168,-14 24 288,-2 3-48,2 3-96,0 3 24,14-33-168,-13 35 208,1 0-136,7 1 40,-11 2-16,16-38-96,-3 41 104,-2 2 104,0-1-64,2 6 104,3-48-248,0 45 216,2 3 16,3-4 24,9-3-168,-14-41-88,6 36 48,13-4-80,-2-4-24,4-1 72,-21-27-16,22 22 40,2-4-8,3-6 24,1-8-168,-28-4 112,32 3-64,-1 0 8,1-3 24,1-2 184,-33 2-152,33-6 24,-1-15-24,-1 1-24,-4-2 24,-27 22 0,27-25 56,-3-5-88,-2-4 64,-5-4-80,-17 38 48,14-39-128,-7-7 216,-1-1-88,-1 1-72,-5 46 72,1-47 128,-1 1-200,0 2-16,-4-7 48,4 51 40,-18-46-176,2 2-96,-1 0 40,-2 4-152,19 40 384,-20-39-360,1 4 136,0 7-96,-2 4 48,21 24 272,-20-17-416,-2 10-264,1 3-137,0-1-175,21 5 992,-20 0-1136,1 3-168,2 10-169,1-1-343,16-12 1816,-16 19-2233,3 3-415,10 7-313,-2 1-2936,5-30 5897,0 0 0</inkml:trace>
  <inkml:trace contextRef="#ctx0" brushRef="#br0" timeOffset="1485">1650 680 13770,'0'0'0,"-14"-3"1449,14 3-1449,-5-7 680,-9-8 88,14 8 96,0-7 8,0 14-872,0-12 601,1 7-233,4-9-192,8 9-96,-13 5-80,12-6 112,2-1 104,2 2-120,0 2 48,-16 3-144,17-1 120,2-1-120,0 2 144,0 0-32,-19 0-112,19 3 168,-1 2-40,-3 9 72,0-1 56,-15-13-256,6 5 304,8 15 96,-9-2 8,-2 0-32,-3-18-376,2 26 344,-2-3 81,-4 6-185,-8 2 88,12-31-328,-5 32 344,-12 0-32,4 1 8,-1-3 72,14-30-392,-13 31 312,1 3-128,7-6 56,-8 0-208,13-28-32,-3 27 72,0-3-72,3-2 56,0 0-24,0-22-32,3 19 0,10-3-56,1-2-88,3-9 128,-17-5 16,21 14-216,1-14 72,3 5-296,2-2-392,-27-3 832,27 0-1096,3 0-457,-2 0-351,1-2-721,-29 2 2625,27-4-3401,1-3-615,-3-5-2994,-25 12 7010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44:57.978"/>
    </inkml:context>
    <inkml:brush xml:id="br0">
      <inkml:brushProperty name="width" value="0.04995" units="cm"/>
      <inkml:brushProperty name="height" value="0.04995" units="cm"/>
    </inkml:brush>
  </inkml:definitions>
  <inkml:trace contextRef="#ctx0" brushRef="#br0">7 163 5673,'0'0'0,"0"-5"888,0 5-888,-3-12 744,0 7 104,3-8 120,0 13 145,0 0-1113,0 0 1152,0 0-64,0 0 8,3 5 9,-3-5-1105,4 5 1048,3 7-48,5-7-120,-7 13-72,-5-18-808,16 15 761,-10 3-41,12 4 8,-12-2-64,-6-20-664,17 21 576,-2 3-48,-3-2-56,4 3-96,-16-25-376,16 21 385,1 1-49,2-2-152,2-1 8,-21-19-192,20 16 24,1-3-8,1-9-48,0 1 32,-22-5 0,22 5 72,0-2-72,0-3 40,0-2-40,-22 2 0,22-12 16,-3-1 24,2-4 144,-4-5-32,-17 22-152,16-24 16,-2-3 48,1-1-88,-9-2-8,-6 30 32,16-30 16,-10 1 16,8 4-32,-9 3 8,-5 22-8,5-22 88,7 1-72,-10 2-72,3 0 40,-5 19 16,4-16-88,3 1-200,-3 0-192,1 1-136,-5 14 616,3-12-849,1 7-127,-1-8-136,0 9-520,-3 4 1632,1-5-2273,3 0-784,8 5-775,-10-2-3010,-2 2 6842,0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45:10.119"/>
    </inkml:context>
    <inkml:brush xml:id="br0">
      <inkml:brushProperty name="width" value="0.04995" units="cm"/>
      <inkml:brushProperty name="height" value="0.04995" units="cm"/>
    </inkml:brush>
  </inkml:definitions>
  <inkml:trace contextRef="#ctx0" brushRef="#br0">61 95 11114,'0'0'0,"-19"0"392,19 0-392,-16 0 48,0 0 240,13 0 232,3 0 112,0 0-632,0 0 560,-3 0-176,3 0-111,0 0-9,0 0-264,0 3 384,0 1 64,0-1 24,0 9 16,0-12-488,0 4 472,0 0-24,2 14-56,-1-15-24,-1-3-368,3 14 264,1-9-64,0-1-40,1 9-40,-5-13-120,6 0 105,7 5-9,-8-2-32,7 0-24,-12-3-40,5 0 72,11 0-16,-11-1 24,10-4-8,-15 5-72,7-6 72,9-9 0,-12 11 16,11-12-16,-15 16-72,3-13 80,1-1-48,1 0-8,-3 1 32,-2 13-56,1-14 48,-1 1 0,0-1 16,0 8-32,0 6-32,-4-18 56,-9 14 0,8-11-56,-7 12 32,12 3-32,-5-3 24,-13 1-24,14 2 88,-15 0-24,19 0-64,-13 0 24,8 5 24,-14 11-24,15-3-8,4-13-16,-15 14 40,12 0-8,-1 2-32,-1 0 24,5-16-24,-5 12-24,2 1-24,3 0 0,0 1-96,0-14 144,5 14-224,1 2-160,8-2-192,-7-1-305,-7-13 881,18 12-1320,-2-7-448,5 11-425,1-11-327,-22-5 2520,28 17-2593,1-14-2840,-29-3 5433</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45:38.464"/>
    </inkml:context>
    <inkml:brush xml:id="br0">
      <inkml:brushProperty name="width" value="0.04995" units="cm"/>
      <inkml:brushProperty name="height" value="0.04995" units="cm"/>
    </inkml:brush>
  </inkml:definitions>
  <inkml:trace contextRef="#ctx0" brushRef="#br0">97 0 4200,'0'0'0,"0"0"0,1 0 352,-1 0-39,0 0 103,2 0 96,-2 0 40,0 0-552,1 0 536,1 0-8,-1 0 56,-1 0-584,2 0 648,-2 0 97,2 0 23,-1 3-24,1 0 8,-2-3-752,1 5 728,1 11 8,-1-2-40,-1-14-696,2 18 665,0 4-41,-1 6-80,1 7-40,-1 1-72,-1-36-432,2 41 344,0 3-72,-2 1-72,0-45-200,0 47 120,0 2-16,0-2-24,0 1-56,0-2 80,0-46-104,1 41 64,1-5-64,1-3 32,-3-33-32,3 29-48,-1-4-200,1-3-248,0-3-384,-3-19 880,3 16-1248,0-12-273,0 12-159,2-16-160,-5 0 1840,3 0-1905,2 0 209,-8-23-2521,3 23 4217</inkml:trace>
  <inkml:trace contextRef="#ctx0" brushRef="#br0" timeOffset="683">382 36 9241,'0'0'0,"0"0"0,0 0 745,0 0-393,0 0 288,0 0 216,0 0-3449,0 4 6154,0 8-2705,2 2-287,0 2-129,2 8-8,1 3-40,0 4-48,0 6 16,-1-1-128,1 5-56,-2 0-32,0 2-144,0-2 32,-1 0-8,1-2-8,-1-1-32,-2-38 16,1 37-104,1-4-192,0-2-352,-2-4-336,0-27 984,0 24-1441,0-4-239,0-1-168,0-3-105,0-16 1953,0 13-1656,-5-13-2657,5 0 4313</inkml:trace>
  <inkml:trace contextRef="#ctx0" brushRef="#br0" timeOffset="684">29 458 8969,'0'0'0,"-5"0"2153,-11-1-1681,11-4-160,5 5-312,-3-2 536,3-3 168,0 1 56,2-1-223,-2 5-537,5-5 280,12 2-104,-1-2-8,3 4 24,-19 1-192,22-2 208,3 1-40,2-1-16,3 0-72,-30 2-80,31-1 48,3-2-64,-3-2-48,-1 0-112,-30 5 176,30-5-464,-3-1-360,-2-6-433,1 8-351,-26 4 1608,23-6-1800,-2 0-57,-2 1 209,-5-9-2721,-14 14 4369,0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45:39.816"/>
    </inkml:context>
    <inkml:brush xml:id="br0">
      <inkml:brushProperty name="width" value="0.04995" units="cm"/>
      <inkml:brushProperty name="height" value="0.04995" units="cm"/>
    </inkml:brush>
  </inkml:definitions>
  <inkml:trace contextRef="#ctx0" brushRef="#br0">225 0 8785,'0'0'0,"0"0"1425,-5 0-793,0 4 144,5-4-776,-4 4 976,1 15 96,-1-5-231,1 2-361,3-16-480,-3 21 320,3 2-56,0 1 24,0 5-24,0-29-264,0 30 248,0 3-88,0-2-56,2 2-56,-2-33-48,1 35-24,1-5 32,-1 0-88,1-1-280,-2-29 360,0 23-696,0 1-496,0-3-465,0-4-223,2-1-217,-1 0 121,1-12-2769,-2-4 4745</inkml:trace>
  <inkml:trace contextRef="#ctx0" brushRef="#br0" timeOffset="1">1 248 12594,'0'0'0,"0"0"0,0 0 744,0 0-528,0-1 184,4-1 177,-4 2-577,15-1 584,-3-3-120,2 0-232,2 1-152,-16 3-80,18-4 64,2 1-16,2 2-64,2-3 32,-24 4-16,27-1 32,0-2-64,-1 1-128,1-3-368,-27 5 528,27-4-1088,-2-1-593,-1 0-431,-2 0-185,-22 5 2297,40 13-3328,-18-16-457,-22 3 3785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02:20.628"/>
    </inkml:context>
    <inkml:brush xml:id="br0">
      <inkml:brushProperty name="width" value="0.04998" units="cm"/>
      <inkml:brushProperty name="height" value="0.04998" units="cm"/>
    </inkml:brush>
  </inkml:definitions>
  <inkml:trace contextRef="#ctx0" brushRef="#br0">208 418 6185,'0'0'0,"0"-6"1960,4-3-607,-4 9-1353,0-18 1136,0 11-32,0 1-24,0 0-24,0 6-1056,0-6 921,-2-1-89,0 3-8,-2 2-40,4 2-784,-6-2 768,-1 2 17,-9 0-81,12 0-32,4 0-672,-7 4 648,-11 3-96,12 11-16,-15-12-64,21-6-472,-19 27 408,3-6 8,-1 4-63,11 4 15,6-29-368,-21 27 328,15 4-64,0 0 0,-1 0-56,7-31-208,-6 34 216,0-3-64,0 2-40,4-2 0,2-31-112,0 31 72,4-4-32,0 0-8,12-6-32,-16-21 0,5 21 0,13-5 16,1-10-64,4 13 8,-23-19 40,23 0-72,-1 4 0,3-4-8,-4 0 24,-21 0 56,21-2-112,2-4 40,-3-15 0,9 5-24,-29 16 96,27-19-40,2-4-64,0-4 48,-6 0-8,-23 27 64,31-29-88,-2 0 24,-2-2-48,0 0-32,-27 31 144,23-31-96,-17 0 0,17 2 0,-19-1 88,-4 30 8,7-24-32,9 1 32,-16 2 40,4 4-24,-4 17-16,4-6 32,-4-2 8,5 2-16,-7 4 32,2 2-56,-5 0 40,-3 6 40,-13 15 8,15-5 64,6-16-152,-19 23 152,11 0 32,-13 4 48,19 6-32,2-33-200,-8 31 208,0 2 8,4 0-104,2-1-8,2-32-104,0 29 96,0 0-24,6-2-32,-2 0 32,-4-27-72,6 20 16,15-1-56,-5-13 24,3 15-72,-19-21 88,21 4-112,-15 0 24,17 0-64,-4-4 24,-19 0 128,16 0-144,11-2 0,-4-4 8,0-12-64,-23 18 200,23-9-224,-5-16-64,1 7-40,-13-3-32,-6 21 360,19-25-384,-15 0-17,2-2 41,-2-2-24,-4 29 384,0-27-360,0-4 88,0 2 0,0-2 80,0 31 192,0-31-144,-4 2 32,-4 0 48,-11 2 24,19 27 40,-4-25-16,-4 4 56,-9 4 16,11 11 32,6 6-88,-17-6 64,13 0 24,-2 0 40,0 3 56,6 3-184,-4-2 216,2 2 48,0 0-16,2 0-64,0 0-184,0 0 200,0 5-136,4-1-24,0 0-8,-4-4-32,6 4-16,15-4 16,-3 0 24,3 0 8,-21 0-32,17 0-16,10 0 56,-6 0-40,5 0 16,-26 0-16,30 0 120,-6 0-152,8 0 24,-10 0 128,-22 0-120,27 0-112,-4 0 208,-4 0-120,2 0-152,-21 0 176,6 6 104,17 15-128,-23-4 184,6 1 56,-6-18-216,4 23 96,-4 0 185,0 4-89,-2 0 56,2-27-248,-2 29 344,-2 0-40,0 2-80,1-2-152,3-29-72,-2 29 72,2-2-128,0 2 304,-2 0 48,2-29-296,0 27 88,0-2 152,4-4-272,3-5-96,-7-16 128,6 7 88,15 9-328,-15-16 168,23 0 0,-29 0 72,23 0-136,-7-2 136,9-4-88,-6-17 128,-19 23-40,23-23-80,6-2 104,-4-4-32,4-2-120,-29 31 128,27-33 0,-5-2-88,5-1 88,-2-1 0,-25 37 0,25-37-24,2-1-16,-8 1-48,-3 4 48,-16 33 40,7-29 72,-1 6 8,11 15 8,-17-1-88,0 9 0,4-6 56,0 4 8,-4 2 48,4 4 72,-4-4-184,0 21 200,0 0 0,0 4-88,0 6 56,0-31-168,0 31 16,-2 0 112,0 0-152,0 0 168,2-31-144,-2 29 24,2-2-48,0 2 208,4-4-128,-4-25-56,0 23 128,4 0-8,2-2-120,15-15-16,-21-6 16,6 21-128,19-21 24,-8 4 16,1-4 80,-18 0 8,19 0-88,2-9-16,2-11 16,1-3 32,-24 23 56,27-23 56,2-4-96,0-2-48,-4 0 64,-25 29 24,29-33-56,-4-2 168,-4 1-88,4-1-48,-25 35 24,19-35 16,6 0-200,-3 3 280,-15 8-128,-7 24 32,24-19 120,-19 13 96,11-1-120,-10 3-48,-6 4-48,19 0 8,-15 0-16,2 17 16,13 2-8,-19-19 0,0 22-24,6 3 24,1 4 0,-1 4-16,-6-33 16,4 34 72,0 1-40,2 4 184,-2 1 0,-4-40-216,5 37 128,-5 5 8,4-3-296,-4 0 160,0-39 0,4 40-32,-4-1-96,0-3 152,0-3 96,0-33-120,-6 29-72,-1-4 360,5-5-168,0-13-224,2-7 104,-2 16 88,0-16-248,-4 0 176,2-4-16,4 4 0,-6-17-48,4-3 64,-1-5-72,1-8-16,2 33 72,0-40 8,0-3-64,0-5 160,5-2-72,-5 50-32,4-54-32,0-4 160,12-2-304,-9-4 208,-7 64-32,22-63 56,1 7-168,6 5 96,2 7-128,-31 44 144,25-35 16,2 8 8,-8 6-24,6 13-16,-25 8 16,27-7-56,-6 3 104,10 4-136,-11 4 200,-20-4-112,23 23-128,-2-4 96,-4 6 80,-11 2 40,-6-27-88,18 33-32,-11 2-240,-1 5 80,0 1-264,-6-41 456,4 44-144,-6-3 56,-4-1-96,-13-1 184,19-39 0,-18 37-8,9-1-64,-16-3 96,9-4-32,16-29 8,-17 25 0,1-4 56,-1-15-16,0 10 104,17-16-144,-8 0 8,-10 0 40,13 0-160,1-6-136,4 6 248,-2-19-120,0 1-136,0-3 256,2-4-40,0 25 40,4-27-88,-4 2 272,19-6-168,-13 2-16,-6 29 0,19-33 56,4 0-184,-3 2 168,5-3-120,-25 34 80,25-31-56,-2 0 16,4 0-48,-2 2 216,-25 29-128,29-29-40,4 2-64,-6 0 8,0 2 24,-27 25 72,25-27 0,2 0 104,4 0-152,-4 2-56,-27 25 104,31-27 8,-10 3 88,-1-1 32,-1 2 16,-19 23-144,4-17-144,15 9 128,-13-9-24,0 11 72,-6 6-32,7-4 208,-3 0-24,0 4 24,-4 0 248,0 0-456,0 4 208,0 2 80,0 15-40,0-2-296,0-19 48,0 22 176,0 5-72,0 7-16,0-1 8,0-33-96,-2 37 312,-2 5-328,-5 1 248,1 3 16,8-46-248,-6 48 32,0-3 161,6 3-73,0-5-64,0-43-56,4 42-72,0-3 192,2-5-120,0-5 40,-6-29-40,7 27 168,13-5-320,-15-1 136,15-4-144,-20-17 160,17 6-48,-11 0 184,21 0-136,-8-6 120,-19 0-120,23 0-224,4-6 79,2-15-31,6 3-104,-35 18 280,33-19 0,0-4-176,0-2 72,-6-2 216,-27 27-112,25-29 0,0-2 136,-4-2-32,-2 0-136,-19 33 32,16-35-16,-10-1-56,13 3-136,-19 0 256,0 33-48,6-29-128,-2 4 8,-4 4 368,0 0-336,0 21 88,-4-18 232,-4 10-200,-11-11 0,13 13 56,6 6-88,-17-7-80,11 1 320,-2 4-240,-11 2 32,19 0-32,-6 0 72,-19 6-48,17 15 80,-13 0-71,21-21-33,-6 25 72,0 2-112,2 4-65,-3 4 266,7-35-161,-6 37 104,2 3 0,2-1 48,2-1-216,0-38 64,4 37 0,0-2 0,2-2-40,-1-4-8,-5-29 48,16 25-40,-12 0 80,3-6 64,15-3 32,-22-16-136,7 7 32,20-1-112,-9-2-112,7-4 136,-25 0 56,21-2-64,2-6 64,2-13 120,2 0-264,-27 21 144,31-23 104,-2-4-184,4-4 80,-2-2 80,-31 33-80,27-33 72,4-4-160,-2-3 0,4 1-8,-33 39 96,29-40-145,-6 9 177,6 2-168,-10 10 96,-19 19 40,21-8-32,-1-10 48,3 15-64,-6-3 64,-17 6-16,21-2-144,1 2-8,-15 0 80,20 0-56,-27 0 128,16 0-88,-12 4 72,13 0-72,-11 1 0,-6-5 88,19 4 0,-19 0-160,6-4 192,0 0-176,-6 0 144,4 0-160,3 0-88,-3-2 80,-4-2 24,0 4 144,0-7-272,-2-9 200,-15 10 32,15-11 8,2 17 32,-6-8 56,-11-11 48,9 13-16,-19-2 24,27 8-112,-23-7 80,4 1-8,3 2-200,-5 4 184,21 0-56,-17 0 16,-3 4 56,-1 15 88,2-13-32,19-6-128,-20 27 288,11-4-176,-11 4 136,13 4-112,7-31-136,-20 35 72,13 5 32,-9-1-64,14 2 80,2-41-120,-2 38 24,0-1 40,-1-2-136,1-1 24,2-34 48,0 31-32,5-4 48,1-2 56,10-1-56,-16-24-16,7 19-128,11-2 40,-12-13 40,17 2-40,-23-6 88,7 4 64,24-4-112,0-2-184,-8-16 0,-23 18 232,29-23-176,-2-4-80,-3-4 0,3-5 40,-27 36 216,23-39-352,0-3-40,-4-3 136,6-5-24,-25 50 280,25-50-232,-3 0 160,-1-1-32,-15 1 144,-6 50-40,21-48-32,-15 5 120,1 1 8,11 9-112,-18 33 16,4-27 264,3 4-200,-1 15 216,0-1 32,-6 9-312,6-6 312,0 4 208,-1 2-104,-1 17-80,-4-17-336,4 18 376,0 7-96,0 4-88,-4 5 120,0-34-312,4 35 97,0 6 7,-4 1-8,0 3-96,0-45 0,0 50 40,0-4 24,5 2-96,-5-5 224,0-43-192,0 42 104,4-5-176,-4-2-152,6-2-313,-6-33 537,17 27-832,-13 0-376,2-2-496,0-6-873,-6-19 2577,17 17-3793,-11-13-1688,17-4-3121,-23 0 8602</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46:43.033"/>
    </inkml:context>
    <inkml:brush xml:id="br0">
      <inkml:brushProperty name="width" value="0.05" units="cm"/>
      <inkml:brushProperty name="height" value="0.05" units="cm"/>
    </inkml:brush>
  </inkml:definitions>
  <inkml:trace contextRef="#ctx0" brushRef="#br0">324 14 7137,'0'0'0,"0"-2"1672,-4 0-1087,4 2-585,-5-4 408,0 2 152,-7 0 216,8 1 144,4 1-920,-4 0 920,-11 0-192,12 3-143,-11 0-73,14-3-512,-5 14 480,-11-1 40,4 1-40,-1 5 0,13-19-480,-14 24 384,-2 3-40,0 3-56,-1 5-24,17-35-264,-17 36 240,-1 3-24,2 2 1,2 2-41,14-43-176,-16 46 176,2 3-16,0-2 8,1 4-16,13-51-152,-4 52 168,-12 0 32,13 0-88,0-1 16,3-51-128,0 50 96,0-2-104,0-1 56,3-3-32,-3-44-16,12 41 0,-5-1 32,12-7-80,0-5-64,-19-28 112,19 27-224,6-3-184,2-2-88,3-5-249,-30-17 745,33 15-912,2-11-288,-2 14-328,3-18-169,-36 0 1697,35 3-2112,0-3-241,14 20-159,-15-24-1969,-34 4 4481</inkml:trace>
  <inkml:trace contextRef="#ctx0" brushRef="#br0" timeOffset="1408">902 149 6345,'0'0'0,"0"0"1576,0 0-552,0 0-1024,0 0 857,0 0 47,0 0 96,0 13-32,-3-8-104,3 15-159,-3-2-153,0 4-72,3-22-480,0 25 416,-3 5-48,0 6-56,-1 1-40,4-37-272,-3 39 216,0 4-40,0 1-40,0 0-40,3-44-96,-3 44 56,0-1-8,-1-3-16,4-2 16,0-38-48,-3 34 64,3-2-80,0-5 8,0-4-88,0-23 96,0 21-208,0-5-48,0 0-176,0-12-56,0-4 488,0 14-640,2-14-192,-1 0-97,1 0-63,-2 0 992,2 0-1040,-1-3 0,1-11-96,-1-2-97,-1 16 1233,2-17-1280,1-5 112,-1-3 256,2 1 7,-4 24 905,3-32-2920,-3 32 2920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47:20.417"/>
    </inkml:context>
    <inkml:brush xml:id="br0">
      <inkml:brushProperty name="width" value="0.05" units="cm"/>
      <inkml:brushProperty name="height" value="0.05" units="cm"/>
    </inkml:brush>
  </inkml:definitions>
  <inkml:trace contextRef="#ctx0" brushRef="#br0">251 34 5849,'0'0'0,"0"-5"488,0-1-16,0-1 104,0 7-576,0-6 720,0 1 112,0 4-31,0-1-145,0 2-656,0-1 576,-3 1-72,3 0-16,-3 4 32,3-4-520,-3 13 520,-2-8-56,-8 12-88,10-1-47,3-16-329,-14 16 240,9 1 16,-11 2 56,4 5-56,12-24-256,-13 25 288,-1 0-56,0 2 0,0 0-8,14-27-224,-15 28 176,1-1 0,0 0-24,0-3-8,14-24-144,-5 22 128,-14-5-8,14-1-16,-11-3 0,16-13-104,-4 3 112,-1 2-8,0-1 8,2-1-48,3-3-64,0 0 88,0 0-64,2-4 8,2-12 8,-4 16-40,13-14-16,-8-4 16,12-5-24,-1-3 0,-16 26 24,17-30 24,4-3-24,-2 0 16,1-2-8,-20 35-8,21-31-32,-2 2-16,1 6 32,-1 4 32,-19 19-16,19-16 8,-1 0 40,-3 3-56,0 7 8,-15 6 0,14-14 32,-2 12 40,-5 2 32,9 0 56,-16 0-160,4 0 216,12 5 8,-11 9 41,9-9-57,-14-5-208,5 24 200,1-7-56,7 2-56,-8 0 24,-5-19-112,4 22 72,3-1-40,-1 1-32,7 0-80,-13-22 80,3 17-304,3 1-264,0 0-505,7-2-687,-13-16 1760,5 16-2657,12 0-743,-3-11-3394,-14-5 6794</inkml:trace>
  <inkml:trace contextRef="#ctx0" brushRef="#br0" timeOffset="559">1057 91 9137,'0'0'0,"-14"-4"849,1-2-297,-3-10 104,16 16-656,-14-4 920,0-3 120,-1 4-55,0 2-241,15 1-744,-16 0 632,0 0-88,-3 3-24,2 1 16,17-4-536,-19 13 416,-2-8-24,2 9-96,-1-9 8,20-5-304,-21 19 249,1-4 23,-1 6-8,2 3 24,19-24-288,-17 27 344,1 4-16,2 7 48,0 3-88,14-41-288,-5 41 264,-13 2-40,15-1-48,-1 1 24,4-43-200,-4 43 112,4 1 24,0-3-56,0-1 8,0-40-88,5 37 80,9-2-64,-1-3-48,1-2 48,-14-30-16,19 28-64,2-6-16,6-4-144,1-6-280,-28-12 504,30 3-712,5 1-152,1-4-337,2 0-303,-38 0 1504,39-5-1856,1-11-321,-1 2-103,-1-2-89,-38 16 2369,19-36-5593,-19 36 5593</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47:22.024"/>
    </inkml:context>
    <inkml:brush xml:id="br0">
      <inkml:brushProperty name="width" value="0.05" units="cm"/>
      <inkml:brushProperty name="height" value="0.05" units="cm"/>
    </inkml:brush>
  </inkml:definitions>
  <inkml:trace contextRef="#ctx0" brushRef="#br0">315 265 8505,'0'0'0,"0"-26"1025,0-3-313,0 29-712,0-35 784,-3 5 168,-1 7 120,1 1-104,-2 3-127,-9 3-65,11 3-88,-13 8 24,16 5-712,-14-6 632,-2 0-80,-1 4-55,0 1-121,17 1-376,-16 0 352,-2 4-56,1 12 8,0-3-8,17-13-296,-18 19 280,1 3 16,-2 5 24,2 8-64,17-35-256,-16 36 272,0 5-16,11 2-88,-12-1 32,17-42-200,-3 43 184,0-4-80,-1-2 0,4-4-64,0-33-40,0 36 0,4-6 40,2 0 32,8-1-32,-14-29-40,13 22 64,2 0-8,4 0-136,2-5 48,-21-17 32,24 15-24,1-11-32,0 10 96,5-14-24,-30 0-16,30 0-64,0-1 24,-1-13 8,-2-2 24,-27 16 8,23-21 128,-1-6-128,0-1 40,-4-7-48,-18 35 8,16-36 8,-4-2-32,-7-3-56,0-2 40,-5 43 40,4-44-96,-2-2 136,-2-3-8,0 2 32,0 47-64,-5-44 24,-10 3-48,0 6 40,1 5-32,14 30 16,-16-27-40,0 7 64,2 4-104,-2 3-168,16 13 248,-14-5-328,2 1-240,7 2-136,-12 2-32,17 0 736,-5 5-984,-11 11-89,11-2-223,-11 3-352,16-17 1648,-3 21-1897,-1 4-303,4-1-161,12 22-143,-12-46 2504,2 26-4529,-2-26 4529</inkml:trace>
  <inkml:trace contextRef="#ctx0" brushRef="#br0" timeOffset="1">645 670 4560,'0'0'0,"0"0"0,-3-5 1401,-10-1-1185,8-10 88,-9 11 240,14 5-544,-3-12 728,0 7 120,0-9-144,-1 9-151,4 5-553,-3-13 504,3 8-8,0-1 88,0-6-24,0 12-560,2-5 560,3-9-40,-1 9-16,3 0-15,-7 5-489,12-5 472,-7 1-40,8-3-96,-7 3-24,-6 4-312,16-2 264,-10 2-32,11 0-8,-4 3-32,-13-3-192,13 14 176,-1-9-32,-5 14 0,7-2 0,-14-17-144,5 19 144,-1 0-16,-2 3-16,0 4 64,-2-26-176,0 23 248,-5 4 80,-11-1 64,11 0-47,5-26-345,-20 29 344,7-1 0,-3 1 40,2 1 32,14-30-416,-16 27 384,-1-2-104,1 5 32,2-5 8,14-25-320,-16 25 344,3 2 64,9-6-152,-10-4-96,14-17-160,-4 21 80,1-6-56,3-2-24,0-8-8,0-5 8,0 14-72,3-11-24,4 2 96,10 0-80,-17-5 80,14 12-120,4-12 32,2 0-232,1 0-216,-21 0 536,22-4-992,1-3-744,3-9-1041,2 4-1048,-28 12 3825,30-7-8130,-30 7 8130</inkml:trace>
  <inkml:trace contextRef="#ctx0" brushRef="#br0" timeOffset="2184">1054 224 8505,'0'0'0,"0"0"0,0-4 400,0-11-264,1 11 273,1-1 143,-2 5-552,5 0 712,0 3-72,-1 10-208,9-9-88,-13-4-344,1 19 344,4-4 16,0 0 8,-3 4 16,-2-19-384,1 21 296,1 4 9,-1 0-73,-1 2-104,0-27-128,0 24 120,0 0-120,0-1-24,0 3-56,0-26 80,2 23-152,-1-2-184,3-1-289,-1-4-391,-3-16 1016,3 18-1360,0-6-248,0 1-129,0-8 177,-3-5 1560,-3 0-3577,3 0 3577</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47:26.172"/>
    </inkml:context>
    <inkml:brush xml:id="br0">
      <inkml:brushProperty name="width" value="0.05" units="cm"/>
      <inkml:brushProperty name="height" value="0.05" units="cm"/>
    </inkml:brush>
  </inkml:definitions>
  <inkml:trace contextRef="#ctx0" brushRef="#br0">13 351 13154,'0'0'0,"-3"0"376,-2 0-712,0 3 112,5 2 360,2-2 72,12-3 8,-1 0-152,-13 0-64,12 0-8,3 3 16,0 0 24,0-3 0,-15 0-32,15 3-16,0 1 16,0-1-8,0 0-40,-15-3 48,14 0-104,2 0-296,-2 3-320,2-3-352,-16 0 1072,17 0-1512,2 3-217,2-3 73,-1 0-2841,-20 0 4497,0 0 0</inkml:trace>
  <inkml:trace contextRef="#ctx0" brushRef="#br0" timeOffset="1">597 144 5033,'0'0'0,"16"3"-3329,-16-3 3329</inkml:trace>
  <inkml:trace contextRef="#ctx0" brushRef="#br0" timeOffset="2">654 150 2632,'0'0'0,"0"0"0,2-3-1024,-2-11 864,-3 9 240,-12-1 624,15 6-704,2-5 1648,1 4-944,0-1-199,0-3 71,-3 5-576,2-4 624,0-3 24,1 1-24,-2 0 24,-1 6-648,2-5 656,0 0 1,-1 4 31,1-3-72,-2 4-616,0-1 560,0 1-8,0 0-24,0 3 0,0-3-528,0 5 536,-3 10-40,-1-10-23,1 20 7,3-25-480,-3 21 360,0 6 0,-2 4-56,2 1-96,3-32-208,-3 33 208,0 2-104,3 0-8,0-4-16,0-31-80,0 32 16,0-4 8,1 2-40,4-1-24,-5-29 40,5 28-72,1-1-152,-1-3-296,1-1-216,-6-23 736,6 23-1056,7-1-281,-10-2-191,4-1-256,-7-19 1784,12 16-1921,7 3 41,-14-14-2193,-5-5 4073</inkml:trace>
  <inkml:trace contextRef="#ctx0" brushRef="#br0" timeOffset="3">969 0 14371,'0'0'0,"-5"15"-96,5-15 96,-14 15-96,10 6 320,0 4 264,4 0 48,0-25-536,1 32 208,1 9 16,1 6 32,0 1 136,-3-48-392,2 49 448,-1-3-152,1-1-56,-1 3-112,-1-48-128,4 42 80,-1 1-32,0-5-48,2-2-24,-5-36 24,3 35-24,0-2-72,-1-1-192,-1-4-360,-1-28 648,2 24-1080,1-2-448,-2-5-441,-1-2-383,0-15 2352,0 4-2417,0 9-2744,0-13 5161</inkml:trace>
  <inkml:trace contextRef="#ctx0" brushRef="#br0" timeOffset="4">623 417 12850,'0'0'0,"0"0"0,-13-14 3025,13 1-3433,-5 1 16,5 7 424,0 5-32,5-5 336,8 2 24,-1-2-192,6 2-152,-18 3-16,20-3 48,2 0-56,4 0 16,-1 0-16,-25 3 8,25-2-48,2-3-40,1 2-160,2 0-208,-30 3 456,29-5-784,1 4-305,1-1-367,1 0-320,-32 2 1776,32 0-2033,4 5 49,-8 0-2361,-28-5 4345</inkml:trace>
  <inkml:trace contextRef="#ctx0" brushRef="#br0" timeOffset="5">1134 446 12834,'0'0'0,"-4"0"664,-9 0-552,13 0-112,-3-2 272,3 1 121,0-3-1,1 0-88,-1 4-304,5-5 104,8 2-64,-7-2 8,13-1-16,-19 6-32,14-5 32,1 0 24,0 2 24,3 1-40,-18 2-40,15-1 40,4-1-56,-3 2-8,2 0 16,-18 0 8,14 3-24,0 2 48,-8 9-24,9-9 40,-15-5-40,3 19 48,0-5 40,-3 2 16,0 1 8,0-17-112,-3 21 200,-13 0 40,3 2 40,-3 1 32,16-24-312,-18 25 320,-1 2 8,-2-2 8,2 2 32,19-27-368,-19 29 328,0-3-87,2 1-97,1 0 24,16-27-168,-13 24 96,9-2 40,-9-2 0,13-1-96,0-19-40,0 18 0,0-2-16,3-4-56,10-7 72,-13-5 0,12 14-112,3-11-168,4 1-81,1-4-311,-20 0 672,22 0-832,5 0-200,3-5-232,2-2-241,-32 7 1505,33-17-1736,2 0-312,3-2-81,1-8-1592,-39 27 3721,40-25-3088,-40 25 3088</inkml:trace>
  <inkml:trace contextRef="#ctx0" brushRef="#br0" timeOffset="6">1848 185 10546,'0'0'0,"-15"-17"1064,15 17-1064,-15-14 136,-4-4 192,5 5 272,0 9 128,14 4-728,-13-7 600,-3 3-119,1 2 71,-4 2 88,19 0-640,-22 5 672,1 9-136,-1 0-24,1 4-16,21-18-496,-17 23 512,0 4 57,2 3-73,11 2-112,4-32-384,-16 31 344,13 4-32,0-3-112,3-2 32,0-30-232,0 31 232,1-1-64,6 2 24,8-4 16,-15-28-208,15 27 200,0 0-16,4-3 8,3-2-96,-22-22-96,26 19 64,1-2 0,1-4-32,-1-10 16,-27-3-48,27 5 32,-2-5 8,0 0 8,0-3 64,-25 3-112,23-16 8,-1-2-16,-2-4-24,-1-3-56,-19 25 88,16-28-32,-2-2-32,-9-4-56,0-4-80,-5 38 200,3-36-248,-3-2-16,-3-1 8,-12 1 48,15 38 208,-12-40-208,-2 1 40,-2 1 16,-2 6-64,18 32 216,-17-28-256,0 4-88,-1 5-144,-1 4-64,19 15 552,-15-5-697,-1-8-191,2 12-216,9-1-216,5 2 1320,-13 0-1617,10 3-367,0 11-385,9 15-1127,-6-29 3496,5 17-4225,-5-17 4225</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47:27.087"/>
    </inkml:context>
    <inkml:brush xml:id="br0">
      <inkml:brushProperty name="width" value="0.05" units="cm"/>
      <inkml:brushProperty name="height" value="0.05" units="cm"/>
    </inkml:brush>
  </inkml:definitions>
  <inkml:trace contextRef="#ctx0" brushRef="#br0">2 120 5913,'0'0'0,"0"0"0,2-3 1040,-1-2-752,2 0 40,2 4 168,-5 1-496,6 0 640,8 0-56,-1 0-215,1 0-49,-14 0-320,19 3 328,3 0 80,1-3 8,2 0-48,-25 0-368,25 0 344,3-1 32,4 1 56,0-4 64,-32 4-496,36-4 440,2 2-88,-2 1-63,2 1-65,-38 0-224,35 0 176,0-2-32,-1 2-64,1-2-32,-35 2-48,33-1 24,1-1 0,-3-2 0,-1 0-16,-30 4-8,28-3 24,-2 2 8,-4-3 32,0 1 24,-22 3-88,17-1 64,-1-2 0,-10 1-32,9 0 24,-15 2-56,3-1 80,0-1 48,-1 1 32,-2-1 16,0 2-176,0-2 136,-5-1 8,-9 2-32,9-4 0,5 5-112,-17-2 128,2-2-48,0 0-24,-3 1-24,18 3-32,-17-3 24,-2 0-48,0-2 0,0 2 24,19 3 0,-21-3 0,3 1 0,-1-2-8,1 2-96,18 2 104,-17-1-104,3-1-112,-1 0-88,11 1-104,4 1 408,-18-2-632,14 1-120,-9-1-217,10 2-223,3 0 1192,-3 0-1376,-1 0-305,1 0-103,3 13 168,0-13 1616,2 0-4033,-2 0 4033</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47:33.168"/>
    </inkml:context>
    <inkml:brush xml:id="br0">
      <inkml:brushProperty name="width" value="0.05" units="cm"/>
      <inkml:brushProperty name="height" value="0.05" units="cm"/>
    </inkml:brush>
  </inkml:definitions>
  <inkml:trace contextRef="#ctx0" brushRef="#br0">803 627 2824,'0'0'0,"3"-4"2265,0-10-1929,-3 14-336,5-7 320,0-7 0,-2 12 56,-1-1 48,-2 3-424,1-3 432,1-2 24,-1 2 32,1 0-32,-2 3-456,0-3 424,0 0-79,0 1-65,0 1-32,0 1-248,-3-2 224,0 0 8,-2 1-24,0 1 40,5 0-248,-14 0 264,11 0 24,-13 0 40,3 0-16,13 0-312,-14 3 304,2 0 16,-4-3-32,0 3-32,16-3-256,-16 3 200,-3 1-8,-1-1-64,-1 2 8,21-5-136,-24 4 137,1 1-81,-4 0 16,-2-1-16,29-4-56,-30 5 40,0 0 0,-1-2-8,1 0 16,30-3-48,-32 3 40,2 2 32,-1 0 8,-1 8-32,32-13-48,-31 3 80,-3 1-16,4 11-32,0-12 32,30-3-64,-27 5 48,2 7-24,3-12 64,3 5-16,19-5-72,-16 3 72,2 0-8,1 0-24,9-3-56,4 0 16,-13 4 16,10-4 16,0 3 8,3 0 32,0-3-72,0 3 48,0 0-8,0 0 16,1 0 8,-1-3-64,5 4 88,9-1 0,-7 0 72,12-3-16,-19 0-144,15 3 168,3 0 40,2 0-64,2-3-24,-22 0-120,24 4 88,0-1 16,3 0-48,0 2 16,-27-5-72,26 3 80,-26-3-80,27 5 0,0-1 48,-2 1-64,2 8 16,0-10 40,0 2-40,0-1 16,1 1-80,1 8-120,1-10-280,-2 9-344,2-8-288,-2 8-473,2-9-535,18 21-617,-48-24 2721,31 3-5625,-31-3 5625</inkml:trace>
  <inkml:trace contextRef="#ctx0" brushRef="#br0" timeOffset="2882">1478 18 6577,'0'0'0,"-5"-3"216,5 3-216,-14-5 136,9 0 152,-8 2 96,13 1 168,0 2-552,0 0 648,0 5 17,0 9 111,0 4 0,0-18-776,-3 17 696,0 5-72,-2 5-80,2 3-48,3-30-496,-5 33 496,1 2 17,0 3-97,1 0-80,3-38-336,-3 42 184,3 1-80,0-3-48,-3 1-24,3-41-32,0 34 40,0 1-24,0-3-16,0-1 0,0-31 0,2 27-16,-1 2 8,2-4-40,0-1-144,-3-24 192,5 20-352,0-3-216,0-1-265,-1-11-279,-4-5 1112,5 13-1544,1-13-457,10 0-23,-11 0-2833,-5 0 4857,0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47:37.962"/>
    </inkml:context>
    <inkml:brush xml:id="br0">
      <inkml:brushProperty name="width" value="0.05" units="cm"/>
      <inkml:brushProperty name="height" value="0.05" units="cm"/>
    </inkml:brush>
  </inkml:definitions>
  <inkml:trace contextRef="#ctx0" brushRef="#br0">232 49 11410,'0'0'0,"-4"-3"1032,4 3-1032,-4-3-104,-1 1 104,2 6 256,3 11 192,0-15-448,1 15 624,4 4 65,-3 4 95,-2 6 112,0-29-896,0 33 888,0 3-184,-4 2-88,1 5-143,3-43-473,-3 42 328,-2 4-112,2 0-40,0 0-120,3-46-56,-3 41 0,3 0 32,-3-3-64,3-3 0,0-35 32,0 34-232,0-2-200,1-1-313,2-1-319,-3-30 1064,5 29-1264,-2-2-304,2-4-169,-3-2-343,-2-21 2080,1 19-2209,15 8-399,-16-22-1537,0-5 4145</inkml:trace>
  <inkml:trace contextRef="#ctx0" brushRef="#br0" timeOffset="1">1 403 9073,'0'0'0,"1"-5"297,6-7-706,12-1 193,-19 13 216,19-5 152,1-9 144,4 9-23,1-9-121,-25 14-152,25-5 40,2 1-32,0-1 24,0 2-80,-27 3 48,30-3-16,2-2-152,1 0-265,2 0-447,-35 5 880,34-4-1296,-1-1-3337,-33 5 4633</inkml:trace>
  <inkml:trace contextRef="#ctx0" brushRef="#br0" timeOffset="2">896 46 9722,'0'0'0,"0"-5"112,0-1-112,0 6 0,0-16 152,2 12 88,-2 0-16,0 0 24,0 4-248,0-3 368,-3 1 72,-2 0 112,-9 2 40,1 0-24,-1 4 48,-2 0 1,0 12 39,16-16-656,-18 5 608,-1 17-64,0-5-40,-2 9-72,21-26-432,-20 28 448,1 4-48,-2 4-32,2 3-39,19-39-329,-17 43 312,1 1 8,0 0-32,2 1-40,14-45-248,-5 44 208,-9 0-8,11-1-32,3-5-56,0-38-112,0 34 88,0 1-88,6-5-24,10 2 0,-16-32 24,14 27-24,4-2-64,2-1-16,2-4-24,-22-20 128,25 18-272,4-4-80,-1-10-104,4 11-185,-32-15 641,31 0-816,3 0-200,-1 0-280,2-3-177,-35 3 1473,36-15-1784,2 1-264,1-5-161,-20-22-3056,-19 41 5265,0 0 0</inkml:trace>
  <inkml:trace contextRef="#ctx0" brushRef="#br0" timeOffset="3">1307 174 8065,'0'0'0,"-20"-3"1785,-1-2-1233,21 5-552,-22-16 672,1 15 184,17-13 112,-11 9-120,15 5-848,-4-14 721,-14 12-73,4 1 112,-2 1-32,16 0-728,-15 0 632,-4 15-16,1 1-56,-1 8-15,19-24-545,-19 27 488,0 4-48,0 4-56,0 3-16,19-38-368,-14 39 408,9 1-64,-9 1-32,11 2-24,3-43-288,-3 41 160,3 1 80,0-2-88,2-2-72,-2-38-80,4 39 176,12-6-160,-3-1 88,6-4-24,-19-28-80,19 26 16,0-1 40,3-3-112,-2-5 40,-20-17 16,22 16-40,2-11 40,0 8 40,-2-13 0,-22 0-40,22 0 16,-2-5 64,3-9-40,-1-2-24,-22 16-16,20-21 104,-1-7-168,-1-4-96,-4-4-8,-14 36 168,12-40-248,-7-1-88,1-3 48,-1-3 16,-5 47 272,5-51-288,-3 1 160,-2-1-24,0 5 8,0 46 144,-4-44-232,0 5 16,-1-1-40,-9 7-104,14 33 360,-3-28-400,-2 4-136,-9 6-49,9 3-55,5 15 640,-13-7-624,8-5-64,-7 12-48,7 0-32,5 0 768,-13 3-993,10 10-247,0-1-376,0 2-489,3-14 2105,6 37-2768,-3-17-1833,-3-20 4601</inkml:trace>
  <inkml:trace contextRef="#ctx0" brushRef="#br0" timeOffset="4">1557 646 13050,'0'0'0,"-5"-6"1433,-8-13-1513,13 19 80,-3-16 32,3 3 208,0 10 72,3-2-80,-3 5-232,5-4 296,1-1 136,7 0 176,-8 0 24,9 2-128,-1 0-152,2 1-104,4 1 8,-19 1-256,21 16 177,1-16-41,3 0-88,-1 0-64,1 5 56,-3 7-16,-3-7 24,-1 11-8,-18-16-40,12 14 48,-7-1-24,0 0-40,-4 2 104,-1-15-88,0 15 64,-14 0 16,-2 0 80,-3-1 32,19-14-192,-23 16 272,-4-2 128,-3 0 72,-2-9-48,32-5-424,-35 17 424,2-12-48,3 11-32,3-12 16,27-4-360,-23 18 256,4-14-56,1 11-48,6-11-103,12-4-49,-3 18 56,-1-13-40,4 10-56,2-10 0,-2-5 40,13 19-33,-1-3 25,6 1 57,-1 1-9,-17-18-40,22 17 0,3 2 16,2 1-40,2 3 24,-29-23 0,28 23-73,2 1 89,-1-2 1,-3 2-9,-26-24-8,27 22 96,-5-2-96,-4 1 16,-6-2-32,-12-19 16,5 16-8,-3-1 32,-2-2 40,-3 0 88,3-13-152,-19 4 80,0 9-64,-7-10 80,-2 2-96,28-5 0,-32 3 96,-2-3 0,-3 0-72,1-3-24,36 3 0,-35-5-24,-1-7 0,1 7-8,0-11 8,35 16 24,-31-5-72,2-9-136,4 0-209,3 0-215,22 14 632,-19-16-856,2 3-216,4 7-256,8-8-465,5 14 1793,-4-7-2432,0-7-849,-11-13-4537,15 27 7818</inkml:trace>
  <inkml:trace contextRef="#ctx0" brushRef="#br0" timeOffset="5777">404 883 4208,'0'0'0,"0"0"0,0-5 625,0-8-305,0 9-24,0-9 40,1 13 72,2-2 32,1-1 24,-1 0 40,-3 3-504,4 15 464,1-18-40,0-2-16,8 0-72,-13 5-336,4-5 297,9 1-33,-7-1-40,8 0-8,-14 5-216,13-4 232,-7 0-48,10 3-16,-3-1-16,-13 2-152,6 0 144,10 0-8,-11 3-32,9 1 8,-14-4-112,3 14 96,3-10 32,-1 14 40,0-1 16,-5-17-184,1 18 144,-1 4-16,0 3 24,-4-1-24,4-24-128,-14 25 216,10 0-16,-11 0-8,2 2 24,13-27-216,-14 26 208,-1-1 40,0 0 65,-1-1-25,16-24-288,-16 22 280,0 0 16,1 0-8,-1-1 8,16-21-296,-14 20 280,1-2-16,8-1-72,-14-3-24,19-14-168,-5 13 200,-10-1-64,10 1-24,-8-8 40,13-5-152,0 16 152,-3-12-48,3 1 56,0 9-64,0-14-96,2 3 48,2 2-16,11 0 16,-3-2-8,-12-3-40,15 0 8,2 0 56,3-1-128,4-4 8,-24 5 56,25-7-200,5 1-184,0-6-200,5 7-264,-35 5 848,36-13-1088,2 8-313,3-9-303,2 8-320,-43 6 2024,49-13-2009,-3 1-3080,-46 12 5089</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47:49.773"/>
    </inkml:context>
    <inkml:brush xml:id="br0">
      <inkml:brushProperty name="width" value="0.05" units="cm"/>
      <inkml:brushProperty name="height" value="0.05" units="cm"/>
    </inkml:brush>
  </inkml:definitions>
  <inkml:trace contextRef="#ctx0" brushRef="#br0">0 179 3008,'0'0'0,"3"0"1360,4 0-543,-7 0-817,17 0 336,-4 0-64,-1 0 8,2-2 32,-14 2-312,15-1 296,-1-2-32,2 1-32,-1 1 8,-15 1-240,19-2 192,-1 2-24,2 0 0,1 0-48,-21 0-120,22 0 112,0 0 8,2 3-16,-1-3 8,-23 0-112,26 0 128,1 0-16,-1 0 32,3 0 24,-29 0-168,30 0 184,1 0 1,1 0-1,0 0-72,-32 0-112,33 0 96,-2 0-16,1 0-24,0 0 0,-32 0-56,30 0 80,-2 0-8,0 3-8,-1-3 8,-27 0-72,25 3 48,-1 1 8,-3-4 32,-2 3-24,-19-3-64,15 0 72,1 0 48,-3 0-8,0 0 48,-13 0-160,6 0 200,10-2-72,-12 1-8,9-1 0,-13 2-120,3-2 64,2 2-16,-3-1 32,-1-1-32,-1 2-48,0-1 56,0-1 32,0 1-16,-5-1 8,5 2-80,-14-3 80,9 1 8,-9-3-24,9 4 0,5 1-64,-17-2 80,12-2-32,-14 0 0,15 1 48,4 3-96,-19-5 96,14 1-16,-12-1 16,12-1-32,5 6-64,-18-7 40,6 1 16,7 0-16,-12-7-8,17 13-32,-5-5 32,-9-1 0,9-8 0,-8 12-24,13 2-8,-3-6 8,-2 0 8,1-1-16,-1-5-16,5 12 16,-13-5 16,10 0-16,-2 0 24,-9 1 0,14 4-24,-3-5-8,-2 2 16,-9 0 0,11 1-16,3 2 8,-5-1 40,1 1-48,-1 0-32,0 0 24,5 0 16,-3 0 0,0 0-24,3 3-104,0-3-136,0 0 264,-3 3-488,3 2-240,0-1-280,0 1-288,0-5 1296,1 14-1409,-1-20-3576,0 6 4985</inkml:trace>
  <inkml:trace contextRef="#ctx0" brushRef="#br0" timeOffset="876">1049 438 6521,'0'0'0,"-3"3"344,3-3-344,-13 0 328,8 0 88,-9 0 32,11 0-64,3 0-384,-5 0 328,-9 0-72,11 0-40,-13 3-23,16-3-193,-5 3 200,-12 1-16,3-4 24,-1 3 32,15-3-240,-15 3 232,0 0 0,-2 0-40,1-3 8,16 0-200,-20 3 160,-1 1 8,-3-4-16,-2 3-8,26-3-144,-27 3 144,-2 0-48,-2 2 16,-2 0-64,33-5-48,-35 4 32,2 1-24,0 0-8,1 0 48,32-5-48,-32 3 56,-1 0-8,3-3-24,0 0 0,30 0-24,-27 0 40,2 0 16,0 0 72,1 0 24,24 0-152,-20 0 168,2 0 24,2 0-40,2 0 40,14 0-192,-12 3 160,7-3 0,-8 3 24,10-3-39,3 0-145,-3 0 136,0 0-16,3 0 8,0 3-48,0-3-80,1 3 112,2 1 0,10-1 8,-7 2 8,-6-5-128,18 4 144,-2 1-24,2 8-32,3-10 0,-21-3-88,24 5 40,1-1 8,3 1-24,-1 8-16,-27-13-8,27 3 32,2 2 0,-3-1 48,1 9-48,-27-13-32,27 3 72,0 2-72,0 0 16,-2 7-16,-25-12 0,27 3-152,1 2-144,-1 0-304,0 7-225,-27-12 825,27 4-1144,0 8-352,0-9-272,11 18-257,-38-21 2025,26 3-5113,-26-3 5113</inkml:trace>
  <inkml:trace contextRef="#ctx0" brushRef="#br0" timeOffset="1294">1516 14 4472,'0'0'0,"2"-1"1505,-2 1-1505,0-3 344,1-2 64,1 3 48,1 2 0,0 0-48,1 5 0,-3 8 64,-1-9 49,0-4-521,0 22 600,0-3-48,-3 5-80,0 3-32,3-27-440,-5 46 384,2-16-64,0-1 8,3-1-96,0 2-80,0-2-48,0 1-72,0-4-16,0-25-16,1 27 8,1 0 16,-1-2-8,-1-1-16,0-24 0,2 24-40,0-5-176,-2-2-224,1-1-296,-1-16 736,0 4-1104,2 12-233,-1-13-95,4 12 16,-5-15 1416,5 0-4329,-5 0 4329</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47:51.747"/>
    </inkml:context>
    <inkml:brush xml:id="br0">
      <inkml:brushProperty name="width" value="0.05" units="cm"/>
      <inkml:brushProperty name="height" value="0.05" units="cm"/>
    </inkml:brush>
  </inkml:definitions>
  <inkml:trace contextRef="#ctx0" brushRef="#br0">231 118 8001,'0'0'0,"0"0"440,0 0-24,0 0-416,0 0 585,0 0 135,0 14-48,0-9-88,0-5-584,0 20 576,-4-1-56,1 3 32,-1 5-64,-1 0-64,0 2-79,-8 1-41,13 0-48,0-30-256,-3 33 128,0-2 16,0 1-80,0 1-24,3-33-40,0 29 56,0 1-56,0-4-88,0 0-184,0-26 272,0 26-504,0-3-289,0 0-351,0-4-312,0-19 1456,0 18-1785,0 1-47,0-15-3177,0-4 5009</inkml:trace>
  <inkml:trace contextRef="#ctx0" brushRef="#br0" timeOffset="1">0 393 7113,'0'0'0,"0"-3"584,0-2-464,0 5-120,0-13 248,5 10 48,9-2 80,-1 1 0,-13 4-376,14-5 281,0 0 7,2 3-32,0 1-24,-16 1-232,15-2 208,3 2-56,-1 0-56,2 0-48,-19 0-48,19 0 32,0 0-160,2 0-296,-1 0-425,-20 0 849,21 3-1200,10 15-312,-9-18-2921,-22 0 4433</inkml:trace>
  <inkml:trace contextRef="#ctx0" brushRef="#br0" timeOffset="607">630 4 8153,'0'0'0,"0"-1"256,0-1 80,2 2 152,1 0 97,0 3 31,2 2-64,-4 12 8,-1-17-560,2 14 600,-2 5 8,0 0-64,-3 4-104,3-23-440,-3 23 369,-2 1-121,0 0-40,0 1-104,5-25-104,-4 24 64,-1 2-32,2 1-32,-2-3 8,5-24-8,-3 24 0,-2-2-96,2-3-264,0-2-345,3-17 705,0 16-1192,-3-4-536,3 3-225,0-11-3736,0-4 5689</inkml:trace>
  <inkml:trace contextRef="#ctx0" brushRef="#br0" timeOffset="608">507 176 8281,'0'0'0,"0"-1"592,2-4-416,2-1 96,14 1 33,-1 0 39,-17 5-344,19-5 200,0 4-112,-2 1-32,2 0 0,-19 0-56,18 0 56,-1 0-8,0 0 0,1 3 0,-18-3-48,19 3 24,0 0-104,0 2-376,3 0-489,-22-5 945,22 5-1296,2-1-3793,-24-4 5089</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47:54.033"/>
    </inkml:context>
    <inkml:brush xml:id="br0">
      <inkml:brushProperty name="width" value="0.05" units="cm"/>
      <inkml:brushProperty name="height" value="0.05" units="cm"/>
    </inkml:brush>
  </inkml:definitions>
  <inkml:trace contextRef="#ctx0" brushRef="#br0">91 10 6145,'0'0'0,"0"0"0,3-2 112,0 1 72,2-4 136,8 3 96,-9 2 24,1 0 0,0 0 48,-1 4 80,-4-4-568,2 30 705,0-25 71,-1 17-32,-1-5-80,0 4-120,0 1-160,0 2-112,2 1-88,-1 2-56,4-2-40,0 0 0,-2-1-40,0-2-24,0 0 0,0-1-64,-1-2-208,0 0-168,-1-2-320,1-3-400,-2-1-376,0-13 1512,0 5-1721,0 9-3552,0-14 5273</inkml:trace>
  <inkml:trace contextRef="#ctx0" brushRef="#br0" timeOffset="379">7 217 7825,'0'0'0,"-3"0"944,3 0-944,-3 0 280,3-1 193,0 1 135,3 0 160,-3 0-768,14 0 712,-7 0-120,10 0-56,-3 0-48,-14 0-488,13 3 408,3-3-24,-1 3-55,3 0-97,-18-3-232,17 3 208,4-3-104,1 3-40,3 1-16,-25-4-48,24 0-16,3 0-176,-4 0-320,2 0-321,-25 0 833,24 0-1272,-2 0-312,0-2-233,12 5-423,-34-3 2240,20 0-4561,-20 0 4561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02:21.196"/>
    </inkml:context>
    <inkml:brush xml:id="br0">
      <inkml:brushProperty name="width" value="0.04998" units="cm"/>
      <inkml:brushProperty name="height" value="0.04998" units="cm"/>
    </inkml:brush>
  </inkml:definitions>
  <inkml:trace contextRef="#ctx0" brushRef="#br0">38 1 10474,'0'0'0,"0"0"0,6 0 2568,10 6-871,-9 11-241,18-11-24,-25-6-1432,4 6 1345,12 15-401,-12-15-120,17 19-112,-21-25-712,17 23 600,-11 4 64,17 4-112,-19 4 33,-4-35-585,17 40 544,-13 3 0,0 3 32,0 2-104,-4-48-472,4 51 256,0-1 0,-4 2-128,0-4-96,0-48-32,0 48 184,0-3-48,-2-3-24,-2-5 32,4-37-144,-6 37 88,-11-6-160,13 1-72,-14-3-232,18-29 376,-7 27-616,-13-5-40,11 1-320,-12-4-337,21-19 1313,-18 6-1624,-1 19-848,-4-21-889,7 15-928,16-19 4289,-40 16-7786,40-16 7786</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47:55.767"/>
    </inkml:context>
    <inkml:brush xml:id="br0">
      <inkml:brushProperty name="width" value="0.05" units="cm"/>
      <inkml:brushProperty name="height" value="0.05" units="cm"/>
    </inkml:brush>
  </inkml:definitions>
  <inkml:trace contextRef="#ctx0" brushRef="#br0">0 195 7153,'0'0'0,"0"-1"464,0-3-64,0 3 224,0 1-624,0-2 656,2 2 9,0 3-41,-1 10-64,-1-13-560,2 14 616,-1 4 16,1 2 8,-2 5-136,0-25-504,0 26 432,0 1-127,0 3-81,0-4-56,0-26-168,0 30 104,0-3 8,0 2-112,1-2-16,-1-27 16,2 26 0,0 1-40,-2-2 8,1 1-168,-1-26 200,0 22-480,2-2-337,-1 1-423,1-4-424,-2-17 1664,1 15-1913,1-11-3616,-2-4 5529</inkml:trace>
  <inkml:trace contextRef="#ctx0" brushRef="#br0" timeOffset="1">321 56 9097,'0'0'0,"0"19"665,-5 2-193,1 1 240,4-22-712,-13 27 888,13-10-24,-5 5-184,0 5-136,5-27-544,-4 32 457,-9-1-49,13-1-32,-5 0-56,5-30-320,-4 30 240,-1 2-72,2-2-56,3 1-88,0-31-24,0 30 16,0 0-56,0-1-32,0-2-24,0-27 96,3 23-256,2-1-208,-2-1-360,1-4-473,-4-17 1297,4 18-1744,0-3-345,-8-16-3392,4 1 5481</inkml:trace>
  <inkml:trace contextRef="#ctx0" brushRef="#br0" timeOffset="2">73 413 7977,'0'0'0,"0"-16"520,0 4-288,2-4 120,-2 16-352,14-14 433,0 12 55,3-3-64,1 1-80,-1 0-40,-17 4-304,18-1 296,2-1 40,1-1-112,1 2-24,-22 1-200,22-4 160,0 3-136,2-2-48,1 1-256,-25 2 280,28-2-656,1 1-512,-1 1-433,-7-6-3808,-21 6 5409,0 0 0</inkml:trace>
  <inkml:trace contextRef="#ctx0" brushRef="#br0" timeOffset="3">785 70 6465,'0'0'0,"0"-15"328,-3-1-24,3 16-304,-3-18 400,-2 4 56,1 11 24,-9 0-88,13 3-392,-3 0 424,-13 0 113,3 0 127,-2 5 64,15-5-728,-18 4 784,-1 15 104,0-5-24,-1 5 49,20-19-913,-21 21 816,1 4-112,-1 4-112,2 1-80,19-30-512,-17 31 456,1-2-40,2-1 16,9 1-119,5-29-313,-14 28 272,11 0-24,0-1-40,3-1-48,0-26-160,0 23 184,1 1-80,5-4-72,9 1 8,-15-21-40,12 21-112,2-4 136,4-1 24,2-4 40,-20-12-88,22 13 168,1-8-96,2-1-16,-1 1-56,-24-5 0,25 3 8,2-3-8,-2 0-24,2-1-24,-27 1 48,25-5-144,0-8-144,2 7-208,-3-13-256,-24 19 752,22-16-1009,0-1-191,-1-4-224,-4-1-177,-17 22 1601,17-20-1760,-1-4-224,5 5-33,-9-6-3176,-12 25 5193,0 0 0</inkml:trace>
  <inkml:trace contextRef="#ctx0" brushRef="#br0" timeOffset="1371">1130 89 6993,'0'0'0,"0"0"0,-13-6 464,8-10-56,-12 4 136,14 7 8,3 5-552,-5-5 473,0 2-113,-9 1 8,11 2 136,3 0-504,-14 0 560,1 5 72,0 11 24,-1-3 48,14-13-704,-16 15 792,1 3 1,-1 2-65,2 5-112,14-25-616,-5 26 472,-11-1-48,13 2 0,0-2-112,3-25-312,0 27 312,0 0-72,0 1-64,0 1 41,0-29-217,4 27 192,3-2-40,5-3-72,-5 0 8,-7-22-88,17 21 88,-3-2-40,1-2 40,0-3-104,-15-14 16,18 5-8,1 9 56,0-11 48,1-3 8,-20 0-104,21 0 72,1-1-32,-3-6-80,0-10 56,-19 17-16,19-16-32,-2-1 24,-1-4-40,-2-2-56,-14 23 104,5-24-120,7-5-80,-10-1 56,0-3-64,-2 33 208,0-36-192,0 3-25,-4-2 9,0 3-16,4 32 224,-16-28-296,11 0-48,-9 2-120,9 6-24,5 20 488,-14-21-560,9 5-96,-12 4-120,12 5-121,5 7 897,-14-14-1040,11 11-88,-10 2-72,10-1-65,3 2 1265,-3 0-1232,0 3 160,-2 2-3185,5-5 4257</inkml:trace>
  <inkml:trace contextRef="#ctx0" brushRef="#br0" timeOffset="1372">1409 408 7137,'0'0'0,"-12"0"792,7 4-104,5-4-688,-18 3 929,15 0 183,3-3-16,-3-2-296,3 2-800,0-1 568,0-2-96,3 1-40,4-1-55,-7 3-377,15-2 360,0 1-80,0 1-64,4 0 16,-19 0-232,23 0 184,-1 0-48,4 3-32,1 2-48,-27-5-56,26 12 56,-3-9 8,1 12 24,-3-11 0,-21-4-88,18 18 48,0-4-16,-6-9-16,-7 14-40,-5-19 24,7 4 0,-3 14 24,-2-6 8,-2-7 32,-3 11 0,-12-11 16,0 9-24,-4-11 88,19-3-144,-22 5 240,-4 7 56,-1-12 32,-4 5 0,31-5-328,-32 5 344,1-2-8,2 0-31,1 2-73,28-5-232,-25 3 184,2 0-24,6 0 88,1 2 40,16-5-288,-4 3 160,-1 10-8,0-10-120,5 13 16,0-16-48,0 12 104,3 1-48,10 0 24,0 2-64,-13-15-16,15 16 0,3 0 32,2 3-32,1 0-24,-21-19 24,20 19-24,2 5-40,-1 2 88,-1-2 32,-20-24-56,21 24 72,-5 0-48,-2-4-24,-8-1-32,-6-19 32,7 21-32,-4-9 48,-3-7 0,-5 12 32,5-17-48,-17 3 64,-1 2 40,-2 0 48,-4-5-40,24 0-112,-25 0 32,-2 0-8,0 0-8,-1-2 16,28 2-32,-30-14 40,3 2-16,0-1-56,0-4-48,27 17 80,-24-16-16,2-5-8,3 2-16,4 0-176,15 19 216,-5-19-408,-9-3-360,14 2-409,0-2-399,0 22 1576,0-21-2096,4 2-321,14 0-359,-1 0-3698,-17 19 6474</inkml:trace>
  <inkml:trace contextRef="#ctx0" brushRef="#br0" timeOffset="1373">1829 107 10042,'0'0'0,"2"-15"472,-2 15-472,5-14 440,9-2 56,0 4 16,2 12-120,-16 0-392,17 0 240,2 0 0,-1 0 16,1 0 40,-19 0-296,20 0 288,2 3-40,0-3-31,5 3-17,-27-3-200,29 3 144,1 0 0,3 2-16,-2-2-144,-31-3 16,32 4-424,0 0-937,-1 1-1111,-1 0-4338,-30-5 6810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48:03.320"/>
    </inkml:context>
    <inkml:brush xml:id="br0">
      <inkml:brushProperty name="width" value="0.05" units="cm"/>
      <inkml:brushProperty name="height" value="0.05" units="cm"/>
    </inkml:brush>
  </inkml:definitions>
  <inkml:trace contextRef="#ctx0" brushRef="#br0">34 80 5033,'0'0'0,"-3"-13"512,-11-1-80,14 14-432,-4-16 544,-8 4 144,13 7 8,4 0-88,-5 5-608,5-5 560,1 2-7,7 2 23,-8-1-8,-5 2-568,15-1 528,-8-1-88,10 2 32,-4 0 16,-13 0-488,14 0 496,2 5 16,-2-1-47,2 12-33,-16-16-432,15 13 464,0 3 24,-1 3-8,-1 6-32,-13-25-448,6 28 336,6 5-24,-7 5-48,0 5-16,-5-43-248,5 46 256,-4 1-128,1 2 32,-1 2-16,-1-51-144,0 52 120,0 0 0,-3-2-40,0-1-15,3-49-65,-13 45 80,10-3-8,-11-1 16,14-41-88,-5 37 40,-10-1-56,2-4-56,-1-6-361,14-26 433,-16 26-824,0-3-544,0 3-544,2-6-689,14-20 2601,-5 25-3113,-10-2-2920,15-23 6033</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50:17.790"/>
    </inkml:context>
    <inkml:brush xml:id="br0">
      <inkml:brushProperty name="width" value="0.05" units="cm"/>
      <inkml:brushProperty name="height" value="0.05" units="cm"/>
    </inkml:brush>
  </inkml:definitions>
  <inkml:trace contextRef="#ctx0" brushRef="#br0">195 0 4785,'0'0'0,"2"0"560,-2 0-560,2 5 360,1-5 104,2 5 224,0-5 160,-5 0-848,4 0 864,-1 0-39,-1 0-121,1 0-64,-3 0-640,2 0 680,1 5 16,-1 2 40,0 17-96,-2-24-640,0 20 625,0 6-105,0 3-136,0 8 64,0-37-448,0 43 368,0 6-32,-4 4 48,-1 1-96,5-54-288,-8 58 272,-11 3 8,14 4-120,-14-2 32,19-63-192,-5 66 152,-17-3-80,15-2 48,-20-1-64,27-60-56,-7 58 0,-17-7 40,16-2-32,-14-5-16,22-44 8,-4 38-16,-16-4-56,15-2-200,0-8-88,5-24 360,-7 7-616,2 18-288,0-20-280,5-1-433,0-4 1617,0 0-1952,0 0-209,0-2-47,3-17-2617,-3 19 4825,0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50:18.277"/>
    </inkml:context>
    <inkml:brush xml:id="br0">
      <inkml:brushProperty name="width" value="0.05" units="cm"/>
      <inkml:brushProperty name="height" value="0.05" units="cm"/>
    </inkml:brush>
  </inkml:definitions>
  <inkml:trace contextRef="#ctx0" brushRef="#br0">93 2 4977,'0'0'0,"2"0"816,-2 0-816,3 0 736,-1 0 72,-2 0 112,0 5 40,0-5-960,0 5 777,0 2-129,0 15-176,0-15-144,0-7-328,0 36 304,0-7-40,0 8-56,0 7 8,0-44-216,0 48 184,0 3-80,-5 3-24,0 1 16,5-55-96,0 59 112,-5 1 40,5-4 56,-4 0-56,4-56-152,-5 51 136,0-3-32,0-2-16,-2-4-16,7-42-72,-7 36 24,-1-2-32,1-2-56,2-6-72,5-26 136,-5 25-200,0-18-168,0 12-184,1-19-160,4 0 712,0 0-952,0 0-24,-5-2 47,5-6 97,0 8 832,0-24-720,0 0 8,0-5 8,0-5 8,0 34 696,0-37-640,2 4 95,-7-18-1983,5 51 2528</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50:25.178"/>
    </inkml:context>
    <inkml:brush xml:id="br0">
      <inkml:brushProperty name="width" value="0.05" units="cm"/>
      <inkml:brushProperty name="height" value="0.05" units="cm"/>
    </inkml:brush>
  </inkml:definitions>
  <inkml:trace contextRef="#ctx0" brushRef="#br0">379 110 6641,'0'0'0,"0"-20"352,-5-2-320,5 22-32,-5-22 88,1 3 80,4 19 72,0 0 24,0 0-264,0-2 304,0 2 72,-5 0 64,5 0 49,0 0-489,-5 0 520,-2 0 8,-1 0 0,-11 0-24,19 0-504,-5 0 440,-14 4-48,11 4-56,-21-1-88,29-7-248,-19 22 216,-3-17-88,-2 17-32,2-15-8,22-7-88,-24 22 72,2-15 48,0 15-16,2-17-32,20-5-72,-7 7 88,-17 12-24,17-14 24,7-5-88,-20 5 121,15 2-41,1 1-48,-4-4 0,3 1 24,5-5-56,-4 5 24,4-5 16,0 0-16,0 0-40,0 0 16,0 0 56,7-2 32,3-3-8,11-2 8,-21 7-88,10-22 56,14 14-8,-2-16 8,2 14-24,-24 10-32,25-24 32,1 5 0,1-1-16,-3 13 32,-24 7-48,27-19 64,-3 11-40,-2-11 24,0 14 16,-22 5-64,22-7 88,-3 0 40,1 2 80,-1 2-16,-19 3-192,10 0 200,14 0 0,-17 0-16,15 5 48,-22-5-232,5 5 256,5 2 24,-1 15-32,-1-15-64,-8-7-184,9 22 96,-1-2-16,1 2-32,1-1-24,-10-21-24,10 25 56,9-1-56,-11 0 24,1 0-8,-9-24-16,25 27 0,-18-3-72,17 1-336,-14 1-360,-10-26 768,22 27-1264,-15-5-545,12 2-343,-9 0-233,-10-24 2385,22 20-6025,-22-20 6025</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50:37.171"/>
    </inkml:context>
    <inkml:brush xml:id="br0">
      <inkml:brushProperty name="width" value="0.05" units="cm"/>
      <inkml:brushProperty name="height" value="0.05" units="cm"/>
    </inkml:brush>
  </inkml:definitions>
  <inkml:trace contextRef="#ctx0" brushRef="#br0">1 27 3112,'0'0'0,"0"0"0,0-3 288,0-2-88,0 1 104,1 1 112,-1 3-416,2-2 441,-1 0-1,1 2-64,0 0 0,-2 0-376,1 4 472,1-1 104,-1 9 96,1-9-40,-2-3-632,1 5 608,1 14-71,0-6-73,-1 1 32,-1-14-496,2 19 496,-1 0-56,3 1 0,-1 7-64,-3-27-376,3 30 304,0 3-56,2 5-40,-1 0-96,-4-38-112,5 43 88,2-2-64,-3 0-16,1-1 24,-5-40-32,6 37 16,-1 1 48,-2-3-64,0-2 0,-3-33 0,4 30-32,-3-3-40,1 0-112,-1-3-160,-1-24 344,0 20-552,0-2-224,0-6-232,0-7-281,0-5 1289,0 5-1544,2-1-32,15 17-593,-15-26-831,-2 5 3000</inkml:trace>
  <inkml:trace contextRef="#ctx0" brushRef="#br0" timeOffset="678">366 0 13426,'0'0'0,"-4"16"-872,4-16 872,-3 18-1200,0 5 808,3 6 960,0-2 288,0-27-856,3 26 512,2 8-408,8 4-168,-9 6 24,3 2 16,5 1 8,-9-3 48,2-1-8,-2-2 16,0-2 16,-1-2 0,0-6-8,-2-1-32,0-30-16,0 27-64,0-2-152,0-2-296,0-5-360,0-18 872,0 19-1280,0-3-353,0-2-127,0-9 216,0-5 1544,0 5-3897,0-5 3897</inkml:trace>
  <inkml:trace contextRef="#ctx0" brushRef="#br0" timeOffset="679">81 473 14259,'0'0'0,"-16"-14"1888,16 14-1888,-3-7-1456,0-10 71,3 12 801,6-8 904,-6 13-320,21-4 480,-1-14-784,4 6-688,3 7-160,-27 5 1152,30-14-984,2 9 376,1-9 39,0 7-143,-33 7 712,33-14-848,-3 10 88,0-3 320,0-5 256,-30 12 184,27-5-160,0-8-200,-2 8-224,4-1-161,-29 6 745,25-14-3080,-25 14 3080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50:39.347"/>
    </inkml:context>
    <inkml:brush xml:id="br0">
      <inkml:brushProperty name="width" value="0.05" units="cm"/>
      <inkml:brushProperty name="height" value="0.05" units="cm"/>
    </inkml:brush>
  </inkml:definitions>
  <inkml:trace contextRef="#ctx0" brushRef="#br0">38 545 7697,'0'0'0,"-14"-3"1288,14 3-1288,-4-5-120,-11-1-312,15-7 304,0 11 472,0 2-344,0-6 512,0 0-55,0 6-457,5-5 184,1 0-192,9 1-32,-9 0 40,-6 4 0,16-1 64,-16 1-64,12-2 72,-12 2-72,13-3 88,-7 0-8,13 0 16,-6 1 48,-13 2-144,14-1 176,0-1 48,-1 1 0,-13 1-224,14-2 176,-14 2-176,13-2 200,-7 2-48,8 0 8,-9 4 40,-5-4-200,5 4 232,0 1 64,-1 8 48,-2-10 8,-2-3-352,1 12 352,-1-7-8,0 11-31,-4-3 23,4-13-336,-13 15 312,8 0 0,-14 2 0,5-1-24,14-16-288,-16 19 288,1 0 16,-3 0 0,2 0-32,16-19-272,-15 20 256,-1 1-40,0-1-40,2 1-24,14-21-152,-13 19 128,8 1-24,-9 1-80,11 1 16,3-22-40,-5 19 24,1 1-48,4-2 48,0-4-72,0-14 48,1 16-40,4-4 8,9-7-32,-1 12 0,-13-17 64,12 5-120,3 0-32,0 0-80,3-1-80,-18-4 312,19 4-376,1-4-40,2 0-8,4-5-72,-26 5 496,25-13-616,0 7-185,2-15-207,3 4-168,-30 17 1176,28-21-1376,4-1-185,0-5-31,1-1 144,-33 28 1448,47-14-1377,-14-19-1807,-33 33 3184</inkml:trace>
  <inkml:trace contextRef="#ctx0" brushRef="#br0" timeOffset="607">727 16 7689,'0'0'0,"-20"-2"1392,20 2-1392,-23-5 144,-3 2-360,4 2 368,4-1 433,18 2-585,-14-1 784,-2-1-104,2 2-280,0 0-256,14 0-144,-15 0 136,1 0 136,2 5 120,-3 7 120,15-12-512,-14 4 456,-2 14-64,1 0 9,-1 6-9,16-24-392,-16 26 448,2 3-24,0 6-80,14-35-344,-5 33 256,-9 5-16,10 0-56,1 1-16,3 4-8,0-43-160,0 39 128,0 2-24,0-3 32,5-2 8,-5-36-144,13 34 128,-1-4-8,3-2-8,2-3-40,-17-25-72,19 22 128,0-1 16,0-2-24,0-6 48,0-1-80,0-9-32,1 2 8,-1-2-56,2-3-16,-2-4-16,0-15-96,0 1 0,-2-5-64,2-6-16,-3-3-16,-2-5-32,-2-3 8,-5-3-8,7 1 24,-12-2 120,-2 44 104,3-45-184,-3 3 80,0 1 72,-3 4 0,3 37 32,-5-33 24,-9 3-64,9 3 0,-12 2-88,17 25 128,-15-24-96,1 2-16,-2 5-56,1 3-8,15 14 176,-16-7-192,3 1-40,-3 1 16,4 1-8,12 4 224,-15-2-288,11 0-64,-14 2-97,14 0-63,4 0 512,-13 0-576,13 4-64,-5-1-120,2 0-192,3-3 952,0 5-1081,0-1-119,0-4 1200,3 15-1232,4-11 80,8 14 199,-2-4-1551,-13-14 2504</inkml:trace>
  <inkml:trace contextRef="#ctx0" brushRef="#br0" timeOffset="1320">951 635 9994,'0'0'0,"2"-5"744,-2 5-744,2-5-904,2-9 71,12 9 665,-11 1 608,-5 4-440,16-13 657,-4 8-225,1-1-368,1-7-104,-14 13 40,14-3 8,1-1 64,-3-1 40,1 0 8,-13 5-120,5-5 96,10 2 16,-10 2 72,1-1 48,-6 2-232,7-2 256,-1 2 0,0 0-64,-1 0-40,-5 0-152,5 4 144,-4 0 0,1 11-40,-2-11-16,0-4-88,0 16 56,-3-3-8,-2 1 0,-9 2 24,14-16-72,-5 16 120,-14 1 24,5 2 16,-3 1 64,17-20-224,-19 21 280,-2-2 33,-1 3 63,0-2 8,22-20-384,-22 21 312,0 1 40,1-1-40,1-1-24,20-20-288,-21 18 336,4-1-72,-1-3 24,4-1-48,14-13-240,-5 5 240,-10 12-32,11-12-40,1-1-56,3-4-112,-3 13 64,3-13-56,2 3-56,-2-3 48,6 0-72,10 0 16,-2 0-24,3 0 80,-17 0 0,21 0-24,3-1-16,-1-1-8,6 0-16,-29 2 64,28-4-112,4-3-56,1 3-64,2-1-96,-35 5 328,36-5-408,0 0-72,2 1-152,0-1-112,-38 5 744,38-5-945,-2-1-167,4 1-248,-2-1-264,-38 6 1624,41-5-1865,0 2 113,-6-3-2481,-35 6 4233</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50:53.531"/>
    </inkml:context>
    <inkml:brush xml:id="br0">
      <inkml:brushProperty name="width" value="0.05" units="cm"/>
      <inkml:brushProperty name="height" value="0.05" units="cm"/>
    </inkml:brush>
  </inkml:definitions>
  <inkml:trace contextRef="#ctx0" brushRef="#br0">348 46 5185,'0'0'0,"2"-14"928,-1 2-824,1 5 56,0-5 96,-2 12-256,0 0 336,-5 0 64,0 0 88,5 0-488,-5 3 544,-7-3 32,12 5 1,-13-1-1,10 12-8,-11-3-72,9-1 0,-11 3-24,16-15-472,-13 14 456,1 3-8,-2 5 8,-4 3-64,18-25-392,-17 29 313,0 4 31,-4 0-112,0 4 0,21-37-232,-20 39 168,-1-1-24,-1 3 8,5 0 16,17-41-168,-19 41 248,5 0-48,1-3-8,8 0 0,5-38-192,-12 36 168,12-2 8,0-1-56,0 0-16,0-33-104,0 31 48,4 1-16,3 0 16,9-4-32,-16-28-16,12 27-40,4-3 16,1-1 64,4-4-136,-21-19 96,24 16-272,2-2-224,1-9-360,5 11-264,-32-16 1120,31 5-1409,3-1-335,2 1-369,2 0 17,-38-5 2096,38 4-4961,-38-4 4961</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51:03.730"/>
    </inkml:context>
    <inkml:brush xml:id="br0">
      <inkml:brushProperty name="width" value="0.05" units="cm"/>
      <inkml:brushProperty name="height" value="0.05" units="cm"/>
    </inkml:brush>
  </inkml:definitions>
  <inkml:trace contextRef="#ctx0" brushRef="#br0">184 128 5985,'0'0'0,"0"0"0,2-5 248,-1-9 16,1 8 152,0-9 96,-2 15-512,1 0 568,1 0-40,-2 0 40,0 0 97,0 0-665,0 5 704,0 0 40,0 8-8,0-9-40,0-4-696,0 19 672,0-4 0,0 2-87,0 0-81,0-17-504,0 21 432,0 1-112,0 2-72,0 1-24,0-25-224,1 25 168,-1 2-40,2 0 8,-1 0-32,-1-27-104,2 25 72,0-3-16,-1-1-8,1-2-8,-2-19-40,3 17 64,0-3-32,-1-1-8,1-8-16,-3-5-8,3 4 24,-1 1 24,-1-2 8,1-3-8,-2 0-48,1 0 48,1-3-16,-1-10 8,1 1-88,-2 12 48,2-14-104,-2-5-16,1-2 32,-1 0 40,0 21 48,0-23-16,0-2 0,-3 1 0,0-3 40,3 27-24,-3-25 0,-2 1 32,0 0 32,0 1-32,5 23-32,-3-24 56,-1 2 16,0 0-24,1 3 16,3 19-64,0-19 64,0 0-16,0 0-32,0 2 48,0 17-64,0-16 32,0 2 16,0 1 72,0 7-64,0 6-56,0-13 104,0 11 88,0-2-24,0 2 40,0 2-208,0 0 225,-3 0-17,0 0-72,0 0 48,3 0-184,-5 3 208,0 2-72,1 11 24,-11-12-8,15-4-152,-3 19 64,-11-6 32,9 1 64,-11 4-72,16-18-88,-12 15 104,-1 1-24,8 2-48,-14-3 24,19-15-56,-4 16 96,-15 0-32,14-2-8,-11-1 16,16-13-72,-3 5 32,-2 14 32,1-15 0,-1 10 8,5-14-72,-5 4 40,2 0 8,3 1-8,0-2-40,0-3 0,0 3 80,0-3 24,0 0 0,2-4 24,-2 4-128,4-7 56,3-5-32,7-1-16,-2-1 32,-12 14-40,13-16 56,1 0 8,1-1-24,2 0-40,-17 17 0,17-18 0,4-1-40,-2 2 24,0-1-8,-19 18 24,19-14 0,0 0 56,0 8-8,0-12-8,-19 18-40,18-6 56,0-7-8,-2 10 48,-2 0 32,-14 3-128,14-1 160,-1-1 0,-7 2 24,10 0 24,-16 0-208,5 3 168,9 2 1,-9 7-33,-5-12-136,12 4 88,-7 8-40,0-7 40,-1 8-56,3-9 24,-7-4-56,4 16 64,1-3-72,0-8 16,1 14-128,-6-19 120,7 12-32,5-7-208,-7 12-345,9-12-335,-14-5 920,13 14-1680,1-9-705,2 11-1103,4-2-729,-20-14 4217,21 14-7226,-21-14 7226</inkml:trace>
  <inkml:trace contextRef="#ctx0" brushRef="#br0" timeOffset="1228">966 71 4352,'0'0'0,"3"-5"1401,2-10-1225,8 8 16,-13 7-192,4-14 360,-1 12 128,1 1 112,-3-1 56,-1 2-656,3 0 712,-1 0 41,-2 0-1,0 0-56,0 0-696,0 3 696,0 2-48,0 8-48,0-8-8,0-5-592,0 20 521,0-4-41,-3 3 8,0 3-72,3-22-416,-4 21 376,1 2-16,-1 1-40,-1 0-24,5-24-296,-5 25 312,2-3-56,0 0-32,0-3-24,3-19-200,0 17 152,-4-1 16,4-2 40,0-1-16,0-13-192,0 5 193,0 9-33,0-11-16,0 0 0,0-3-144,0 3 128,0 1-48,2-1 0,0-3-32,-2 0-48,1 0 48,1 0 40,-1-2-16,4-3-32,-5 5-40,6-12 48,7 7-32,-7-11-16,12 4 24,-18 12-24,14-16 48,2 0-24,3-1 0,1-2-24,-20 19 0,22-18-24,0-1-8,2 0 32,-2 1 0,-22 18 0,22-18 0,-1 2 0,-1 2 8,-2 2-8,-18 12 0,17-5 0,-1-9 16,-10 10-16,8 0 0,-14 4 0,4-3 24,0 1 0,0 0-16,-3 1 56,-1 1-64,0 0 56,0 0-8,-3 0 64,-11 3-8,14-3-104,-5 3 88,-11 2 8,2 0-16,0 7 32,14-12-112,-18 5 120,1 9-8,0-9-32,-1 9-16,18-14-64,-17 5 104,0 15 32,-1-4 0,2-2 16,16-14-152,-14 18 160,9 1-16,-10-3 0,11 1 0,4-17-144,-3 19 64,0-2 32,3 1-32,0-3-24,0-15-40,2 15 40,4-1-24,8-2-16,-7-7 0,-7-5 0,19 16 0,-4-13 0,4 2-40,2 0 0,-21-5 40,19 3-96,1 0-168,2-3-144,2 0-272,-24 0 680,24 0-928,1 0-224,0-2-217,1 1-215,-26 1 1584,25-5-1840,0-8-233,0 9-79,1-3 55,-26 7 2097,25-12-1808,-1 7-2601,-24 5 4409</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51:05.639"/>
    </inkml:context>
    <inkml:brush xml:id="br0">
      <inkml:brushProperty name="width" value="0.05" units="cm"/>
      <inkml:brushProperty name="height" value="0.05" units="cm"/>
    </inkml:brush>
  </inkml:definitions>
  <inkml:trace contextRef="#ctx0" brushRef="#br0">195 26 8113,'0'0'0,"0"0"0,0-5 1112,0-8-1120,-3 10 136,3-1 177,0 4-305,0 0 368,0 0-32,0 12 48,0 1 136,0-13-520,-4 14 696,1 2 128,0 0-16,0 4-7,3-20-801,-3 21 680,-2 1-88,2 0-128,0 0-128,3-22-336,0 22 240,0 0-136,0 0-8,0 2-40,0-24-56,1 21 0,2-1-16,2-1-104,0-2-192,-5-17 312,5 16-496,1-2-256,-1 1-336,-1-11-313,-4-4 1401,7 16-1656,-2-13-185,-1 2-39,14 8 136,-18-13 1744,1 0-4137,-1 0 4137</inkml:trace>
  <inkml:trace contextRef="#ctx0" brushRef="#br0" timeOffset="1">7 181 5817,'0'0'0,"-3"0"272,-1 4-408,4 9 40,0-10 144,0-3 64,5 0-8,-5 0-104,6 0 120,9 0 24,-11 0 48,11-1 0,-15 1-192,6-2 144,11 2-56,-1-2-48,0 2-48,-16 0 8,17-1-64,1-1-120,1 1-176,0-1-208,-19 2 568,20 0-704,-4-14-2521,-16 14 3225</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02:21.806"/>
    </inkml:context>
    <inkml:brush xml:id="br0">
      <inkml:brushProperty name="width" value="0.04998" units="cm"/>
      <inkml:brushProperty name="height" value="0.04998" units="cm"/>
    </inkml:brush>
  </inkml:definitions>
  <inkml:trace contextRef="#ctx0" brushRef="#br0">1 30 7105,'0'0'0,"0"-4"2144,0-3-511,0 7-1633,4-6 1408,-4 2 80,4 0 9,0 2-129,-4 2-1368,4-2 1456,2 2-351,1 0 31,-1 0-112,-6 0-1024,6 4 872,0 0-16,13 13-271,-19-11 31,0-6-616,6 23 624,1-5-24,-3 5-48,0 2-104,-4-25-448,6 31 40,0 2 16,11 0 48,-13 5-144,-4-38 40,4 33 360,0 0-432,0-2-176,1-2 16,-5-29 232,4 29-856,0-4-168,0-2-473,0-2-567,-4-21 2064,4 19-2545,-4-1-383,0-1-513,0-11-232,0-6 3673,0 17-6121,0-17 6121</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51:31.929"/>
    </inkml:context>
    <inkml:brush xml:id="br0">
      <inkml:brushProperty name="width" value="0.05" units="cm"/>
      <inkml:brushProperty name="height" value="0.05" units="cm"/>
    </inkml:brush>
  </inkml:definitions>
  <inkml:trace contextRef="#ctx0" brushRef="#br0">97 264 5225,'0'0'0,"2"0"552,-2 0-552,1 0 504,1-2 128,1 2 176,-2-1 48,-1 1-856,4 17 833,-3-18-113,1-1-112,-1 2-96,1-1-56,0-1-24,-1 0-8,1 1 24,-2 1-448,0-2 448,0 1 0,0-2-39,0-2-25,0 5-384,0-5 376,-3 0-8,-1 2 8,1 2 32,3 1-408,-3-2 384,-2 2 8,-7 0-32,12 0-56,0 0-304,-13 0 264,10 5-24,-2 0-56,-9 7-32,14-12-152,-3 5 160,-10 9-31,10-9 55,-2 14 24,5-19-208,-14 12 184,11 1-8,0 0-40,-2 1 8,5-14-144,-3 14 128,3 2-32,-3-2 8,3 0-96,0-14-8,0 15 16,0 0 24,3 1-32,2 2 32,-5-18-40,6 15 16,6 1 8,-7 0-80,9-2 48,-14-14 8,7 13-24,9-9-40,-4 9 48,1-10-80,-13-3 96,14 3-88,0 1-24,0-4-16,2-2-40,-16 2 168,13-13-136,1 1-16,-1-4-8,-1-5 16,-12 21 144,13-23-192,0-4-25,-1-3-15,1-2 32,-13 32 200,13-31-224,-9-2 24,11 1 24,-11 0 0,-4 32 176,14-30-120,-9 3 16,0 1 56,8 2 24,-13 24 24,4-21 0,3 1 24,-1 3 0,-1-1 0,-5 18-24,4-16 0,1 4 24,0 5 0,0-7 8,-5 14-32,3-3 48,0-2 8,0 2 48,0 2 40,-3 1-144,3 0 200,-1 0 24,1 3 16,-1 11-16,-2-14-224,1 14 168,-1 4-7,0 2-41,0 1-24,0-21-96,0 25 88,0 2-32,0 1 48,0 1-80,0-29-24,0 26 80,0 3-16,0-1-40,0 1 40,0-29-64,0 27 24,0-4 24,0 1 40,2-5-16,-2-19-72,1 19 88,1-2 0,0-1-40,-1-3-8,-1-13-40,2 4 24,1 11 0,0-15-88,0 0-32,-3 0 96,3 0-112,2 0-48,0-5 24,0-9 48,-5 14 88,6-13-144,0-4 40,9-1 56,-11-2 16,-4 20 32,7-21-40,7 4 32,-9-2-40,1 1-32,-6 18 80,12-17-56,-7 0-8,2 1 7,-1 0-7,-6 16 64,12-12-48,-8 7 24,0-9 48,3 10-8,-7 4-16,12-4 8,-9-1 8,2 5-8,2 0 64,-7 0-72,6 3 65,0 11 39,1-9-24,5 12-48,-12-17-32,3 15 72,4-1-72,5 0 48,-7 0-8,-5-14-40,6 14 24,1 1 48,5 0-8,-7 0 48,-5-15-112,5 12 80,9 1-16,-9 0-16,1-1-32,-6-12-16,14 13 48,-9-8-8,8 10 8,-9-11 0,-4-4-48,13 4 16,-8 1-8,1 0-16,7-5-16,-13 0 24,4 0-40,3-2 16,5-4 0,-7-10-16,-5 16 40,13-14 0,-9-3-8,9-2 8,-7 0-16,-6 19 16,16-23 0,-3 3 24,-7-2-8,10-3 16,-16 25-32,13-24 16,-7 2-16,10 1 8,-10 4 8,-6 17-16,16-18 24,-11 4-8,10 0-16,-10 9 8,-5 5-8,16-14 24,-11 11-8,9-2 8,-9 2 0,-5 3-24,6-2 48,8 2 8,-11 0-8,4 5 40,-7-5-88,12 16 48,-7-13 24,0 13-32,7-11 40,-12-5-80,2 14 24,3-9-16,1 7 24,0-9-64,-6-3 32,7 4 0,-3 0 0,1 1 16,0-2 0,-5-3-16,3 3 0,0-3 8,-1 0-32,-1 0 0,-1 0 24,0-1 8,0-2 24,0-2-64,0-1 48,0 6-16,-3-13-24,0 8 8,-10-7 40,10 7-8,3 5-16,-5-6 48,-10-9-32,12 11 72,-13-3-24,16 7-64,-5-12 72,-11 10 48,11-3-80,-12 4 24,17 1-64,-5 0 48,-12 0 40,12 12-32,-11-7 40,16-5-96,-4 19 136,-11-5-88,12 2 16,-1 1 16,4-17-80,-13 18 24,13 2-8,-5 1 48,2-2-16,3-19-48,-3 20 136,3-1-88,-3 2-8,3-4 0,0-17-40,0 18-64,0-3 128,0 0 40,0 0-80,0-15-24,3 13 32,2-8-8,-1 11-64,9-16 24,-13 0 16,5 3-40,1 0 16,10-3-16,-11-2-8,-5 2 48,14-4 24,-8-12-120,10 2 64,-11-4-8,-5 18 40,15-17-16,-10-4 16,9 2 40,-10 0-40,-4 19 0,6-20-88,7 1 72,-12 0-24,4 3 24,-5 16 16,5-14 0,-1 8 16,-1-9 8,1 11 8,-4 4-32,3-5 24,-2 3 56,3 1-80,-3 1 64,1 3 56,-1 0-88,1 10 88,-2-9-16,0-4-104,1 16 40,1-2 56,0-1-56,1 0 16,-3-13-56,1 12 88,2 1-24,2 3 8,-2-2 8,-3-14-80,5 16 64,0-11 0,0 10-24,1-11-8,-6-4-32,6 12 56,7-9-96,-8 2 40,7 0-16,-12-5 16,7 3-192,7-3 208,-8 0-56,10-5 24,-16 5 16,6-14 72,12 1-144,-4 7-8,0-13 16,-14 19 64,16-16-16,-2 2 56,-1 0-8,-1 8-24,-12 6-8,13-15 16,-8 11-40,9-1 24,-11 0 24,-3 5-24,5-5-40,1 2 0,0 2 64,-1 1-8,-5 0-16,5 3 24,0 2 72,-4 7-56,2-7-16,-3-5-24,2 16 72,0-4-64,-1 3-16,-1-3 32,0-12-24,0 5 0,0 12 80,0-12-48,-3 8-32,3-13 0,0 4 24,0 11 16,0-12-16,-3 2 8,3-5-32,0 3 64,0 0-104,0-3 64,0 0-8,0 0-16,0 0-40,0-3-24,0-10 48,0 7 80,0 6-64,1-16-24,3 3 40,0-1-88,-1-3-8,-3 17 80,5-16-8,0-3-8,0 2 16,1 1 16,-6 16-16,6-14-16,1-2 56,5 2 24,-7 7-48,-5 7-16,6-12 40,7 7-40,-8 2 16,1-2-32,-6 5 16,6-5 56,7 5-72,-8 0 32,-1 0-16,-4 0 0,5 0 0,1 5 8,1 9 24,5-9 8,-12-5-40,4 17 16,0-4 89,1 1-81,1 2 32,-6-16-56,7 14 40,-3 2 0,3-2 0,-3 2-24,-4-16-16,7 16 0,-1 0-16,0-2 64,7-9-40,-13-5-8,3 17 40,10-12-40,-8 10-24,1-11 8,-6-4 16,13 3-40,-9 0 16,10-3-8,-7-2 8,-7 2 24,16-6-16,-4-8 8,1 1-32,1 7 8,-14 6 32,14-19-16,2 1 8,-2 1 8,1-2 0,-15 19 0,14-20 0,0 1 0,2-3-40,-2 3 23,-14 19 17,13-19 0,-1 1-16,-5 2 49,7 1-74,-14 15 41,5-5-40,-1-9 48,3 12-8,-3 1 16,-4 1-16,5-2 24,0 2-8,-2 3 41,-1 13 23,-2-16-80,1 5 40,-1 12 16,0-3-48,0 1 8,0-15-16,0 17 56,0 0-56,0 2 0,0 0-80,0-19 80,-3 19-16,0 0 32,3 0 40,-3-2-56,3-17 0,0 18 40,-4-4-32,4-1-8,0 1 32,0-14-32,0 5 8,0 10 24,0-11-8,0-4-24,0 0-64,0 0-8,4 0-8,-1-5 96,-3 5-16,3-16-40,2 2 0,-1 0 24,1-2-56,-5 16 72,6-18 0,-1-1 0,0-4-24,1-1 0,-6 24 24,13-22-33,-10 1-7,10 1 32,-10 1 48,-3 19-40,5-16-32,1 2 32,0 9 16,-1-7-56,-5 12 40,6-2 0,1 0 56,-3 1-72,1 1 16,-5 0 0,5 3 40,0 2-23,-1 10 7,-1 0-48,-3-15 24,5 14 40,-2 0-56,2 4 40,-2-1 24,-3-17-48,3 20 0,2-1 0,0-1 8,0-2 64,-5-16-72,6 15 8,7 1-32,-9-2 40,11 1-72,-15-15 56,4 4 16,9 11 64,-8-12-112,10 0 48,-15-3-16,7 3-64,9-3 48,-4 0-24,1-2 24,-13 2 16,14-4-40,0-3-41,0-5 105,2-1 89,-16 13-113,16-13 16,-2-2-48,0-3 8,1-1-8,-15 19 32,12-20 32,-7-2-24,9 1-8,-9-1-121,-5 22 121,6-22-40,-1 1 24,1 2 16,-1 0 0,-5 19 0,3-17 48,-1 1-8,-1 4-32,-1 7 8,0 5-16,0-13 17,-3 9 31,0-1-48,-2 2 32,5 3-32,-4-2-16,-1 2-48,-8 0 64,10 5-41,3-5 41,-5 16 8,-9-4 8,11 6-32,-2 2 49,5-20-33,-14 22-17,11 4 42,-2-1 31,0 0-24,5-25-32,-3 27 64,0-2-88,0-1 24,3-2 48,0-22-48,0 19 16,0 2 8,3-3-8,2 0-56,-5-18 40,5 17 0,7-3 16,-7-1-8,9-8 40,-14-5-48,6 12-16,9-8 0,-3-1-48,1-3-32,-13 0 96,14 0-97,2-7 33,0-7 32,0-2 48,-16 16-16,17-14 0,-1-3 16,0-4-48,-1-1-24,-15 22 56,15-24-120,-3-4-24,1 0 8,-1-2 32,-12 30 104,7-34-72,7 3 8,-8 2 8,9-2-16,-15 31 72,4-29-56,10 4 32,-9 0 32,8 4-8,-13 21 0,3-19 0,2 5 0,-1 2 16,1 7-32,-5 5 16,3-5 40,-1 3-24,0 2 8,-1 0 72,-1 0-96,0 5 64,0 13 56,0-1-24,0 4-32,0-21-64,-3 22 56,3 3 0,-3 3 24,0 2 8,3-30-88,-4 32 112,4-2-15,0-3-57,0 0 40,0-27-80,0 26 40,0 0 40,2-1 72,0-1-56,-2-24-96,3 20 80,2-1 0,-1-1-80,9-6-8,-13-12 8,5 5 24,7 11-40,-5-13-24,8 0 0,-15-3 40,13 0-64,1 0-8,2-5 32,0-1 0,0-11 40,-16 17 0,17-13 0,0-3-32,4-1 24,-4-4-48,-17 21 56,18-20-56,-3-2 0,-2-2-8,-7 0 64,-6 24 0,15-22 16,-11 2-16,3 1 8,-1 1-16,-6 18 8,5-17-16,-1 1 32,-2-1-8,-2 17-8,2-16 0,-2 3-40,0 1 0,0 7 40,0 5 0,0-5 24,-4 0 32,1 4 24,3 1-80,-3 0 40,0 0-24,0 5 0,3 10-56,-3-2 40,3 3-16,0 1 32,0 2 24,0 0-16,0-19-24,1 22-40,1 4 56,3-3-32,-1 1 0,9 0 72,-8-1-80,7 1-8,-7 0-8,8-1 80,-13-23-40,4 22-8,9 1-24,-8-3 88,0-1-96,-5-19 40,3 16 40,0 0 0,-2-2-40,-1-9-8,0-5 8,-3 4 8,-1 9 48,-12-13 0,11 0-16,5 0-40,-21 0 56,7 0-16,-2-3-56,1-4-40,15 7 56,-16-12-48,0 7-160,0-11-25,1 10-143,15 6 376,-15-16-744,11 11-320,-14-7-440,15 6-505,3 6 2009,-3-13-2640,3 8-577,5 0-264,9-7-2592,-14 12 6073,0 0 0</inkml:trace>
  <inkml:trace contextRef="#ctx0" brushRef="#br0" timeOffset="577">3392 0 12426,'0'0'0,"1"22"1681,1-1-753,-2-21-928,3 32 840,2-2 88,0 3 40,-1 3-112,-4-36-856,7 36 809,-1 1-41,7 2-160,-9 1-16,-4-40-592,5 38 456,1 1-48,-1-3 0,1 2-72,-6-38-336,5 40 264,0-2-15,-4 0-73,-1-4-112,0-34-64,0 35 96,0-5-40,-3-3 0,-1-2 16,4-25-72,-15 24 64,11-2-72,-14-1-104,6-2-176,12-19 288,-5 15-465,-14 0-175,5-11-368,-2 9-352,16-13 1360,-14 0-2017,-1 3-911,3 0-985,7-3-3881,5 0 7794,0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53:02.311"/>
    </inkml:context>
    <inkml:brush xml:id="br0">
      <inkml:brushProperty name="width" value="0.05" units="cm"/>
      <inkml:brushProperty name="height" value="0.05" units="cm"/>
    </inkml:brush>
  </inkml:definitions>
  <inkml:trace contextRef="#ctx0" brushRef="#br0">7466 46 5841,'0'0'0,"0"-2"464,-5-5 0,5 7-464,-7-9 616,3 0 128,-1 4-24,0 3-240,5 2-480,0-3 297,-4 1-65,-1 0 16,5 2 40,0 0-288,-5-3 320,1 1-8,-1 2-16,1 0 0,4 0-296,-5 0 288,-2 0-16,0 0-24,0 0-16,7 0-232,-18 0 216,13 0 16,-2 0 16,-14 0 24,21 0-272,-4 0 280,-17 0-7,14 0-17,-18 0-16,25 0-240,-19 5 248,1-1-32,-3 1-32,-2 0-16,23-5-168,-24 4 136,-1 1 16,-3 0-8,1-1-8,27-4-136,-31 7 136,-1-2-48,-5-1 0,2 1-16,35-5-72,-39 5 56,2-1 24,-2 3-24,-3 0 0,42-7-56,-44 7 48,-4-2-16,-1 2 48,-2-1-8,51-6-72,-55 21 64,-1-16-8,-1 2 8,-4 18-8,61-25-56,-60 5 56,-4 16 24,1-14-16,-2 16 16,65-23-80,-64 7 72,-3 16-16,0-5-24,0-11 32,67-7-64,-65 23 24,0-4 32,-4 2 40,-3 6-16,72-27-80,-74 26 120,-5 2-16,3-5-32,-3 0 16,79-23-88,-76 28 56,-2-3 40,-1 7-32,-2-2-8,81-30-56,-83 31 64,0-1-32,-1 2 9,-1-4 15,85-28-56,-86 32 72,3 0 16,2-2 8,0 7 0,81-37-96,-81 35 88,-7 2 8,3-2 16,-3 0-40,88-35-72,-88 36 80,5-1 32,0 2-64,2 0 16,81-37-64,-81 35 96,0 0-56,2-1 8,-2 1 80,81-35-128,-81 35 56,3 2-16,-3 0 8,2 2-72,79-39 24,-76 37 0,-3 2 80,5 3-16,-4-1 8,78-41-72,-81 40 0,2-3 24,-2 2-32,3-2 16,78-37-8,-74 44 80,-3 0-16,1 4 32,0-1-104,76-47 8,-72 41 24,0 5-72,3-2 48,2 0 88,67-44-88,-69 47 48,4-1 16,0 2 16,5-1-96,60-47 16,-60 48 56,0-2 16,4 1-16,1 1 32,55-48-88,-53 46 40,-3 3-72,1-3 96,-3 3-32,58-49-32,-56 46 64,3 0 40,5 3-96,-1-3 24,49-46-32,-44 46 48,0 1-24,0 1 40,0-2-32,44-46-32,-44 47-64,5-1 96,0-5 40,4 3-128,35-44 56,-34 47 80,-1-6-144,2 3-72,3-2 208,30-42-72,-27 37-40,-1 0 40,5 0 24,0-3-24,23-34 0,-23 33-16,2-5 56,0 2-16,0-3 48,21-27-72,-18 23 112,-1 1-112,12-1 80,-16-5-144,23-18 64,-7 21 0,-14-3-56,17-11-48,-15 17 80,19-24 24,-4 6-168,-3 1 168,-12 12-88,19-19 96,0 0-8,-7 5-8,0-1-48,0 1 16,0-1-72,7-4 112,-4 0-120,-1 0-72,1 0-64,-1 0-144,5 0 400,-5 0-504,1-2-136,-1 0-177,5-5-103,0 7 920,0-7-1224,0 0-112,0-12-185,0 15-215,0 4 1736,2-9-1832,1-10-129,4 12 161,25 7-321,-32 0 2121,2-4-3080,-2 4 3080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53:06.387"/>
    </inkml:context>
    <inkml:brush xml:id="br0">
      <inkml:brushProperty name="width" value="0.05" units="cm"/>
      <inkml:brushProperty name="height" value="0.05" units="cm"/>
    </inkml:brush>
  </inkml:definitions>
  <inkml:trace contextRef="#ctx0" brushRef="#br0">176 3 5265,'0'0'0,"0"0"856,-4 0-120,4 0-736,-5-2 816,5 2 136,0 0 49,0 0-121,0 0-880,0 0 744,0 0-64,0 0 0,0 0-24,0 0-3416,2 5 6192,1-1-2823,1 1-41,3 2 16,-7-7-584,9 18 608,1-13-40,10 13-40,-13-13 0,-7-5-528,21 21 496,-12-14-39,17 16 7,-5-16-8,-21-7-456,20 25 360,1-18-16,0 21-40,2-10-88,-23-18-216,26 19 208,-6-12 24,6 14-64,-5-17-40,-21-4-128,23 7 120,0 12-104,0-19-48,0 7 24,-23-7 8,21 7-80,-2-3 136,-1 3-8,-11-2 48,-7-5-96,18 4 72,-13 1-16,0-5 24,-3 5-96,-2-5 16,2 0 64,-2 0 32,0 0-32,0 0 8,0 0-72,-7 0 128,0-3-88,-11-4 24,11 0-8,7 7-56,-21-20-56,3 10 128,-1-10-88,1 13 56,18 7-40,-23-19 96,2 12-96,-2-2 40,-3-12-40,26 21 0,-25-5-40,-1-4-16,-1-12 32,1 14 48,26 7-24,-28-9 0,3-9 16,2 13 24,0-2-40,23 7 0,-23-9 64,2 2-40,-2 0-48,0 0 40,23 7-16,-21-4 40,2 1 40,12-1-64,-18-1-48,25 5 32,-7-2-40,-14 2-16,17 0 56,-15 0 56,19 0-56,-5 0 0,-2 0-80,1 4 56,-1 1-16,7-5 40,-7 7-16,0 0 40,2 0-32,5-3-88,0-4 96,-5 5-96,5-5 48,0 0-8,0 0-64,0 0 120,0-2-240,3 2-200,-1 0-312,3 0-336,-5 0 1088,7-3-1617,0-4-719,2 0-1193,-9-23-3728,0 30 7257</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53:09.104"/>
    </inkml:context>
    <inkml:brush xml:id="br0">
      <inkml:brushProperty name="width" value="0.05" units="cm"/>
      <inkml:brushProperty name="height" value="0.05" units="cm"/>
    </inkml:brush>
  </inkml:definitions>
  <inkml:trace contextRef="#ctx0" brushRef="#br0">139 280 10514,'0'0'0,"0"7"1840,0 0-1008,0-7-832,0 18 768,3-18 97,1 5 87,5-5-184,-9 0-768,19 5 504,-10-5-104,14 0-112,-2 0-16,-21 0-272,21 0 280,-3 0-64,1 0-72,2 0-63,-21 0-81,20 0 40,1-3-16,0 1-48,0 2-24,-21 0 48,21-2-209,-3-1-175,-11 1-272,14 0-360,-16 0-448,-5 2 1464,7-3-1993,-1 1-463,-1 0-217,-5 2 2673,23 7-3377,-20-7-303,-3 0 3680</inkml:trace>
  <inkml:trace contextRef="#ctx0" brushRef="#br0" timeOffset="629">324 0 7889,'0'0'0,"-21"0"2649,21 0-2649,-25 0 688,-5 0-592,2 0 144,5 5 152,2 2 48,21-7-440,-21 18 440,3-13-184,-1 13-40,12-13 32,7-5-248,-23 21 248,16-14 41,-13 14 23,15-14-48,5-7-264,-21 23 216,17-16-16,-3 23 0,0-9 0,7-21-200,-7 20 240,2-1 48,0-1 24,5-11 32,0-7-344,0 26 336,0-3-64,0-2-24,5-1 8,-5-20-256,7 24 192,14-1-24,-14-3-24,16-1-64,-23-19-80,21 7 112,2 16-16,5-18-16,2 2-32,-30-7-48,32 18 41,5-18 39,-2 0-56,2 0 48,-37 0-72,34 0 40,3-5-24,0-1 40,-2-4-40,-35 10-16,32-18 8,1 11-64,-8-19 16,1 3 16,-26 23 24,20-25-72,-1-5-97,-10 0 1,10 2-24,-19 28 192,4-28-136,3 3 136,-4 2-48,-3-3-24,0 26 72,0-23-8,-5 0 16,-14 5-16,15-3-16,4 21 24,-23-19-64,4 1-48,1 8 16,-5-8 32,23 18 64,-24-5-88,-1-2-16,0-2-16,-1 2-80,26 7 200,-25-2-256,-1 0-176,1 2-152,-1 0-112,26 0 696,-20 0-1008,-3 0-185,16 4-359,-21 1-544,28-5 2096,-7 7-2369,-14 11-2744,21-18 5113</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57:42.122"/>
    </inkml:context>
    <inkml:brush xml:id="br0">
      <inkml:brushProperty name="width" value="0.05002" units="cm"/>
      <inkml:brushProperty name="height" value="0.05002" units="cm"/>
    </inkml:brush>
  </inkml:definitions>
  <inkml:trace contextRef="#ctx0" brushRef="#br0">698 293 7041,'0'0'0,"0"-22"3417,-4 1-2745,1 0-184,0 7 256,0 9 224,3-7 81,0 12-1049,-3 11 784,3-28-288,0 4-176,0 1 8,0 12-328,0-15 360,0 0 88,0-1 32,-3-2-72,3 18-408,-4-15 456,0-1-103,-11 3 87,3 7 24,12 6-464,-13-18 424,-4 12 32,-2-8-96,-3 9-64,22 5-296,-24-5 304,-5 2 8,-2 2-88,-4 1-40,35 0-184,-35 0 200,-1 3 16,-2 11 104,0-9 32,38-5-352,-40 19 265,1 0-17,2 0 24,1 4 8,36-23-280,-32 26 328,4 1-72,6 4-120,4 2-8,18-33-128,-12 35 40,9 3 104,-1 3 0,4 5-80,0-46-64,5 48 64,16 4-8,-1 0 16,6 2 24,-26-54-96,31 60 96,6-3-8,1 0-72,1 1 0,-39-58-16,38 54 40,-2 0-72,-1 3 8,0-4-32,-35-53 56,32 54-16,-2-3-168,-3-7 224,-5 0-40,-22-44 0,19 43-72,-7-5 128,-7-2-80,0-5 136,-5-31-112,1 28 144,-1-3 72,-4-3-200,-11-3 40,15-19-56,-14 18-72,-5-6 96,-4 1 80,-4-10-48,27-3-56,-30 5 144,-4-5-168,0 0 8,-3-5-56,37 5 72,-36-16-72,-4-3-16,1-1-24,-1-5 8,40 25 104,-36-27-128,3-2 40,4-1 120,4-1-120,25 31 88,-19-30-24,6-2 8,10 2-16,3-2 152,0 32-120,0-31 8,14 1 24,4-2-104,7 3-72,-25 29 144,32-30 0,6 2-24,4 1 80,4-1-72,-46 28 16,51-29-40,1-1-48,0-3-24,4 1 136,-56 32-24,56-33-64,1 1-40,2-2 24,-2-3 144,-57 37-64,55-35 0,-3-1 216,-3-2-120,-3 0-104,-46 38 8,41-39 80,-4-1-104,-6 4 96,-4-1-176,-27 37 104,24-36-16,-7 3-56,-1 1 64,-3 4 64,-13 28-56,5-27 56,-1 5 32,-2 3-64,-2 1 32,0 18-56,0-12 0,-3 5 72,-2 1 16,-8 1-64,13 5-24,-3-5 72,-11 4 56,9 1-24,-9 5 96,14-5-200,-5 20 160,-11-4-144,12 9 144,-12 2-136,16-27-24,-5 35 104,0 9-32,-9 5 16,14 5 16,0-54-104,0 59-48,0 4 80,2 2-16,3 4 72,-5-69-88,12 68 88,-7 0-48,11-3-80,-10-5-80,-6-60 120,17 56-56,-4-3 56,3-1-16,-3-4 136,-13-48-120,14 47 0,-2-6 0,-5 2-64,5-5-256,-12-38 320,4 35-360,0-3-272,-2-7-232,0-3-248,-2-22 1112,0 17-1473,0-2-423,-5-12-433,-9 0-447,14-3 2776,-5 0-3249,-16 0-112,4-5-3032,17 5 6393</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57:45.038"/>
    </inkml:context>
    <inkml:brush xml:id="br0">
      <inkml:brushProperty name="width" value="0.05002" units="cm"/>
      <inkml:brushProperty name="height" value="0.05002" units="cm"/>
    </inkml:brush>
  </inkml:definitions>
  <inkml:trace contextRef="#ctx0" brushRef="#br0">48 334 11626,'0'0'0,"-15"0"1368,-1 0-1296,3 3 16,13-3-88,-3 5 408,4 0 153,15-2 119,0-3-72,-16 0-608,18 0 400,4 0-144,0-1 96,3-4 48,-25 5-400,25-5 320,4-8 72,-1 7-120,2-10-80,-30 16-192,32-14 272,1 0-80,2 0-8,0-2-39,-35 16-145,36-16 80,-1 3 0,-3-1-80,-1 0 24,-31 14-24,27-7 8,-3-12 32,0 13 16,-4-10-16,-20 16-40,19-14 24,-3 9-16,-2-9 48,-1 11-48,-13 3-8,6-3 88,7 1 0,-10 1-8,2 1 136,-5 0-216,1 0 200,1 12 72,-2-7-32,0 16 0,0-21-240,-3 19 232,0 4 8,-2 4 80,0 5-96,5-32-224,-13 38 168,10 0-40,-1 6 8,-1 0 8,5-44-144,-5 43 144,2 4-80,0-5-64,0 2-24,3-44 24,0 41 64,0-1 40,0-1-24,0-1 40,0-38-120,1 35 32,4-2 88,0-5 64,-1-4-88,-4-24-96,5 22 96,0-4-96,0-6 64,-1-8-48,-4-4-16,4 3 41,0-3-17,1 0-145,0-7 153,-5 7-32,6-20 8,0-1 25,7-6 15,-8-7 8,-5 34-56,14-42 32,-9-5-8,7-8-48,-7-1-32,-5 56 56,13-60 40,-8 0-112,7 0 32,-7 2-1,-5 58 41,16-50-48,-10 5 88,12 5-16,-6 5 57,-12 35-81,14-35 0,2 9-16,0 5 48,0 7-8,-16 14-24,17-5-8,-1 2-8,1 3-16,1 3 8,-18-3 24,17 14-24,2 4 128,0 2-32,0 4 48,-19-24-120,19 24 96,0 4 0,0 2 40,0-1-96,-19-29-40,19 28 56,2 1-32,-1-4-64,1-1 72,-21-24-32,22 19 64,-3-2-48,3-4 40,0-1 24,-22-12-80,22 5-112,4-2 144,-1-3-48,2-1-8,-27 1 24,25-13-32,2-1 32,0-8 16,-3-2-32,-24 24 16,20-29 112,-2-2-112,-4-1 40,-8-3-56,-6 35 16,16-36 48,-14-2-24,1 0-40,-2 2 88,-1 36-72,0-32 24,-3 2-24,-2 5-40,-9 3 16,14 22 24</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57:48.872"/>
    </inkml:context>
    <inkml:brush xml:id="br0">
      <inkml:brushProperty name="width" value="0.05002" units="cm"/>
      <inkml:brushProperty name="height" value="0.05002" units="cm"/>
    </inkml:brush>
  </inkml:definitions>
  <inkml:trace contextRef="#ctx0" brushRef="#br0">171 291 5233,'0'0'0,"2"-14"464,0 8-408,-2 6-56,1-16 88,4 11 136,-4 4 80,1-3 40,-2 4-344,2-1 296,-1-2-48,1 1 88,-2-1 192,0 3-528,1-3 672,-1-2 129,0 0-33,0-1-64,0 6-704,0-5 632,-3 0-72,0 2-16,0 2-80,3 1-464,-5-2 392,2 2-40,-2-1-71,1 1-25,4 0-256,-5 0 240,0 0-56,-8 0-24,10 4 0,3-4-160,-12 5 152,7 0 64,-13 7-64,14-8 72,4-4-224,-19 14 216,14 0-8,-11 2 80,11 3 0,5-19-288,-12 19 280,7 3-24,0 3-48,-7 5 40,12-30-248,-4 35 280,0 1-88,-1 1 0,2 2-47,3-39-145,-3 40 120,3-1 136,0 1-24,1 1-16,-1-41-216,5 38 184,8 0-8,-1-5-16,4-3-48,-16-30-112,19 32 144,3-5-120,2-3 0,1-5 24,-25-19-48,27 17-8,0-3 80,-27-14-72,25 5 40,-25-5-40,29 5 8,-1-2-8,-1-3-32,2-5 80,-1-11 16,-28 16-64,29-17 88,-3-4 16,0-2-16,-3-7-96,-23 30 8,24-34 64,0-4-32,0-4-96,-2-3 64,-22 45 0,22-45-72,-2-6 56,-1-1 80,0 0 24,-19 52-88,18-53 104,-1 3-24,-1-2-16,-2 1-64,-14 51 0,7-48 0,7 4 40,-9 3-56,1 5 56,-6 36-40,6-34 24,1 6-24,-3 3 80,-1 4 0,-3 21-80,4-17 144,-3 12-8,-1 2 0,0 1 24,0 2-160,0 3 184,0 13-16,-3 2-48,0 7 40,3-25-160,-3 32 96,0 4 80,3 8-8,-4 5-40,4-49-128,0 52 65,0 9-65,0-1 72,0 3-104,0-63 32,2 65 32,3-7-88,-1-1-1,1-1 57,-5-56 0,7 50 57,-1 4-33,6-3-105,-8-6 17,-4-45 64,4 46-296,9-5-120,-8-3-256,0-1-272,-5-37 944,6 33-1176,-1-5-377,-1-2-327,1-6-392,-5-20 2272,3 18-2569,0-4-392,-3-9-3016,0-5 5977</inkml:trace>
  <inkml:trace contextRef="#ctx0" brushRef="#br0" timeOffset="1449">499 536 8529,'0'0'0,"0"-4"1721,1-9-1681,6 8-200,-7 5 160,19-6 8,-2 1 288,7-1 96,1-7-128,-25 13-264,29-5 120,4-7-80,3 7 0,2-8 56,-38 13-96,40-4 128,-1-9 56,-1 8 16,0 1 16,-38 4-216,37-13 304,-3 8 32,1-8-64,0 9-16,-35 4-256,35-13 136,-1 8-64,-2-1-8,-2-7-24,-30 13-40,25-4 0,-4-3-8,1 1 24,-4 0-16,-18 6 0,15-7 8,-2 3 24,-8-1 0,0 0 8,-5 5-40,1-1 72,-1-1-24,0 0-32,-5 2 48,5 0-64,-14-1-8,0 1 48,-3 0-8,-1 3-8,18-3-24,-20 3 57,-1 2-1,-3 0 48,-1-1-32,25-4-72,-25 13 96,-2-8 0,3 11 32,0-2 24,24-14-152,-20 19 152,1 1-56,3 2-40,16-22-56,-16 29 32,16-29-32,-14 32-64,9 4 72,-11 0 16,13 4 8,3-40-32,-3 38 184,0 0-32,3 0 88,0-2 8,0-36-248,1 35 200,4-3 64,8-2-88,-7-2 8,-6-28-184,21 27 208,-4-3-120,2-4 32,2-1-40,-21-19-80,22 14 56,2-9 16,1 9-16,2-14 40,-27 0-96,25 0 24,0-1 0,1-12-24,-3-3-40,-23 16 40,26-19 16,-1-4 8,0-3-40,-3-4 32,-22 30-16,23-31-48,-1-4 0,-2-3 16,1-3 16,-21 41 16,19-45 24,0-2-24,-3-2 24,-1 2-8,-15 47-16,15-51 32,-1 2 48,-1 0-40,-7 0 8,-6 49-48,14-48-24,-9 4 48,9 3 40,-9 6 48,-5 35-112,12-27 104,-7 5-24,2 6 16,5 4-56,-12 12-40,3-5 104,2 0-40,1 4 56,1 1 48,-7 0-168,5 4 169,-1 15 95,-1 0-32,-1 5 16,-2-24-248,0 27 216,0 6-32,0 5-48,0 3 16,0-41-152,0 43 128,-3 1-16,0 2 64,3 0-72,0-46-104,-3 47 104,3-1 48,0-5-104,0 1 72,0-42-120,0 37 88,0 0 16,1-5 88,2-2-64,-3-30-128,3 26 144,2-5-80,0-2-104,8-5 80,-13-14-40,3 5 40,3 0 32,7-2-48,-9-3-80,-4 0 56,16-2-40,-3-10 56,0-4 72,2-3-32,-15 19-56,16-21 40,3-2-80,0-3-48,2-2 72,-21 28 16,20-33 0,4-4 0,1 1-24,1-2 96,-26 38-72,25-35 32,0 3 32,1 2 40,-1 8-128,-25 22 24,25-16 8,-3 10 32,0 3 32,1 3 16,-23 0-88,20 0 136,2 19-8,-1 0 88,-2 9-96,-19-28-120,16 34 200,-2 5-23,2 5-49,-2 1 48,-14-45-176,6 47 96,12-1 40,-14 1 0,11-2 24,-15-45-160,4 46 152,9-5-80,-10 0-48,4-2 8,-7-39-32,6 35-32,0-5-120,8-4-256,-9-4-409,-5-22 817,6 19-1320,9-4-720,-11-2-1073,14-8-1256,-18-5 4369,14 13-8298,-14-13 8298</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57:51.052"/>
    </inkml:context>
    <inkml:brush xml:id="br0">
      <inkml:brushProperty name="width" value="0.05002" units="cm"/>
      <inkml:brushProperty name="height" value="0.05002" units="cm"/>
    </inkml:brush>
  </inkml:definitions>
  <inkml:trace contextRef="#ctx0" brushRef="#br0">2476 0 9041,'0'0'0,"0"15"873,0-15-873,0 15 584,0 14 272,0 3 232,-3 10 128,3-42-1216,-3 51 937,-1 3-241,1 4-152,0 5 8,3-63-552,-3 62 696,0 3-48,-2-2 72,0-3-55,5-60-665,-14 60 464,9-1-24,-7 1-176,8-1-64,4-59-200,-4 57 128,1-7-80,3-2 40,-4-1-112,4-47 24,0 43-216,0 1-272,0-1-360,4-5-425,-4-38 1273,4 38-1776,9-5-505,-8 0-503,17 10-497,-22-43 3281,5 31-5641,-5-31 5641</inkml:trace>
  <inkml:trace contextRef="#ctx0" brushRef="#br0" timeOffset="2098">4 2011 5281,'0'0'0,"0"-19"576,0-4-168,-3-5 64,3 28-472,0-24 680,0 5 176,0 2 32,1 3-127,-1 14-761,2-7 592,3-5-120,-1 9-40,1 1 64,8 0 96,-9 2 8,9 13-40,-8 1-39,11 7-49,-12 6-64,14 6 40,-6 5-32,-12-38-416,15 44 392,-1 4-16,0 7-32,2 7-24,-16-62-320,16 63 280,-2 2 8,-1 0-48,-9-1-24,-4-64-216,15 62 232,-12 0-15,2-5-9,-4-5 24,-1-52-232,0 46 192,0-7 32,0-2 0,-5-6-24,5-31-200,-12 32 224,9-4-40,-12-5-8,11-6-40,4-17-136,-15 13 120,11-10-8,-12-3-8,11 0 8,5 0-112,-16-13 80,11-4-24,-12-9-48,12-5-8,5 31 0,-17-40 24,12-6 8,-11-3-8,12-8-8,4 57-16,-15-61 24,11-7-48,-9-7 24,10-1-32,3 76 32,-5-77-24,2 0 40,3-1-8,0 5 128,0 73-136,3-66-16,11 4 32,1 5 8,2 7-144,-17 50 120,21-48 56,1 5-32,3 10-48,5 8 48,-30 25-24,30-21-56,2 9 24,1 9 16,-1-1 40,-32 4-24,33 0 16,-3 16-40,0 2 32,-3 7-48,-27-25 40,25 30 32,-1 8 16,-4 6-72,-1 4-16,-19-48 40,15 50-56,-11 1 48,9-4 32,-13 1 40,0-48-64,0 44 24,-5-3-32,-11 0 96,1-4 8,15-37-96,-19 33 88,-2-3 32,-3-5-192,-1-4 64,25-21 8,-28 17 0,-2-12-40,-2 9 128,0-14-136,32 0 48,-33 0 88,1-5-48,2-10-24,2-3 112,28 18-128,-25-19-64,2-1 88,4-6 8,4-1-32,15 27 0,-5-30 40,-9-3-96,14 2 16,0-1 24,0 32 16,0-35-24,4 5 40,14 3-8,1-1-40,-19 28 32,22-27-56,6 0-8,4 0 8,3 2 32,-35 25 24,35-24-56,3 4 112,0 1-96,-2 6 0,-36 13 40,36-5 0,-3 0-112,1 4 96,-4 1-144,-30 0 160,25 0-280,0 5-56,-4-1-56,-2 12-160,-19-16 552,16 5-608,-4 12-81,-7-12-255,1 14-40,-6-19 984,5 13-1176,0-9-208,-3 12-33,-1-11-79,-1-5 1496,0 16-1640,0-13-169,0 16-1720,0-16 105,0-3 3424</inkml:trace>
  <inkml:trace contextRef="#ctx0" brushRef="#br0" timeOffset="6857">621 1875 7729,'0'0'0,"0"0"0,0-5 832,-4-8-608,1 7 8,3-8 153,0 14-385,0-2 576,0 0 96,2 1-88,-1-1-64,-1 2-520,2-1 536,0 1 104,-1 0 144,1 0 17,-2 0-801,1 3 768,1 2-160,0 12-80,1 0-64,-3-17-464,4 19 360,1 5 24,2 3-56,5 1-48,-12-28-280,5 31 240,1 0-40,7-1-55,-10 3 15,-3-33-160,5 32 144,0-2 16,-1-1-8,-1-4-56,-3-25-96,4 20 176,0 3-88,-2-4 32,0-4-16,-2-15-104,1 15 24,-1-11 128,0 11-96,0-15 64,0 0-120,0 3 120,0-3-88,0-2-48,0-4 40,0 6-24,0-21-64,-3-1 40,3-5 24,-3-3-88,3 30 88,-3-35 48,-1 2-56,4-3 48,-3-4-32,3 40-8,0-39 0,0 39 0,0-40 16,0 2-40,2 2 48,-1 3-40,4 1 40,0 5 32,8 5-56,-13 22 0,4-19 32,11 6 48,-11 1 8,11 9 88,-15 3-176,6-4 184,11 3-8,-10 1-16,12 5-56,-19-5-104,15 20 136,3-4-64,1 4-24,1 1-8,-20-21-40,22 22 0,2 3 64,0 1-8,0-2-8,-24-24-48,23 22 80,3-3-40,-4 1-24,2-6 64,-24-14-80,20 16 0,1-11 0,-1 11 0,-2-13 8,-18-3-8,17 3 64,2-3 8,-2 0 16,1-3-8,-18 3-80,16-16 40,-1 2-24,0-5-48,-9-5-72,-6 24 104,16-25-144,-10-5-16,7-2-48,-8-1 88,-5 33 120,4-35-104,1 2 0,-3 3 64,-2 30 40,1-30-88,-1 30 88,0-27-80,0 2 176,-5 3-88,1 4 24,4 18-32,-13-16 32,10 4-104,-11 7 80,10 0 56,4 5-64,-14-1 32,10 1 8,-11 4 48,3 14-176,12-18 88,-13 16 72,8 3-72,-12 3-40,12 5 112,5-27-72,-16 31-56,13 6 160,-2 2-24,-7 7 104,12-46-184,0 44 104,-3 4-80,3-2 16,0-5 24,0-41-64,1 39 56,2-1 24,4 0-24,8-1-32,-15-37-24,13 34 104,1-5-24,4-2 16,-1-4-8,-17-23-88,21 21 56,-1-2-16,2-5-16,5-9-24,-27-5 0,27 13-40,3-13-24,0 0 88,0-4-32,-30 4 8,32-12 24,-2-2 88,3-4-128,0-2 32,-33 20-16,35-26 8,-2-2-64,-1-4 8,-2-3-48,-30 35 96,25-34-96,1-3-128,-6-1 144,-2 0-8,-18 38 88,14-38-120,-8 2 104,8 0-32,-10-2 16,-4 38 32,4-38-40,1 1 80,-3 3-144,-2 3 240,0 31-136,0-23 24,-5 1-40,-9 4 80,11 2-176,3 16 112,-16-6 48,11 0-16,-12 1 112,4 3-24,13 2-120,-5 0 128,-14 0-32,14 4-32,-10-1 0,15-3-64,-4 14 32,0-9 16,-9 15-48,13-2 168,0-18-168,0 22 64,0 5 16,0 3-64,5 3-16,-5-33 0,6 35-32,10 4 48,-3 2 8,4 1-72,-17-42 48,19 41 8,2 0-8,2-2-8,1 2 16,-24-41-8,25 43 0,1-3-8,-3-2-32,-2-2-40,-21-36 80,17 35-128,-2-2 24,-9-3 8,7-1-8,-13-29 104,1 23-120,1-4-24,-2-3 48,-3-2-32,3-14 128,-15 5-96,1 9-8,-2-14-128,-1 0 8,17 0 224,-21 0-208,-1-4-8,-2-14 48,-1 1 40,25 17 128,-24-21-112,2-3 64,2-1 48,1 0 32,19 25-32,-16-25 32,2-6-8,9 3 24,-9-2-8,14 30-40,0-30 64,0 3-16,4 0-16,12 0 64,-16 27-96,14-25 0,5 1 40,4 1-24,0 0-40,-23 23 24,29-22 48,1 0-88,1-2 56,3 1 8,-34 23-24,33-23 24,2-2 96,1 1-56,-1-2-16,-35 26-48,30-26 56,-2 4-24,-2 0 8,-3 1 40,-23 21-80,21-20 40,-2 1 8,-5 0-16,-7 3-72,-7 16 40,14-16 40,-13 4 112,2 5-32,-3-5 40,0 12-160,0-5 144,-4-1 0,-14-1 64,4 3-32,14 4-176,-16-2 80,-1 0-96,-2 1 48,0 1 32,19 0-64,-17 0 192,1 3-32,3 2-23,8 10 7,5-15-144,-17 5-64,14 14 128,0-3-24,-1 5-64,4-21 24,0 22 96,5 3-96,11 4-40,-3 2 24,-13-31 16,14 35 32,5 1-48,0 1-40,3-1 96,-22-36-40,25 35 40,-1 0-8,1 1 88,-3-1-144,-22-35 24,23 35-32,-4-1 72,0 0-80,0-4 72,-19-30-32,14 28-16,-2 1-96,-7-4 32,-2-1-72,-3-24 152,0 22-89,0-5-7,-12-1 16,7-2 40,5-14 40,-17 5-56,2 0 32,1-1-72,-2-4-64,16 0 160,-17 0-192,-1-3-32,-1-9 16,1 5 48,18 7 160,-18-19-128,2 4-8,2-3 112,1-1-24,13 19 48,-4-17-80,-11-4 104,15 1-64,0-1 80,0 21-40,0-24 56,2 1-72,11-1 40,-1-1-24,-12 25 0,16-27 32,3 0-32,2-2-16,1 2-48,-22 27 64,24-25 0,1-3 8,3 4-8,2-1 104,-30 25-104,30-24 32,0-1-8,-1-2 16,-2 0-32,-27 27-8,27-25 0,0 1-8,-4 2-56,-2 1 8,-21 21 56,22-19-24,-3 5-16,-3 0 208,-2 1-72,-14 13-96,6-5 40,7-9 88,-10 11-104,2-2 80,-5 5-104,3-5 176,-1 1-48,-1 0 24,1 3 88,-2 1-240,0 0 216,0 3 0,0 2-95,-3 9-81,3-14-40,-3 13-112,-1 4 144,1 5-89,0 5 98,3-27-41,-3 32 112,0-1-128,0 4 168,3 0-168,0-35 16,0 35 64,0-2-64,3 0-8,1-1 16,-4-32-8,5 30-24,8 2 48,-8-2-24,7-2 32,-12-28-32,7 24-128,10-2 120,-4-5 104,1-1-96,-14-16 0,16 14 8,-1-10-16,1 8-208,2-12 87,-18 0 129,17 0 33,-1-1-114,1-6 49,1-9-104,-18 16 136,17-15-128,-1-6-8,0-1-40,-2-7 80,-14 29 96,13-31-112,-1-2 0,-5-4 8,7 1 48,-14 36 56,5-38-184,1 0 120,-1-3 96,-1 0-72,-4 41 40,4-38 64,-3 0-64,1 5-64,-2 3 64,0 30 0,0-27 40,1 1-16,-1 4 16,0 5-40,0 17 0,0-13 40,0 8 24,0 1 24,2 4 64,-2 0-152,0 0 208,1 14-72,-1 2 72,0 3-16,0-19-192,0 25-16,2 0 112,0 5-24,-1 4-24,-1-34-48,3 33 177,2 2-121,0-1 24,0 3-40,-5-37-40,12 35 16,-7-2 40,1-2-40,9-1 24,-15-30-40,6 27 40,8-1-24,-9-1-48,11-6 32,-16-19 0,6 20-40,11-5 56,-2-11-8,-1 11-8,-14-15 0,14 0 16,2 0-32,0 0 104,0-4-64,-16 4-24,15-12 40,3-1-96,-2-4-48,-1-2 64,-15 19 40,18-21-16,-2-4 16,3-4-16,1-1-136,-20 30 152,19-33-104,0 3 64,-1-3 8,-3 0 64,-15 33-32,16-29 0,-2 2-16,-1 7 88,0 4-24,-13 16-48,6-14 0,10 1 0,-11 8 32,-1-1-8,-4 6-24,7-3 80,-3 3-48,1 0-24,-2 13-16,-3-13 8,3 14 40,-1 3 112,1 4-144,-1 2 48,-2-23-56,1 26 56,1 1-96,0 3 64,-1-2 64,-1-28-88,2 30-16,-1-4 40,1-3 24,-2 1-96,0-24 48,1 22 56,-1-1-64,2-1 72,0-4 8,-2-16-72,0 5 40,1 11-24,-1-16 8,2 3-24,-2-3 0,0 0-16,1 0 88,1-3-208,0-12 8,-2 15 128,1-15-152,1-3-24,1-2 160,-2-4-24,-1 24 40,4-25-56,0-4 72,0-3-56,0-4 24,-4 36 16,7-39-8,-3-4-104,9 0 72,-10 0 0,-3 43 40,6-39 16,7 4-32,-8 2 72,9 4-16,-14 29-40,6-25 40,9 3-56,-9 8-8,11 7 32,-17 7-8,7-6-24,10 3 136,-11 3-8,10 3 80,-16-3-184,7 13 272,8 3-96,-8 4 8,10 2-72,-17-22-112,13 26 64,1-3 96,-1 1-40,2 0 80,-15-24-200,18 22 128,-1 0-120,4-1-48,-4-2 72,-17-19-32,19 17 24,2-4-8,-1 1 56,2-9-312,-22-5 240,23 12-56,-1-9 72,0-3-72,-2-1 112,-20 1-56,21-6-104,0-9 48,-2-1 32,0 1 152,-19 15-128,17-18 8,0-4-88,-1 2 24,0-6 40,-16 26 16,6-28-24,10 1 24,-13-3-32,2 0-192,-5 30 224,3-29 0,-1-1 32,-2 2 48,0 1-24,0 27-56,-3-27 16,-1 5-32,-8 1-8,7 7 24,5 14 0,-16-5-56,4 1 112,-3 4 8,0 0 48,15 0-112,-18 4 144,1 17-32,-2-2 72,3 8-56,16-27-128,-16 30 208,2 0-88,0 2-112,9 2 64,5-34-72,-16 35 0,13 1 48,-2-1-40,0 3 40,5-38-48,0 37 56,0 1 104,0 3 8,2-3-192,-2-38 24,6 39 184,12-4-184,-2-5 40,1-2 168,-17-28-208,22 26-48,2 1 24,4-4-120,6 1 0,-34-24 144,33 21-176,2-6-112,1 1-56,2 0-384,-38-16 728,39 5-872,1 11-369,-2-13-631,1-3-921,-39 0 2793,42 3-4385,5 2-4840,-47-5 9225</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2:02:16.255"/>
    </inkml:context>
    <inkml:brush xml:id="br0">
      <inkml:brushProperty name="width" value="0.04999" units="cm"/>
      <inkml:brushProperty name="height" value="0.04999" units="cm"/>
    </inkml:brush>
  </inkml:definitions>
  <inkml:trace contextRef="#ctx0" brushRef="#br0">105 16 6961,'0'0'0,"-7"-2"1136,7 2-1136,-28-3 544,20-2-96,-23 3 25,31-1 39,0 3-512,0 0 448,0 0-8,0 0 0,0 5 8,0-5-448,-5 5 512,0 3 40,5 17 32,-5-17-7,5-8-577,-5 36 584,5-11-48,-5 3-72,0 3-40,5-31-424,0 31 336,0-3-40,0 2-32,2-2-24,-2-28-240,8 29 224,2 1-40,0 1 16,1-1-56,-11-30-144,20 29 144,-12 1-48,15-2 8,-3 0 8,-20-28-112,23 28 144,3 0 1,7-2 23,0 0-48,-33-26-120,41 22 88,2-1 8,6-13-48,-49-8-48,48 28 48,8-21 16,3 19-64,2-18 24,6 14-24,-67-22 0,69 0 88,7 8 96,3-3-96,3-5 48,-82 0-136,87 0 40,5 0-80,2 0 64,6 0 40,-100 0-64,107 0 40,0 0 40,3 0 8,-3 0-24,-107 0-64,113-2 24,1-1 32,-114 3-56,118 0 8,-118 0-8,710 5 64,-486 3-72,-116 0 96,-108-8-88,102 7 8,-10-2-8,-8 0 16,-3 1-8,-81-6-8,77 5 32,-3-5-8,-5 0-16,-5 0 8,-64 0-16,61 0 0,-7-3 0,-3-2-16,-8 0 8,-43 5 8,41-8-24,-10 3-32,-6-3-96,-4 3-88,-21 5 240,7-7-392,14-1-224,-19-2-169,3 0-183,-5 10 968,3-21-1168,-3 14-56,0-1-57,0-2-47,0 10 1328,-8-21-1344,1 16-80,-16-5 15,18-11 129,5 21 1280,-8-5-992,0-5 280,-20-31-2673,28 41 3385</inkml:trace>
  <inkml:trace contextRef="#ctx0" brushRef="#br0" timeOffset="539">4193 348 8961,'0'0'0,"0"0"0,2-8 1393,3-12-1097,0 12-8,3 3 72,-8 5-360,8 0 352,-1 0-8,1 21-32,2-14 56,-10-7-368,10 31 432,11-8 32,-16 0 41,5 5-73,-10-28-432,21 26 352,-16 7-8,5-3 0,10 1-56,-20-31-288,8 33 288,12 0-40,-12 1-32,2-1-8,-10-33-208,23 36 184,-15-1-16,2 4-64,-2-1-16,-8-38-88,10 38 32,-2-2 16,-1 0 32,1-1-8,-8-35-72,3 36 80,-3-3 0,0 0-8,0-4 24,0-29-96,-6 23 96,-14 0-40,12-3-8,-17-12-80,25-8 32,-21 23-72,-4-16-176,-1 14-80,1-16-128,25-5 456,-28 23-648,2-23-144,3 7-328,-2 1-305,25-8 1425,-8 8-1784,-20-1-313,23 1 209,-3-8-3089,8 0 4977,0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2:02:18.054"/>
    </inkml:context>
    <inkml:brush xml:id="br0">
      <inkml:brushProperty name="width" value="0.04999" units="cm"/>
      <inkml:brushProperty name="height" value="0.04999" units="cm"/>
    </inkml:brush>
  </inkml:definitions>
  <inkml:trace contextRef="#ctx0" brushRef="#br0">220 548 5833,'0'0'0,"3"-2"680,-3 2-680,2-8 696,3 3-24,0-5-24,0 7-72,-5 3-576,6 0 521,1 0-17,1 0 80,2-2 144,13 2 88,-13 0-8,18 0-136,-7 0-199,-21 0-473,23 29 320,2-29-80,6 0-24,2 0-16,-33 0-200,38 0 152,1 0-24,-1 0-72,3-3-24,-41 3-32,41 0 32,2-2-40,-2-1 16,0 0-8,-41 3 0,38-7-40,0 2 8,-4-3-16,-4 0-8,-30 8 56,31-10-64,-3 0-48,-3-11-40,1 14-32,-26 7 184,20-21-176,-12 14-48,15-14 40,-15 11 16,-8 10 168,7-25-137,1 4 97,-3-2-56,-2 3 88,-3 20 8,0-26-56,0 3 24,-21-2 32,14 2-16,7 23 16,-29-21 72,22 11 32,-24-15 73,8 17 63,23 8-240,-23-20 224,-2 12 24,-1 0-24,-2-2-40,28 10-184,-28-10 160,-3 0-8,1-1-40,-6 4 8,36 7-120,-33-8 136,0 0-16,-1 6-56,1-1 32,33 3-96,-35-2 64,-1 2-32,-3 0 40,1 0-32,38 0-40,-41 7 40,6 14 48,-4-14 48,1 16-8,38-23-128,-38 21 168,-1-13-72,-1 25 16,1-8 56,39-25-168,-38 28 136,5 3 96,2 2 8,6 3-64,25-36-176,-21 38 232,14 3-8,-16 5-39,23-3 7,0-43-192,-6 49 120,6-6-8,0 3-24,8 3 8,-8-49-96,23 46 72,0-5-72,3-1 24,7 4 0,-33-44-24,36 41 40,4 2-40,4-5 24,2-5-32,-46-33 8,48 29 0,1-6 72,7-16-24,0 19 0,-56-26-48,61 0 56,6 0-24,2 0-8,0-3 0,-69 3-24,71-10 16,-2-16-56,0-2 80,-8 0-80,-61 28 40,59-30-32,-5-9-8,-9 1-72,-4-3 40,-41 41 72,34-48-104,-9-1 56,-15-2-64,13-5 32,-23 56 80,3-59-112,-1-2-8,-2-3 72,0 5-16,0 59 64,-20-56-96,-3 5 48,-5 5-1,-8 0-15,36 46 64,-43-38 40,-6 5-16,1 2-64,-6 6 32,54 25 8,-54-21-16,-2 11 8,3-13 16,-1 15-16,54 8 8,-51-5-120,-3 5-144,6 0-104,2 0-184,46 0 552,-43 8-760,2 15-224,8-15-376,2 27-529,5-4-527,19 2 135,-14 3-3072,21-36 5353</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02:22.238"/>
    </inkml:context>
    <inkml:brush xml:id="br0">
      <inkml:brushProperty name="width" value="0.04998" units="cm"/>
      <inkml:brushProperty name="height" value="0.04998" units="cm"/>
    </inkml:brush>
  </inkml:definitions>
  <inkml:trace contextRef="#ctx0" brushRef="#br0">26 0 7529,'0'0'0,"0"0"0,-4 0 3977,-3 0-2057,1 4-703,0 1-49,6-5-1168,-2 6 1224,2 10-72,0-12-239,0 13-281,0-17-632,6 4 488,0 15-112,11-13 72,-13 13-40,-4-19-408,21 6 368,-5 11-56,1-13-8,4 12 96,-21-16-400,22 5 392,1 1 25,4 10-185,-2-12 16,-25-4-248,23 7 248,2-1 16,2-2-88,0 0-256,-27-4 80,31 0-32,0 0-128,-4 0 160,-2-2 120,-25 2-120,21-6-24,-5 0 216,3-1-360,2 1-328,-21 6 496,6-16-873,19 12-831,-7-5-816,-13 1-1497,-5 8 4017,54-46-5049,-48 40-2265,-6 6 7314</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2:11:12.148"/>
    </inkml:context>
    <inkml:brush xml:id="br0">
      <inkml:brushProperty name="width" value="0.04999" units="cm"/>
      <inkml:brushProperty name="height" value="0.04999" units="cm"/>
    </inkml:brush>
  </inkml:definitions>
  <inkml:trace contextRef="#ctx0" brushRef="#br0">497 53 8121,'0'0'0,"0"-6"232,0-12-200,2 11 96,-1-8 224,-1 13 161,0-3 31,0 5-544,-3 14 512,0-19-64,-1 2 16,-10 1 88,11 0 32,-14 1 8,12 1 8,-14 0-55,19 0-545,-16 0 504,3 5-64,-5 10-72,1-1-64,17-14-304,-20 5 264,1 17 8,-2-3 0,-1 2 48,22-21-320,-23 24 376,1 2-40,0 3 56,-2 2 72,24-31-464,-24 33 441,-1 3 55,3 2 0,2 1-80,20-39-416,-21 41 424,2 4-56,0 0-16,5-1-32,14-44-320,-13 47 304,9-3-56,-1-1 8,0 4-8,5-47-248,-4 44 136,4 1 0,0-4-72,6-6-24,-6-35-40,17 32 56,-2-2 0,2-3-31,2-3-90,-19-24 65,24 21 57,0-2-74,6-2 1,-1-12 8,-29-5 8,32 19-112,3-16-128,-1 1-240,4-4-376,-38 0 856,36 0-1240,0-2-448,0-1-401,-1-4-391,-35 7 2480,36-7-2937,22 7-112,-25-7-2624,-33 7 5673</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2:11:15.944"/>
    </inkml:context>
    <inkml:brush xml:id="br0">
      <inkml:brushProperty name="width" value="0.04999" units="cm"/>
      <inkml:brushProperty name="height" value="0.04999" units="cm"/>
    </inkml:brush>
  </inkml:definitions>
  <inkml:trace contextRef="#ctx0" brushRef="#br0">158 418 9113,'0'0'0,"-3"0"1249,-2 0-721,-11 0-32,16 0 120,0 0 80,2 0 48,-2 0-744,5 22 681,9-22-201,-9 4-128,9-4-72,-14 0-280,15 0 256,1 0-48,3 3 16,1-3-24,-20 0-200,23 0 136,-1 4-24,4-4-32,1 0-32,-27 0-48,28 0 8,-1-2-8,1 0-8,-1-1-16,-27 3 24,28-5-136,-3 0-304,1-2-264,0-7-465,-26 14 1169,22-4-1392,1-2-272,-3-8-185,-1 9 177,-19 5 1672,26-2-1880,-9-13-2129,-17 15 4009</inkml:trace>
  <inkml:trace contextRef="#ctx0" brushRef="#br0" timeOffset="660">585 159 6825,'0'0'0,"-16"-6"1360,-5-12-1048,21 18-312,-22-6 160,3-9 8,2 13 96,2 0 97,15 2-361,-16-1 376,-1-3-40,0 3-96,-4 1-16,21 0-224,-21 0 208,-1 0-8,2 3 88,-1 0 80,21-3-368,-22 4 304,-1 1 64,1 9-48,-2-9-32,24-5-288,-23 17 328,3-3-24,-2 3 8,-1 2-7,23-19-305,-22 19 312,-2 2 16,3 1-24,1-2-24,20-20-280,-18 25 280,5-1-80,7 1 56,-7 1-48,13-26-208,-4 28 192,4-1 0,0-1-24,0-2 8,0-24-176,4 24 152,11 0 48,4-3-112,5 1 64,-24-22-152,28 22 160,3-1-56,3-2 24,0 2-64,-34-21-64,36 17 48,4 0-48,-1-3 24,3-14-40,-42 0 16,44 5 0,1 0 24,0-5-32,-1 0 8,-44 0 0,45 0 8,-2 0 32,0-5-16,-3-9 32,-40 14-56,39-15 24,-1-4-80,-6 0-64,-1-5-96,-31 24 216,28-23-224,-4-8-32,-3-1-24,-4-1-16,-17 33 296,14-39-304,-9 3 40,0-6 120,-2 1 64,-3 41 80,0-41-48,-3 3 64,-14 2-8,-1 3 120,18 33-128,-20-29 96,-6 2 40,0 3 0,-5-1-72,31 25-64,-31-17 64,-3-2-64,0 2 24,1 3-48,33 14 24,-31-13-8,0 8-8,2-1-24,3 1-32,26 5 72,-24-1-152,4 1-80,2 0-264,13 3-232,5-3 728,-14 14-1089,14-11-431,0 11-328,0 3-249,0-17 2097,6 17-5633,-6-17 5633</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2:11:18.059"/>
    </inkml:context>
    <inkml:brush xml:id="br0">
      <inkml:brushProperty name="width" value="0.04999" units="cm"/>
      <inkml:brushProperty name="height" value="0.04999" units="cm"/>
    </inkml:brush>
  </inkml:definitions>
  <inkml:trace contextRef="#ctx0" brushRef="#br0">396 191 7321,'0'0'0,"-5"-2"800,-14-3-552,19 5-248,-5-14 320,-16 13 208,16-3 169,-11-1 127,16 5-824,-5-5 760,-12 0-80,3 1-56,-1 3-48,15 1-576,-16-2 608,-1 2-31,0 0-25,0 3 0,17-3-552,-17 6 512,0 11-112,-1-12-56,1 15-80,17-20-264,-17 18 208,0 1 48,1 1 8,3 6-80,13-26-184,-14 27 264,0 3-56,9 1-15,-12 0 47,17-31-240,-5 29 208,-1 0 0,1-2-56,0 3-8,5-30-144,-3 27 88,3 2-48,0-1 72,3-4-104,-3-24-8,5 24 0,11-2 32,-9 1-32,13-1 0,-20-22 0,17 19-16,2-2-8,4-1-48,1-3 104,-24-13-32,27 5 40,4 9-64,-2-10-64,4-4-232,-33 0 320,29 5-408,4-5-113,0 0-55,-1 0-16,-32 0 592,33-5-648,-4-2 48,0-7-32,0 9 96,-29 5 536,28-17-408,-2 3 64,0-2 144,-1-1 55,-25 17 145,23-15-104,-1-6 72,-3 1 0,-2 1-8,-17 19 40,7-23 8,10 3-32,-12-3 64,0 1 48,-5 22-88,6-21 104,-3 1 89,-1 1-17,-2 3 40,0 16-216,-4-13 232,-1 6 48,-10-9 16,10 11 16,5 5-312,-16-5 320,2 0-8,-1 0 8,-2 3-16,17 2-304,-18 0 328,1 3-48,-2 3-16,4 7 8,15-13-272,-16 5 208,1 16 32,1-5-40,1 1-7,13-17-193,-6 17 184,-7 2-48,9 0 0,1-2-16,3-17-120,0 17 104,0-1-48,0-3-32,1 3-24,-1-16 0,6 15-24,7-10 40,-6 14-32,14-14 40,-21-5-24,15 6-8,4 7-16,0-13 0,3 4-40,-22-4 64,23 0 0,-1 0-72,0-4 48,-1-3 0,-21 7 24,21-13-88,-2 6 120,1-14-88,-1 8-8,-19 13 64,17-16-24,-1 9-48,-2-10 120,-8 12 16,-6 5-64,14-14 32,-9 11 56,0-3-24,-1 3 8,-4 3-72,2 0 136,-1 0-24,1 0 24,0 3 24,-2-3-160,0 6 152,2 13 8,-1-14 8,-1 14-80,0-19-88,2 13 80,0 5-48,3-1 0,0 2 0,-5-19-32,14 19-24,-9-2-16,12-2-48,-3 1 0,-14-16 88,15 15-112,2-10-104,1 12-232,-1-13-336,-17-4 784,20 3-1169,-1 1-383,2-4-360,1 0-329,-22 0 2241,23 0-2472,1-5 223,0-13-2928,-24 18 5177</inkml:trace>
  <inkml:trace contextRef="#ctx0" brushRef="#br0" timeOffset="727">1774 0 5337,'0'0'0,"4"0"-3529,-4 0 3529</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2:11:20.463"/>
    </inkml:context>
    <inkml:brush xml:id="br0">
      <inkml:brushProperty name="width" value="0.04999" units="cm"/>
      <inkml:brushProperty name="height" value="0.04999" units="cm"/>
    </inkml:brush>
  </inkml:definitions>
  <inkml:trace contextRef="#ctx0" brushRef="#br0">9 109 9145,'0'0'0,"0"-7"3257,1-8-3073,3 10-240,3-1 48,8 1 48,-1 2 72,1 1 64,-1 0 8,0 2-48,0 0 80,-8 4 40,10 1 72,-11 11 57,-5-16-385,16 5 344,-11 10-8,2-10-80,6 12-32,-13-17-224,4 6 160,1 14-32,0-15 0,0 14 32,-5-19-160,2 14 160,-2 0 32,0 1 24,-3 2 8,3-17-224,-6 18 248,-11-1 0,12 0 0,-16 0 24,21-17-272,-13 19 264,-5-3 32,3-3 17,0 1 15,-1-9 8,1 16-56,9-16-80,-12 14-48,18-19-152,-6 3 96,-9 11 72,11-9-16,1 0-24,3-5-128,0 6 136,0-1-112,0 0-24,3 0-24,-3-5 24,7 3-24,11 1-16,-5-4 0,4 0-32,-17 0 72,19 0-176,4 0-144,2-2-176,3-1-296,-28 3 792,27-5-961,4-2-279,-1 0-112,2-9-9,-32 16 1361,33-7-1400,0-10 64,-4 10 24,0-10 7,-29 17 1305,29-14-1224,-1-1 192,-1 1 232,-1-1-2953,-26 15 3753,0 0 0</inkml:trace>
  <inkml:trace contextRef="#ctx0" brushRef="#br0" timeOffset="1">581 61 6993,'0'0'0,"-4"-5"1360,-1-11-400,-12 10-255,17 6-705,-3-14 688,-1 10-48,1-1-24,3 2-112,0 3-504,-4-4 416,4 3-64,0-1 24,0 2 129,0 0-505,0 0 592,0 3 96,0 1-16,0 9-24,0-13-648,2 6 536,-2 13-32,2-4-40,-2 4-80,0-19-384,0 22 369,0 2-113,0 4-136,0 1 0,0-29-120,0 28 104,0-1-48,0 2 0,0 0-48,0-29-8,0 28-48,0-2 8,0-2 8,0-2-48,0-22 80,0 22-216,0 1-144,1-8-289,1 1-271,-2-16 920,4 13-1208,-1-7-264,-1 7-225,1-9-215,-3-4 1912,2 3-2081,0 2 233,-1-1-3105,-1-4 4953</inkml:trace>
  <inkml:trace contextRef="#ctx0" brushRef="#br0" timeOffset="2">330 235 10914,'0'0'0,"0"-6"1440,-3 1-1608,3 5 168,0-7-152,0 2 112,6 4 128,13-3 152,-19 4-240,14-2 264,0 1 48,0 1 128,1 0 160,-15 0-600,17 0 697,0 0-57,2 0-48,2 3-208,-21-3-384,22 4 248,2-1-128,0 0-104,2 1 16,-26-4-32,28 3-8,-1 1 32,2-1-24,-1-3-72,-28 0 72,27 4-192,-1-1-312,0-3-240,0 3-304,-26-3 1048,24 4-1353,-2-1-271,-1 1-289,3-1 33,-24-3 1880,20 0-5065,-20 0 5065</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2:11:23.856"/>
    </inkml:context>
    <inkml:brush xml:id="br0">
      <inkml:brushProperty name="width" value="0.04999" units="cm"/>
      <inkml:brushProperty name="height" value="0.04999" units="cm"/>
    </inkml:brush>
  </inkml:definitions>
  <inkml:trace contextRef="#ctx0" brushRef="#br0">264 599 5177,'0'0'0,"0"-2"1392,-4-3-1176,4 5-216,-3-5 8,-2-2 8,1 0 88,4-7 96,0 14-200,-3-5 288,3-2 72,-4-6 16,1 7 72,-2 0 112,5 6-560,-14-7 673,11-7 95,-11 12 32,10-3 0,4 5-800,-15-5 712,10 0-48,-9 0-135,9 3-81,5 2-448,-16-2 384,13 2-32,-14 0-16,12 4-24,5-4-312,-19 5 336,5 10-16,9-10-48,-14 18 96,19-23-368,-14 17 312,0 0-40,9 4 16,-10 1-96,15-22-192,-4 22 168,-1 2 8,2 0-55,3 0-25,0-24-96,0 21 104,1-2-32,5 0-16,7-4-32,-13-15-24,5 19 16,13-2-112,-3-1 32,-1-11 40,-14-5 24,17 19-24,0-16 32,0 3-16,1-3 48,-18-3-40,20 0 0,-1 0 24,2 0 24,-1-5-48,-20 5 0,21-21-24,0 4-56,-1-4-64,-1-1-1,-19 22 145,19-24-200,-2-3-32,0-4 40,1-2-8,-18 33 200,17-34-128,-3-2 0,-1-2 0,-6-2 24,-7 40 104,16-41-72,-11 0 72,2 3 8,0 4 8,-7 34-16,6-30 56,1 3-32,0 6 24,0 1-24,-7 20-24,7-19 80,-2 2 24,0 3 16,0 7 56,-5 7-176,6-7 192,-1 2 0,-2 3 24,2 2-24,-5 0-192,4 0 177,1 5-73,-2 14 64,2-3 56,-5-16-224,4 22 160,-2 2 96,-1 4-40,1 2-32,-2-30-184,0 35 104,2 1-8,-2 3-72,1 1 32,-1-40-56,2 40 96,0-6-32,0-1 16,1-3-40,-3-30-40,5 26 32,0 0-16,1-5 24,-1-4-144,-5-17 104,5 14-24,0-9 0,0 8 8,0-9 64,-5-4-48,5 0-32,1 0 56,7 0-64,-7-7 40,-6 7 0,13-17-40,-6 0-72,12-6-16,-5-1-8,-14 24 136,15-26-168,1-3 48,-1 0-8,-1 0-40,-14 29 168,15-31-88,-1 3-16,0 3 72,-9-1 8,-5 26 24,17-22-40,-10-1 80,12 3-120,-5 4 56,-14 16 24,7-5-32,8 0-32,-10 3 24,0 0 104,-5 2-64,6 0 48,-1 6 40,0 12 96,0-4-96,-5-14-88,3 17 136,1 2-48,-1 2-48,1 3 56,-4-24-96,3 24 72,1 2 32,1 0-40,0-1 8,-5-25-72,7 26 56,0-2-24,8-2 0,-10-1-32,-5-21 0,16 21-56,-2-4 16,-1 0 8,-13-17 32,16 16-56,-3-3 88,3 1-32,-1-11 8,-1 3 8,-14-6-16,16 3-24,-1-3 80,2 0-24,0-3-48,-17 3 16,16-14 24,1-2-88,2-2 32,-2-5 56,-17 23-24,17-26-24,4-3-16,-4-3 24,0-1-16,-17 33 32,18-36-80,-3 0 168,-1 0-128,0-2 80,-14 38-40,13-36 24,-6 1-32,10 6 16,-3 2-40,-14 27 32,7-21 24,10 4-48,-3 1 24,-7 11-64,-7 5 64,15-13-56,-8 11 8,9 2 24,-11 0 64,-5 0-40,13 3 24,-7 13 24,0-11 0,1 12-8,-7-17-40,14 14 24,-9 1 16,0 1-40,9-3 0,-14-13 0,5 16-24,2-11-40,7 14 64,-9-14 0,-5-5 0,5 14 40,2-11 8,-2 1 16,0-1-16,-5-3-48,6 0 80,-3 0-80,-1 0-88,-1-2-32,-1 2 120,0-6-184,0-10 0,0 9 8,-3-13-72,3 20 248,-5-18-160,-11 3 0,11 0 48,-12 1 152,17 14-40,-14-7-40,-1-7 80,-2 11-8,-2-2-32,19 5 0,-21-4 64,1 2-16,1 1 24,0 1 80,19 0-152,-17 3 160,1 1-40,1 1 56,1 10-72,14-15-104,-14 5 112,9 14-56,-12-2 48,13 1 8,4-18-112,-3 17 56,3 2 40,-4 0-96,4 1-24,0-20 24,0 23-24,4-5 0,1 3 24,11-4 24,-16-17-24,6 19-24,13-5 8,-5-9-24,0 12-56,-14-17 96,15 0 8,1 4-8,-1-1-64,1-3 56,-16 0 8,15 0-64,1-2 16,-1-3 32,-1-8-96,-14 13 112,14-6-136,-9-13 24,12 4-40,-12 0 144,-5 15 8,16-14 8,-11-3-56,2 1 64,6 1-96,-13 15 80,4-16-48,1 11 48,0-10-32,0 11 56,-5 4-24,4-5 24,-3 3 24,1 2 152,0 0-24,-2 0-176,0 5 208,0 9 8,0-9-56,0 13-8,0-18-152,1 13 88,-1-8 32,2 16-80,0-7-32,-2-14-8,3 15 24,3 1 16,-1-1-24,8-1 56,-13-14-72,6 15 80,9 1-104,-8-11 136,12 16-56,-19-21-56,14 5 32,-1 0 0,4 0-88,1-1 32,-18-4 24,20 0-88,1 0 88,1 0-120,1-6 56,-23 6 64,22-17-48,4 3-32,-1-3 56,0 0-64,-25 17 88,27-17-104,-5-4-8,-1 2 96,0 2-32,-21 17 48,17-15 24,0-1-24,-2 3-24,-8 7 0,-7 6 24,16-7-16,-13 2 48,2 5-72,-3 0 88,-2 0-48,2 0 16,-2 5 16,0 1 24,0 11-32,0-17-24,0 5 112,-5 14-24,0-14 16,-1 12 24,6-17-128,-5 14 40,0 0 24,0-1 16,-9 1-32,14-14-48,0 5 16,-5 14-16,0-14-16,0 13 40,5-18-24,-5 5-8,1 10 56,1-11-8,3-1-64,0-3 24,0 4 24,0-1-48,0-3 8,0 0 32,0 0-16,0 0-32,0-2 32,3-3-24,2-10 16,-5 15 8,7-7 0,7-16-96,-9 5 24,10-3-8,-15 21 80,7-21-104,11 1 56,-12-3 24,12 4-64,-18 19 88,13-22 0,-6 3-32,12 0-80,-12 2 88,-7 17 24,17-7-64,-10-10 40,10 12 0,-10 0 56,-7 5-32,16-5-32,-11-1 16,10 5 56,-10 1-40,-5 0 0,7 3 48,7 2 16,-11 12 48,3-11 8,-6-6-120,5 20 112,2-4-48,-1 1-24,1 0-24,-7-17-16,14 16 0,-9 1 32,0 0 8,9 0-16,-14-17-24,5 19 32,2 0 32,7-2-32,-9 2 0,-5-19-32,17 15 48,-10 1-48,12-2-48,-12-11 48,-7-3 0,19 5 24,-4-1-48,1-1-16,-1-3 16,-15 0 24,17 0-168,2-3 48,-2-4-16,2-10-16,-19 17 152,19-14-80,0-2 16,0-2 24,-2-1-48,-17 19 88,19-19-136,-2 0-24,-1 0 48,1-2 24,-17 21 88,14-22 0,-7 3 56,8 2-56,-11 3 32,-4 14-32,5-5 8,0-2-32,0 2 24,-3 1 16,-2 4-16,1-1 24,-1 1 0,0 0 64,0 3-16,0-3-72,0 5 48,0 11 104,0-13-64,-3 14-24,3-17-64,-3 6 88,-1 14 32,1-3-32,-1 1 80,4-18-168,-5 17 136,0 0-144,0 2 72,-9-4-40,14-15-24,0 16-16,-3-1 112,-1-1-112,1 0-24,3-14 40,0 5-40,0 10-8,0-11 8,1-4 32,-1 0 8,4 3-16,-1-3-8,2 0 48,1-1 0,-6 1-24,7-6 40,6-7-104,-8-5-24,11 3-64,-16 15 152,5-19-256,12 0 104,-12-1 8,14-3-16,-19 23 160,7-22-80,12-2 24,-5 3-24,-7 1 32,-7 20 48,19-16-24,-13 1-48,12 8 8,-12-10 104,-6 17-40,16-6-16,-11-7 80,9 11-40,-11 2-16,-3 0-8,7 0 64,0 0 0,0 5 32,0 0-8,-7-5-88,7 17 104,6-11-16,-7 11-40,7-2 40,-13-15-88,5 16 56,9 1-32,-9 0-8,9 0-48,-14-17 32,7 17 0,10-1 16,-10 1 0,10-1-8,-17-16-8,7 13 0,10-8-8,-3 14 16,2-15 8,-16-4-16,13 14 24,4-11-64,1 2 40,-1-1-8,-17-4 8,17 0-32,2 0 64,0 0-64,0-6-16,-19 6 48,19-13-48,0-1-80,-2-2 0,0-1 0,-17 17 128,15-17-136,-1-5-24,-9-1-16,11-1-32,-16 24 208,5-24-248,0 2 72,0-2 0,-3 0-17,-2 24 193,2-24-152,-2 1-32,0 3 32,0 1 56,0 19 96,-6-19-48,-7 4 72,8 9 24,-13-7 32,18 13-80,-5-2 72,-10 0 16,10 2 32,-9 0-16,14 0-104,-4 4 136,-9 11-31,9-1 15,-1 0-40,5-14-80,-5 19 104,0-1 16,0 3-80,1 3 96,4-24-136,0 26 48,0 1-24,0 4 64,0-1-48,0-30-40,0 29 8,5 2 16,2-4 16,7 2-64,-14-29 24,7 26 48,12-4-32,-6-1-32,3-4-8,-16-17 24,14 16-24,1-11 0,1 10-40,-1-15 40,-15 0 24,17 4-96,-3-4-16,1 0-48,1-2-48,-16 2 208,14-14-241,-1-1-71,1-2 56,0-6-40,-14 23 296,14-24-272,-1-3 56,1-4-88,0-2 96,-14 33 208,5-36-216,12-2 72,-10 2 40,10-3 32,-17 39 72,14-40-16,-7 2-40,10 1 40,-10 1-8,-7 36 24,15-33-8,-8 2 16,9 5-16,-11 4 0,-5 22 8,7-19-40,0 3 64,0 11 8,-2-2 64,-5 7-96,5-5 144,-3 2 104,-1 3 88,-1 3 80,0-3-416,0 16 432,0-3-40,0 5 8,-5 2-87,5-20-313,-5 24 304,0 4-8,0 1-72,0 4-16,5-33-208,-6 32 144,1 3-8,2-1-48,3 2 16,0-36-104,0 35 48,0-1 16,2-1-16,3-3 16,-5-30-64,7 31 80,6-3-48,-8-1 0,13-6-8,-18-21-24,13 21 24,3-6 16,-1 1 24,2-11-56,-17-5-8,18 5 0,-1 0 0,0-2-32,2-3 0,-19 0 32,21-1-32,-1-13-64,4 0-16,-1-1-40,-23 15 152,24-19-152,-2-3 16,0-1 24,-1-1 0,-21 24 112,19-22-88,-4-2-48,-1 0 8,-7-2 16,-7 26 112,14-28-160,-9 3 24,0-1 40,0 2 8,-5 24 88,2-21-8,0 2 56,-2 0 8,0 4 24,0 15-80,-6-14 72,1 9-8,-8 0 8,13 0-24,0 5-48,-6-2 64,1-1 8,2 3 40,-1 0-40,4 0-72,-3 0 104,3 5-16,0 12-40,0-12 24,0-5-72,0 22 48,2-6 8,1 3-24,2 3 32,-5-22-64,7 22 24,9 4-8,-11 2 24,12-4-64,-17-24 24,14 27 8,-1 1-48,-6-1-8,12 1 48,-19-28 0,7 31-40,10 0 56,-10-2 56,10 3-8,-17-32-64,5 30 80,11 1-32,-13-4-32,1 1 24,-4-28-40,3 27 24,-1-1 40,-2-4 24,0-1 16,0-21-104,-5 15 136,-11-10-32,13 14 24,-14-15-24,17-4-104,-5 3 24,-14-3 56,3 0-72,2-3-120,14 3 112,-15-7-152,1-9-248,0 1-168,1-4-192,13 19 760,-5-22-961,-11-6-223,11 2-312,0-1-232,5 27 1728,-14-28-1841,14 1-7,-3 1 31,3 4 145,0 22 1672,0-22-4745,0 22 4745</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2:16:41.387"/>
    </inkml:context>
    <inkml:brush xml:id="br0">
      <inkml:brushProperty name="width" value="0.04999" units="cm"/>
      <inkml:brushProperty name="height" value="0.04999" units="cm"/>
    </inkml:brush>
  </inkml:definitions>
  <inkml:trace contextRef="#ctx0" brushRef="#br0">29 516 11370,'0'0'0,"-4"0"1624,-12-2-1648,11-1 96,2 2 312,5 1 200,12-2 33,-2 1-265,-12 1-352,15 16 280,2-18 96,0 1 56,1-3 8,-18 4-440,19-4 336,0 1-176,1 1-56,3 0-64,-23 2-40,22-1 16,0-1 8,0 1-200,0-1-136,-22 2 312,19 0-728,0-2-480,-2 2-473,-1 0-463,-16 0 2144,15 0-2313,-3 0 313,4 15 384,-14-15-2089,-2 0 3705</inkml:trace>
  <inkml:trace contextRef="#ctx0" brushRef="#br0" timeOffset="403">25 668 12994,'0'0'0,"0"0"0,0 0-488,0 0-520,3 0 464,14 0 624,2 0 296,0 0-128,3 0-328,2-1-40,-24 1 120,27-3-96,0-1 56,3 0-48,-2 0-160,-28 4 248,32-3-488,1 0-424,0 0-433,4 0-143,-37 3 1488,54 5-2097,-16-5-1479,-38 0 3576</inkml:trace>
  <inkml:trace contextRef="#ctx0" brushRef="#br0" timeOffset="2348">876 259 7041,'0'0'0,"0"-2"1016,-4-1-704,0 0 64,4 3-376,-3-2 689,3 1 183,-4-1 56,4 2-256,0 0-672,-3 0 528,0 0 8,0 5 88,0 11 65,3-16-689,-3 4 704,-2 15-48,0-1 8,0 2-8,5-20-656,-4 26 552,-1-1-24,0-1-96,2 2-47,3-26-385,-3 24 416,3-2-72,0 4 0,0-7-56,0-19-288,1 19 192,3 0-40,0-2 24,3 2-16,-7-19-160,12 17 152,-7-2 64,11-11-48,-4 12 0,-12-16-168,15 3 208,-1 0-104,0 1-72,2-4 40,-16 0-72,14 0 32,4 0 8,-3-5 40,3-9 8,-18 14-88,17-13 40,-1-6 24,0-2 112,1-2-96,-17 23-80,15-27 24,-1 3-24,-2-3-184,-5 2 80,-7 25 104,14-25-32,-9 1-48,1 3 96,-1 1-72,-5 20 56,5-18-32,-2 3 56,-2 2 56,-1 8 80,0 5-160,0-5 208,0 1-64,-4 2-104,-1 2-40,5 0 0,-13 0 0,10 13 16,-10-1 0,10 4 32,3-16-48,-5 19 96,-9 0 40,11 3 64,-2 0 9,5-22-209,-4 23 80,-1-3 56,2 1 168,3-1-224,0-20-80,0 19 120,0 2 48,1-1-192,4-1 200,-5-19-176,6 16 248,7-2-176,-7 1-16,10-11 32,-16-4-88,14 15-112,1-15 112,0 0-16,0 0-16,-15 0 32,15 0 48,1-2-24,-2-4 16,1-8-48,-15 14 8,14-18-32,-1-1-40,-1 0 16,-7-1-56,-5 20 112,13-21-152,-10-1-64,0 1-32,-1 1 40,-2 20 208,1-22-80,-1 1 80,0-1-32,-3-2 32,3 24 0,-5-20-80,-7-1-16,8 1-8,0 5-24,4 15 128,-16-16-121,13 4 1,-10 7 104,10-1 32,3 6-16,-3-5 16,-2 2 8,2 1-80,0 2 32,3 0 24,-4 0 0,4 0-16,0 3 16,2 1 16,-2-4-16,3 4 120,4 1-104,5 8 48,-6-10 9,-6-3-73,19 13-137,-3-10 257,3 1-55,2 1 7,-21-5-72,22 3 104,0 1-112,0-4 32,0 0-128,-22 0 104,23 0 24,0-5 32,-1 2-48,-3-2 64,-19 5-72,19-3-16,0-2-8,-4 0-8,-3 0 104,-12 5-72,7-6 40,5 1 16,-9-7-16,1 9-40,-4 3 0,1-5 120,1 0-64,-2 2-24,0 0-24,0 3-8,-5-2-48,-8 1 16,9 1 104,-11 0-16,15 0-56,-12 4 40,-1 9-40,0-10-56,1 15 40,12-18 16,-13 15 16,8 3 0,-12 1 8,14 0 32,3-19-56,-5 19 96,0-2-72,5-17-24,-3 19 144,3 0-80,0-19-64,0 19-24,0 2 64,3-1-40,4-2 40,-7-18-40,12 17 112,-7-1-32,11 0 32,-4-4-96,-12-12-16,15 13-40,-3-10-32,3 2 104,0 9-64,-15-14 32,16 0 0,2 0 88,-3 0-48,1-3 16,-16 3-56,14-5 40,1 0 48,-1-14-104,0-1 72,-14 20-56,13-21 40,-7-1-40,12-2-16,-4-1 64,-14 25-48,6-28 120,12-2-128,-6 3 32,-5 0-64,-7 27 40,17-24-72,-4-1 88,-1 4-72,1 2-40,-13 19 96,13-19-104,1 3 40,2 2 72,-1 11-16,-15 3 8,15-5 24,-1 2 16,0 3-8,-1 0 104,-13 0-136,12 0 72,-5 5-16,9 0-24,-10 7-48,-6-12 16,14 3 16,-9 2-88,11 0-16,-12 9 24,-4-14 64,13 0-128,-10 3 128,2 2 24,-2-2-48,-3-3 24,2 3 80,-1-3-104,1 0 64,-2 0 0,0 0-40,-3 0 16,0-3-16,-10-1-72,8-9-8,5 13 80,-17-5-40,3-1 24,-4-7 32,2 8 24,16 5-40,-17-12-32,0 9 24,-2-2-40,0 2 64,19 3-16,-19-2-16,0 1-8,1 1-48,2 3-48,16-3 120,-15 4-72,2 14 32,0-6 40,9 4 8,4-16-8,-15 18 0,12-1-8,-2 0 48,1 2 0,4-19-40,-4 19 80,4-1-32,0-1-48,2 1 0,-2-18 0,5 15-32,7 0 32,-7-1 72,13-1-88,-18-13 16,12 4 40,1 11-152,1-15 112,2 3 56,-16-3-56,17 0-24,-1 0 96,0-2-72,0-11-32,-16 13 32,14-6 0,-1-11 112,-1 4-128,-5 0 8,-7 13 8,15-17 8,-10 0-88,11 1 120,-11-2 16,-5 18-56,5-12 40,1-1 16,-1 0-112,-1 9 0,-4 4 56,5-7 72,-3 3-144,1 0 144,-2 3-88,-1 1 16,2-2-112,0 2 104,-1 5-48,2 9 64,-3-14-8,2 5 48,3 17-24,-1-4 48,3 1 152,-7-19-224,6 19 80,8 0 8,-9-2-160,9-1 48,-14-16 24,7 16 0,10-2-48,-11-2 104,13 3-192,-19-15 136,15 14-56,0-11 0,0 10 112,0-13-32,-15 0-24,15 3 72,0-3-16,0 0-96,-1-5 112,-14 5-72,14-14-56,-1 1 224,-1-3-144,-5-3-48,-7 19 24,17-19-32,-4-3 8,-1 0 8,-5-2-16,-7 24 32,14-28-40,-9-2-128,7 0 72,-8-2 64,-4 32 32,4-30-40,3-1 16,-1 1 8,0 1-40,-6 29 56,5-27 40,0 3-80,0 4 56,-1 1-16,-4 19 0,5-16-32,-2 11 64,2-1-32,-2 3-16,-3 3 16,3 0 24,0 0 32,-1 16 48,1-12-24,-3-4-80,2 24 72,-1-5-32,1 3 72,0 4 72,-2-26-184,1 26 184,1 3-16,1-1-96,0 2 24,-3-30-96,5 29 64,-2 3-112,2-4 8,-1 0-144,-4-28 184,5 27-168,1-6 152,1 3-32,5-4-160,-12-20 208,5 19-408,11 3-352,-2-1-433,0-2-535,-14-19 1728,16 17-2681,3-2-1735,10 8-97,-9-20-2441,-20-3 6954</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2:16:48.723"/>
    </inkml:context>
    <inkml:brush xml:id="br0">
      <inkml:brushProperty name="width" value="0.04999" units="cm"/>
      <inkml:brushProperty name="height" value="0.04999" units="cm"/>
    </inkml:brush>
  </inkml:definitions>
  <inkml:trace contextRef="#ctx0" brushRef="#br0">39 124 2176,'0'0'0,"0"0"0,0 0 1784,-15-1-1528,12-3-88,-11 1-16,14 3-152,0-6 241,0-7 71,0 9 8,0-9-16,0 13-304,0-5 264,0-9-48,0 9-40,0-8 88,0 13-264,0-4 280,0-1 72,0-1 80,0 1 48,0 5-480,2-5 520,-2 0 48,1 1 57,1 1-65,-2 3-560,0-2 520,1 0-48,-1 1-64,0 1 8,0 0-416,0 0 456,0 5 8,0 9-56,0-2 8,0-12-416,0 16 369,-3 3 7,0 5 8,3 1-8,0-25-376,0 26 328,-3 2-24,3-1-8,0 1-56,0-28-240,-3 30 320,3-3-88,0 0 32,0-3-40,0-24-224,0 22 104,0 0 112,0-1-160,0-1 128,0-20-184,0 19 104,1-4-40,1-3 56,1-7-120,-3-5 0,3 14 48,2-14-24,0 0-40,-2 0 16,-3 0 0,5 0 16,-2-1 32,0-6-23,2-7 47,-5 14-72,3-14-24,0 0 32,2-4 64,-1-2-96,-4 20 24,5-19 96,0-4-96,1 1-48,-1 0 88,-5 22-40,6-19-48,-1 0 56,1 3-56,-1 2 0,-5 14 48,5-12 16,0 7-40,-1 0 120,0 0-88,-4 5-8,3-1-8,0 1-40,2 0-24,-1 4 168,-4-4-96,5 15 72,0-11 48,0 14 0,-1-1-64,-4-17-56,5 18 128,0 1 48,0 0 8,1 1 16,-6-20-200,5 19 48,7 2 16,-8-1 64,2 1-16,-6-21-112,14 19 160,-8 0-72,10-2-24,-3-3-72,-13-14 8,13 5 96,-1 11 32,2-13-8,1 2 16,-15-5-136,15 3 104,0 0 64,1-3-40,-1 0 40,-15 0-168,16-1 120,0-4-40,3-11-16,-2 10 0,-17 6-64,16-19 80,-2 3-32,-1-1-72,-7-4-24,-6 21 48,15-22 0,-12 1 48,2-1 16,-1 0 32,-4 22-96,2-22-24,-1 0-48,1 0 88,-2 1-16,0 21 0,0-16 56,0 2 16,-3 8 0,-2-7-24,5 13-48,-5-3 0,1 0 0,-1-2-8,-8 3-8,13 2 16,-3 0 64,-2 0-64,-7 5 0,8 9-8,4-14 8,-4 5 40,-10 16 24,10-6-24,0 0 64,4-15-104,-5 19-24,2 0 144,3 1 8,0 4-16,0-24-112,0 22 136,0 0 32,4 0-31,3-1-41,-7-21-96,14 20 136,-9-4-104,7-2-104,-5-9 32,-7-5 40,14 16 56,-8-11-48,10 11 64,-10-16 40,-6 0-112,18 4 24,-6-4-24,1 0 72,0 0-32,-13 0-40,12-6 24,1-10-40,-7-1-32,9 1-96,-15 16 144,4-21-88,3-1 32,-3 0-56,0-2-9,-4 24 121,1-25-176,-1 3 72,0 0 32,-3 0 64,3 22 8,-5-21 40,1-1-40,-9 0 0,10 1 64,3 21-64,-5-17 24,0 3-72,-7-1 72,8 9-88,4 6 64,-3-14-40,-1 8 80,0-7-56,1 10-8,3 3 24,-3-5 8,3 0 64,0 4-72,0 1 88,0 0-88,0 0 72,2 0 73,2 3-89,-4-3-56,5 3 0,9 2 0,-9-1-137,11 1 153,-16-5-16,13 5-24,-1 0 24,2-1 8,1 9 32,-15-13-40,16 3 41,-1 11 15,1-9 96,0 14-208,-16-19 56,14 13 152,-1 3-88,-1 1-160,-5-1 168,-7-16-72,16 19-16,-10 0 16,10 0 96,-11 1 56,-5-20-152,12 19 0,-9 0 96,2-1-16,0-4-80,-5-14 0,3 17 72,-1-1-8,-1-11 8,1 11-72,-2-16 0,0 3 16,0 2 64,0 7 0,0-12 48,0 0-128,0 3 264,0-3-176,0 0-88,0 0 136,0 0-136,0-1-72,0-2 144,-3-10-32,3 7-8,0 6-32,0-21 72,0 7-32,0-3 56,0-2-64,0 19-32,1-23 72,2 0-64,2-1 8,0 0-40,-5 24 24,6-25-64,0 1 128,7 1-64,-8 2 8,-5 21-8,16-16-8,-10 3-24,10 9 48,-10-1-16,-6 5 0,18-5 24,-14 4-32,12 1-56,-11 3 96,-5-3-32,14 5 16,-8-1-32,10 11-24,-11-12-64,-5-3 104,16 17-64,-11-12 32,9 11 160,-9-12-168,-5-4 40,14 15 56,-8-12-56,8 9-72,-9-8 56,-5-4 16,16 3-16,-11 0 32,7 0 24,-7 0 88,-5-3-128,6 0-56,1 0 40,-3 0 16,1-3-64,-5 3 64,3-5 0,-1 1 8,-1-1 24,1 0 24,-2 5-56,2-1 112,-2-1-136,0 2 48,0 0 48,0 0-72,0 0-56,-4 0 0,1 13-48,0-9-8,3-4 112,-5 15-80,2-3 152,0 1-48,0 1-24,3-14 0,-3 13 144,0-1-144,3 3-32,-4-3 120,4-12-88,-3 15 0,3-3 16,0 2 8,0-9-64,0-5 40,0 18-104,0-15 8,0 0 136,0 2-8,0-5-32,2 0 128,1 0 0,0 0-48,2 0-8,-5 0-72,5-2-56,1-3 56,0-14-72,1 4-56,-7 15 128,14-18-56,-9-2 72,1-3 24,7 1 16,-13 22-56,3-22 48,3-3-48,8 3-16,-9 3 88,-5 19-72,16-19 24,-11 1 8,9 6-16,-9-1 24,-5 13-40,14-5 88,-9 1-104,1-1-16,7 3-80,-13 2 112,4 0-128,1 0 160,1 0-24,1 13 24,-7-13-32,4 5 96,3 14-96,5-4 32,-8 0-48,-4-15 16,4 16 32,9 1 8,-10 0 0,2 1 80,-5-18-120,6 16 56,1-2-32,-3 2 24,1-2-80,-5-14 32,5 12-16,0-7 64,-1 9-48,-1-10 80,-3-4-80,4 4-40,0-1 0,1-3 40,0 0-104,-5 0 104,6-3 88,7-1-48,-8-9-64,7 7-24,-12 6 48,7-18-24,8 4 40,-8 0 40,7-4 88,-14 18-144,6-15 96,10-1-96,-10 0 48,9 0-8,-15 16-40,6-14-72,7 8 128,-9-9-40,3 11 24,-7 4-40,12-4 48,-10 0-120,3 0-16,1 4 56,-6 0 32,5 0 0,-1 4 0,1 0 16,-2 11-40,-3-15 24,4 4 8,0 19-32,-2-6 40,3 3 8,-5-20-24,1 19 16,4 4 40,-2-1 48,2-2-64,-5-20-40,5 22 104,-1-3 40,3 0-56,7-1 0,-14-18-88,6 16 24,10-2-8,-10-9-88,12 7 88,-18-12-16,6 3 40,12 1 8,-4-1-8,-2-3-64,-12 0 24,15 0-64,0-3 64,0-4 104,-1 1 0,-14 6-104,14-14 128,0-1-80,-1-2-24,0-4-48,-13 21 24,6-22-16,8 0 88,-9 0-88,8 1 32,-13 21-16,3-22 32,2 0-136,-1 2 176,1-2-72,-5 22 0,3-19 16,-1 4 144,-1-1-264,1 12 224,-2 4-120,0-13-16,0 10-88,0 1 136,-3 1-104,3 1 72,0 0-48,-5 0 48,0 3 48,1 10-96,4-13 48,-5 4-16,-8 15 96,13-6-128,-5 3 16,5-16 32,-4 17 48,1-1-104,3 3-48,0-3 216,0-16-112,0 17 32,0 1-72,0-4 184,0 2-160,0-16 16,1 14-32,4 0 96,0 0-48,1 1-48,-6-15 32,6 4 88,7 9-48,-8-13 8,7 3-104,-12-3 56,5 3-32,9-3 16,-9 0-40,9-4 168,-14 4-112,7-16 136,5 9-120,-7-12 88,8 7-72,-13 12-32,4-14-96,1-4 112,0 1-128,-2-4-56,-3 21 168,2-20-144,-2-1 24,0-1 8,0 1 48,0 21 64,-4-19-24,1 0-48,0 5 168,0 0-24,3 14-72,-5-14 88,0 1 16,1 0-144,1 7 24,3 6 16,-4-16-48,1 11 40,3-12-56,0 12 24,0 5 40,0-14-88,0 13 0,0-3 144,2 1-56,-2 3 0,5-3-16,-1 1 8,3 2-40,5 0-40,-12 0 88,5 0 32,8 5-16,-9-2-80,12 2 136,-16-5-72,13 13 16,0-13 0,-1 5 72,2-1-104,-14-4 16,15 3-56,-1 1 56,0 0-72,-1 1 72,-13-5 0,12 5 72,1 7-40,-7-8-48,9 8-48,-15-12 64,4 5-40,11 11 80,-11-4 112,3-7-56,-7-5-96,4 19 88,1-6-88,0-8 0,-3 15 120,-2-20-120,1 16 48,1 1 40,-2-1 24,0 0-48,0-16-64,0 14 56,0-1-56,0 0-88,0-9-16,0-4 104,0 18 16,0-15-64,0 2 96,0-2-32,0-3-16,-3 0 40,3 0 80,0 0-64,0 0-8,0 0-48,0-2 0,1-3-32,1-7 16,2 5 32,-4 7-16,5-15-16,0-1 8,1 0 8,1-3 104,-7 19-104,12-22 89,-7 3-49,11-5-80,-11 2 8,-5 22 32,15-21-16,-2 1 48,-7 4-8,9 3-137,-15 13 113,6-6-88,7 0-64,-9 1 152,9 3 48,-13 2-48,3 0 16,3 0 40,1 4-16,-1 0-48,-6-4 8,6 15 40,1-11-72,-2 11 24,-1-1-8,-4-14 16,5 16-32,0 1 88,-1 4-64,3-2 16,-7-19-8,5 20 64,7-1-96,-9-1 96,10-3-7,-13-15-57,5 16-33,9-3 17,-8-10-40,10 11-48,-16-14 104,13 3 72,-7 1-8,13-1-64,-6 1 16,-13-4-16,16 4 0,-2-4 0,2 0 73,1 0 15,-17 0-88,17-4-16,1-2 104,-1-8-104,-1 8 64,-16 6-48,16-19 32,-2 3-80,-1-3 48,-1 1-152,-12 18 152,13-20-24,-8-1 48,9 2-8,-11-1 120,-3 20-136,5-18-16,0 1-40,-4 1 128,1 2 0,-2 14-72,0-14 136,0 7-32,0-5-160,-3 10 8,3 2 48,-3-3-40,-1 1-56,1 1 112,-2 1-56,5 0 40,-4 3-152,-1 2 224,0 10-176,0-10 152,5-5-48,-4 21 88,-9-4-120,13-1 152,-3-2-88,3-14-32,-3 16 48,0-2-112,3 2-40,0 0 32,0-16 72,0 17-16,3-1 16,1-2 144,3 4-48,-7-18-96,12 12-184,-7 3 352,11-11-216,-3 1 48,-13-5 0,12 5 64,1-2-144,1 0 128,0-3-96,-14 0 48,18-1 168,-1-4-256,2-1 128,0-9 24,-19 15-64,19-6 0,0-13 40,-1 2-144,-1-1 104,-17 18 0,16-17 16,-2-4 16,2 4 0,-2-2-64,-14 19 32,6-19 56,10 2 24,-11-2-56,1 0 40,-6 19-64,5-16-48,0-2 24,0 6-8,-4 5 64,-1 7-32,2-12 0,-1 10 24,1 1-24,-2-1-88,0 2 88,0 0-48,0 0 24,1 5 24,1 7-64,-2-12 64,3 15 80,-1-1-80,1 6-16,2 3 120,-5-23-104,3 20-136,2 5 88,-1-1 144,1 1-24,-5-25-72,5 27 72,1 2-24,0-4 40,-1 0-224,-5-25 136,7 24 0,-3 0-88,-1-4-48,-1 4 184,-2-24-48,2 19 72,-2-6 112,0 3-112,-4-12 0,4-4-72,-4 16-24,-11-11 24,11-2 0,-11 0 40,15-3-40,-4 0 64,-17 0-24,7 0-24,0 0 0,14 0-16,-13-3-40,-1-2-40,0 1-144,-1-9-120,15 13 344,-14-2-521,0-2-287,1-3-224,1 3-336,12 4 1368,-13-5-1801,8 0-703,-14 2-969,14 3-1400,5 0 4873,0 3-6321,-3 10 1552,3-13 4769</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2:17:32.937"/>
    </inkml:context>
    <inkml:brush xml:id="br0">
      <inkml:brushProperty name="width" value="0.04999" units="cm"/>
      <inkml:brushProperty name="height" value="0.04999" units="cm"/>
    </inkml:brush>
  </inkml:definitions>
  <inkml:trace contextRef="#ctx0" brushRef="#br0">382 553 4512,'0'0'0,"-3"-2"241,-2-4-49,5 6-192,-5-13 384,0 8 232,5-1 192,0-7 80,0 13-888,0-4 832,0-11 0,0 9 97,0-7-9,0 13-920,0-4 848,0-10-120,-3 9-88,3-9-32,0 14-608,-5-7 625,2-7-9,-1 8-168,-1-9-16,5 15-432,-5-4 376,-8-9-80,10 10 80,-11-2-24,14 5-352,-5-6 392,-11 1-64,12 0 24,-15 1-79,19 4-273,-14-2 200,1 0 64,-1 2-152,-1 4 40,15-4-152,-14 4 120,0 12-72,-2-11 96,-1 14-72,17-19-72,-18 16 136,-1 3 0,2 1 80,1 4-24,16-24-192,-16 25 168,4 2 72,-1 0-112,8 1 64,5-28-192,-16 27 208,13 0-88,-1 3-8,-1-4-56,2-3-48,3-23-8,0 26-8,0-6 72,3 2 0,-3-22-64,6 22 32,0-1 56,10 0-32,-9-6 8,10 0 24,-17-15-88,16 4 80,0 1-40,1 0-24,2-5 40,-19 0-56,17 0-32,1 0 64,-1-2-8,-1-4-64,-16 6 40,17-16 80,-1 2-56,2-7 16,-3 1 24,-15 20-64,15-27 32,-1-2-8,-8 3 0,10-5-72,-16 31 48,5-28-32,11 0 48,-12 1 8,3-2 72,-7 29-96,6-25 0,0 0 96,-1 2-56,0 6 16,-5 17-56,5-17 0,-1 2 0,1 0-56,0 2 40,-5 13 16,5-6 152,-1-7-192,-1 11 104,-1-2-120,-2 4 56,2-2-64,-1 2 120,1 3-56,-1 2 104,-1-5-104,2 17 64,0-4 64,-1 1 9,1 5 79,-2-19-216,1 21 200,1 1-112,1 3-8,2-1 32,-5-24-112,4 27 64,1 0 16,0 0 32,0 0-192,-5-27 80,6 25 16,7-1 48,-9-2-64,1-2 72,-5-20-72,14 18 40,-9-1 32,9-3-48,-7-9-8,-7-5-16,17 17 16,-11-13-104,12 0 104,-4-1 96,-14-3-112,14 0 0,-1 0 96,1-4 0,-1-9-160,-13 13 64,14-5 96,2-15-112,-3-1-8,-1 2 32,-12 19-8,7-25 16,8 0 72,-10-1-136,11-1 40,-16 27 8,5-26-72,9 0 112,-9 1-40,7-2 16,-12 27-16,3-25 72,2-1-216,2 3 200,-3 5-40,-4 18-16,5-14-16,0 1 48,0 9-88,-4-11 40,-1 15 16,3-3 16,-1 0 24,-1 3 16,1 0-96,-2 0 40,2 5 8,-2 9-48,0-1 56,0 3 40,0-16-56,0 17-16,1 0 16,1 4-56,-1 1 72,-1-22-16,2 22 16,1 2 8,2-2 88,0 0-96,-5-22-16,4 22-32,1-1 8,1-1-8,7-1-32,-13-19 64,5 18 64,7-1-16,-5-2-40,7 0 80,-14-15-88,6 15-32,10-11 104,-10 12-72,13-13 72,-19-3-72,13 5 40,0-2-8,4-3-32,-3-1 0,-14 1 0,18-5 0,-1-8-56,-1 7 40,0-13-72,-16 19 88,16-17 16,-4-1-40,3-1 32,-3-3 40,-12 22-48,13-22-16,-1 0 56,-5 0 32,7-1-72,-14 23 0,3-25 16,4 0-48,-3-1-24,3 3 88,-7 23-32,4-19 0,0-2-16,-1 4-16,0-1-32,-3 18 64,3-14-104,0 8 104,-1-7 0,-1 10 56,-1 3-56,2-3 0,-1 1-24,1 2 8,0 3 32,-2-3-16,1 5 72,1 8-32,-1-8-16,1 15-48,-2-20 24,2 18 24,-2-1-24,1 4 32,1 1-16,-2-22-16,1 22-48,1 3 104,3 0 16,-2-1-32,-3-24-40,5 24 88,1 1-120,7-3-24,-10 4 0,-3-26 56,12 23-40,-7 0 56,8-1-32,-9-2 56,-4-20-40,15 19 88,-11-1 8,11-3-40,-9-11 16,-6-4-72,17 14 32,-4-11-88,0 0 80,-1 0-80,-12-3 56,15 0-24,-3-4-24,4-11-8,-3 9 160,-13 6-104,14-21-88,0 1 72,-1-5 32,-7-2-168,-6 27 152,16-27 8,-11-2-72,9-1-8,-9-1 0,-5 31 72,6-32-40,0-1 0,-1 0-64,0-2 64,-5 35 40,6-33-40,-1 1 24,0 0 48,-1 2 144,-4 30-176,7-30 56,-2 3 0,-1 2 48,1 4-192,-5 21 88,5-19 32,-2 5-80,-2 8 24,3-8-16,-4 14 40,1-4-104,1 0 136,-2-1-144,1 2 136,-1 3-24,0-2 16,0 2-32,0 0 216,0 13-88,0-13-112,0 13 168,0-1-72,0 6-24,0-1 0,0-17-72,0 21-40,-3 2 112,0 1-120,0 1 24,3-25 24,0 27-104,-3-1 192,3-1-32,-3 0 32,3-25-88,0 24 112,0 1-56,1-1 32,2 0-16,-3-24-72,5 23 256,0-1-256,1-1 24,0 0 24,-6-21-48,15 19-72,-11 0 184,11 0-80,-3-4 24,-12-15-56,7 15-16,10-11 32,-3 1 24,1 8 8,-15-13-48,14 0 56,2 0-72,-1-2 32,4-10-56,-19 12 40,19-7-64,0-10 80,2 3-72,-2-2 72,-19 16-16,17-18 72,1-1 16,-3-3 40,1 0-56,-16 22-72,15-25 88,-1-4-176,-2 2 88,-5-1-40,-7 28 40,14-29-32,-9 6 32,-1-1-104,1 2 80,-5 22 24,5-18-72,-3 3 72,-1 0 168,-1 1-64,0 14-104,0-12 0,0 7-16,0-2 72,0 6-112,0 1 56,-5-2 72,2 2-72,-2 0-144,1 13 104,4-13 40,-14 5-16,10 18 32,0-2 24,-9-2-8,13-19-32,-3 22 40,0-1-24,-2 1-48,2 0 120,3-22-88,-3 25-16,-1-3 88,4 2 96,0-2-168,0-22 0,0 21 248,2-1-88,3-1-160,1-4 56,-6-15-56,13 14 16,-9-2 16,12 1 8,-3 0 24,-13-13-64,13 14 0,2-11 24,-2 2-24,1 0 88,-14-5-88,16 3-104,-2-3 192,2 0 49,0 0-170,-16 0 33,16-5 81,1-8-113,-1 1 16,-3-1-17,-13 13 33,12-17 65,-7-4-234,9 4-95,-9-4 72,-5 21 192,5-19-256,0-4 88,-2-3 72,-2-1-48,-1 27 144,0-28-64,0 3 56,-3 1 8,-2-1 40,5 25-40,-12-24-128,9 2 56,-13-2 24,11 5 24,5 19 24,-17-17 16,4-1-64,0 4 48,9 0-72,4 14 72,-18-13 56,13 11-24,-7-1 0,12 2 64,0 1-96,-5-2 0,0 2-56,2 3-48,3 2 168,0-5-64,0 14-136,0-11 112,2 10 40,4-8-152,-6-5 136,13 12 16,-7-7 72,11 11-48,-1-11 8,-16-5-48,18 16 128,-3-13-128,6 11-40,0-11-8,-21-3 48,22 5 16,1 0-104,3-1 48,1-4-8,-27 0 48,25 0-96,3 0 136,-1 0 48,-1 0-56,-26 0-32,23 0 0,-2-1 24,-2-4-48,-3 2 80,-16 3-56,15-5 24,-2 0-48,-7 1 80,9-3-88,-15 7 32,3-4 88,2-1-16,-1-1-24,-1-7 32,-3 13-80,2-5-96,0 0 136,-2 1-136,0 0 48,0 4 48,-4-1 48,1-1-168,-1 1 104,-11 1 32,15 0-16,-3 0 32,-9 0-8,8 3-32,-10 2-64,14-5 72,-5 4 0,-9 14 56,9-6-56,-9-7 40,14-5-40,-3 22-88,-10-4 16,10-1 104,-2 2 24,5-19-56,-4 19 48,-1 2-48,0-1-16,2 2-40,3-22 56,0 22-32,0 2 72,0 0 8,3 1 8,-3-25-56,7 22 112,5-1-40,-7 1 48,11-1-48,-16-21-72,4 19 88,12-2-88,-3-1 16,0-11 8,-13-5-24,15 15-40,1-10 80,2 0-8,-1 0-80,-17-5 48,17 3 16,1-3 16,-1-2 0,2-4 80,-19 6-112,19-16 32,2 0-136,-1-3 72,-2 0-40,-18 19 72,19-20 0,-2-2-24,-1 3 64,1-5-8,-17 24-32,16-24 0,0 2 160,-3-2-144,-7-1 96,-6 25-112,16-22-16,-12-3 16,3-1-40,5 3-32,-12 23 72,2-23 56,1 3 0,0 1 8,-1 1-168,-2 18 104,2-15-56,-2 8-32,0-7 104,0 9 56,0 5-72,-5-1 24,0-2 128,0 1-200,-9 2 104,14 0-56,-5 0-40,-9 13-64,9-9 160,-14 17-112,19-21 56,-12 16 48,-1 4-64,8 1 16,-12 4-16,17-25 16,-5 24 56,-9 0 64,11 1-32,0-4 16,3-21-104,-4 23 104,1-2 104,3-1-111,0-1 143,0-19-240,0 18 80,3-2-96,2-1 32,8-2-8,-13-13-8,6 14-8,10-9-40,-3 12 200,-1-12-96,-12-5-56,15 16 136,-1-16-80,0 3-40,3 0-104,-17-3 88,16 0 72,2-1-80,-1-4-56,0-11 152,-17 16-88,18-14-40,-2 0 112,-2-1-40,0-4-64,-14 19 32,13-20-48,-7-9 24,8 4-40,-12-2-88,-2 27 152,5-30-192,-2 0-32,-2-1-9,-1 4 201,0 27 32,0-27-56,-3 5 40,-2 1 72,1 2-160,4 19 104,-13-16 0,10 4-16,-2 7-24,-9-1-8,14 6 48,-3-7-88,-10 2 0,10 1-40,-10-1 144,13 5-16,0-2-104,-4 1 120,-1 1-32,5 0-72,0 0 88,0 0 48,0 0-96,0 3 120,1 2 0,-1-5-72,5 4 48,8 1-112,-7 0 8,10 0-16,-16-5 72,13 4 48,1 1 96,-2-2-72,4-3 16,-16 0-88,18 0 40,-1 3-152,4-3 128,1 0 24,-22 0-40,20 0-104,2 0 120,-3 0-120,-1 0-8,-18 0 112,17 0-48,-1 0 24,-2-1 112,1-1 8,-15 2-96,6-1 48,10 1-8,-12 0 8,9 0-32,-13 0-16,2 0 72,2 0-32,1 0-112,-2 0 104,-3 0-32,2 3-16,-1 0-16,1 2 32,0 12-40,-2-17 40,0 5-16,0 16 0,0-3 32,0 0-88,0-18 72,-4 20-120,1 4 256,0 0-136,0 1 128,3-25-128,-3 27 160,3-3-184,-3 1 136,3-1-48,0-24-64,0 24 40,0-4 24,0 1-24,0-4-24,0-17-16,1 17 48,4-1-7,0 0 31,1-11-8,-6-5-64,13 14 16,-9-11-16,3-3-64,5 0 80,-12 0-16,5 0-32,11 0 32,-3-4 32,-1-9 24,-12 13-56,15-14 64,-3-5 40,2 3-16,1-9-72,-15 25-16,12-24 56,1-3-64,0-2 48,1-1-72,-14 30 32,13-34 0,1 2-56,0-1-48,0 1 152,-14 32-48,13-32-16,1 4 88,-1 3 80,1 4-168,-14 21 16,13-16-48,-7 4 32,11 7-8,-10-1 32,-7 6-8,17-5 48,-11 3 0,10 2-216,-9 3 64,-7-3 104,15 5 0,-8 11-32,9-11 320,-10 9-136,-6-14-152,14 5 72,-8 14-104,9-5-104,-9 2 32,-6-16 104,16 12-32,-11-7 32,10 8-112,-10-10 48,-5-3 64,13 5-88,-10-1 88,2 1-32,-2-2 32,-3-3 0,1 0 16,-1 0 16,0-1 56,0-4-88,0 5 0,-3-13 240,-2 7-256,-9-8 240,11 8-32,3 6-192,-14-19-176,9 6 176,-12-3-184,12 2 64,5 14 120,-17-16-72,12 3 104,-13 1-64,14 7 64,4 5-32,-18-13 56,14 9-40,-12 0 48,11 4-64,5 0 0,-14 0 176,9 0-192,-12 0-56,12 5 72,5-5 0,-18 18-120,14-4 88,-14 3 0,14 4-8,4-21 40,-18 19-64,15 3 56,-2 3 16,-7 0 8,12-25-16,0 29-16,0-4-8,0 1 40,0-1-80,0-25 64,0 25 176,1 0-144,4-1 0,8-3 56,-13-21-88,4 19-104,11-3 168,-9 1-24,11-1 64,-17-16-104,15 12 80,0-7-56,1 0 40,-2-2-136,-14-3 72,16 3-64,-2-3 80,1-1-80,1-4 144,-16 5-80,15-16-32,1-1 48,0-2-16,-2-5-48,-14 24 48,16-25 48,-2-4-96,2-1 32,-3-6-144,-13 36 160,12-38-48,1 0-56,0-2 48,-1 4 40,-12 36 16,13-41-64,-7 0 112,10 1 0,-11 1 80,-5 39-128,14-34 32,-9 3-48,1 7-72,0 5 40,-6 19 48,5-13-24,-2 9 40,-1-1 40,0-1-104,-2 6 48,0-4-24,0 4 48,0 5-8,-4 16 88,4-21-104,-3 16 224,0 4-128,0 4 24,0 1 56,3-25-176,0 32-16,0-1 144,0 4-24,1-3-120,-1-32 16,5 35 136,1-5-32,7 1 80,-8 1-72,-5-32-112,16 28 120,-10-2-32,11-1-8,-2-3 88,-15-22-168,15 21 112,3-2-72,1-3-112,0-4 40,-19-12 32,22 5 48,-3 0 8,3-2-24,-1-3-32,-21 0 0,22 0-48,-2-5 96,2-9 168,1 8-72,-23 6-144,22-23 32,1 3-160,1-2 80,0-4 48,-24 26 0,20-26-40,-2-5 112,-2-2-176,-4-2-40,-12 35 144,7-36 144,5 4-176,-10-1 96,1 3-56,-3 30-8,2-25-24,-2 4 8,0 15-80,-4-8 128,4 14-32,-3-3-168,-1-1 152,-1 1 16,0 3-112,5 0 112,-5 0-32,1 13-56,-1-8 136,0 14 168,5-19-216,-3 17 232,0 4-160,3 2 8,0 4-80,0-27 0,0 29-128,0 1 192,3 0-96,0 1-8,-3-31 40,5 32 24,0-2 56,-1 2 0,1-1-32,-5-31-48,5 32 88,0-2-24,-1-1 16,1-6 32,-5-23-112,5 22 136,-2 1-168,0-5 32,-1 1-16,-2-19 16,0 16-32,0-1 48,-5-3 32,-12-7-48,17-5 0,-13 14-32,-3-14 16,-1 0-88,-5 0-40,22 0 144,-24 0-280,-5-5-48,-1-7-144,-1-1-152,31 13 624,-32-14-816,-3-5-313,-3 0-527,-4-2-841,42 21 2497,-46-25-3744,-2 1-1890,-1-1-3880,49 25 9514</inkml:trace>
  <inkml:trace contextRef="#ctx0" brushRef="#br0" timeOffset="622">3515 28 9009,'0'0'0,"-3"-7"3337,-2-5-3801,2 7-408,3 3 16,0 1-377,-3 1-295,-2 0 88,-11 3 416,4 10 495,-6-10-2559,18-3 3088</inkml:trace>
  <inkml:trace contextRef="#ctx0" brushRef="#br0" timeOffset="623">1304 414 18043,'0'0'0,"19"0"1025,-19 0-1025,28 0 400,15 0 248,9 0 128,7-2 88,-59 2-864,57-3 576,6 0-32,3-2 9,4 3-49,4-2 8,2-3-200,2 2-128,1-1-96,-79 6-88,77-5 80,-2 1-64,-4-3 8,-2-5-8,-69 12-16,67-2-512,-7-1-616,-6 0-1097,-7 1-1784,-47 2 4009,48 0-5385,-7 0-2969,-41 0 8354</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2:17:36.757"/>
    </inkml:context>
    <inkml:brush xml:id="br0">
      <inkml:brushProperty name="width" value="0.04999" units="cm"/>
      <inkml:brushProperty name="height" value="0.04999" units="cm"/>
    </inkml:brush>
  </inkml:definitions>
  <inkml:trace contextRef="#ctx0" brushRef="#br0">0 1 9586,'0'0'0,"2"0"1552,-2 0-1552,5 0 304,9 0 168,0 5 344,-7-1 232,-7-4-1048,18 15 1137,-3-11-249,-1 11-192,2-11-56,-16-4-640,16 19 688,-1 0-8,0 4-111,-1-1-41,-14-22-528,13 27 336,-1-1-96,-7 1-80,8 7-64,-13-34-96,3 33 112,0 0-72,-2 5-40,-1-3-96,0-35 96,-3 35-224,-1-1-224,-12 1-376,2-3-505,14-32 1329,-15 31-1944,-2-1-625,0 0-479,-1 1 335,18-31 2713,-35 14-5145,35-14 5145</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2:17:37.490"/>
    </inkml:context>
    <inkml:brush xml:id="br0">
      <inkml:brushProperty name="width" value="0.04999" units="cm"/>
      <inkml:brushProperty name="height" value="0.04999" units="cm"/>
    </inkml:brush>
  </inkml:definitions>
  <inkml:trace contextRef="#ctx0" brushRef="#br0">311 91 6705,'0'0'0,"0"-19"976,0 19-976,-4-18 128,1-2-16,3 2 352,-3 17 320,3 1-784,-5-3 833,1-2-65,-1 2-88,-11 1 40,16 2-720,-5-1 832,-12 1 16,4 0-87,-3 3-121,16-3-640,-15 5 584,-3 9-24,-1-2 0,0 3-48,19-15-512,-19 17 464,-1 7-128,-1 4-32,1 2 97,20-30-401,-19 37 360,3-2 128,3-1-24,8 3-128,5-37-336,-12 34 360,12 3-120,-3-4-104,3-1-40,0-32-96,0 31 40,3-1-40,3 0 32,12 0-88,-18-30 56,15 31-48,4-3-96,5-3-240,3-4-328,-27-21 712,33 17-1336,5-2-825,5-3-1408,9 2-304,-52-14 3873,59 5-6601,-59-5 6601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02:29.672"/>
    </inkml:context>
    <inkml:brush xml:id="br0">
      <inkml:brushProperty name="width" value="0.04998" units="cm"/>
      <inkml:brushProperty name="height" value="0.04998" units="cm"/>
    </inkml:brush>
  </inkml:definitions>
  <inkml:trace contextRef="#ctx0" brushRef="#br0">63 36 9394,'0'0'0,"0"0"0,0 0 1432,-2 4-992,0 2-8,2 0 128,0-6-560,0 19 776,4-2-96,0 6-119,0 1-201,-4-24-360,6 32 256,13 1 8,-15 6 96,3 3 128,-7-42-488,16 43 520,-12 5 48,3 2-40,11 0 16,-18-50-544,4 49 528,0 1-95,3 0-1,-3-4 16,-4-46-448,4 45 368,0-1-40,-4-3 16,4-1-192,-4-40-152,0 37 248,0-6-144,4-4 40,-4-4 24,0-23-168,0 19 24,0-13 280,-2 10-120,0-16 0,2 0-184,-2 0 136,-4-2 32,0-4-32,0-15-176,6 21 40,-9-25 240,-9-1-304,16-10-56,-17-3 136,19 39-16,-17-44-48,11-3 160,-11-5-288,11 0 176,6 52 0,-16-54 80,9-2-184,1 0 368,0-2-112,6 58-152,-2-54 0,0 6 97,2 2 175,6 5-192,-6 41-80,6-39 80,15 1 56,-15 7 112,15 0 56,-21 31-304,23-25 176,2 0 104,-5 4-392,9 15 128,-29 6-16,32-16-16,-3 16 64,8 0-8,-4 6-24,-33-6-16,35 23 56,5-5 0,-3 5 0,-4 4 24,-33-27-80,34 29 264,-3 2-344,-4 5 96,-5-1-72,-22-35 56,21 35 0,-17 2 56,13 3 56,-17-1-16,0-39-96,0 42-168,-4-1 184,-17-3-72,4-1 112,17-37-56,-18 35-32,-5-2 48,-4-1 96,-2-8-224,29-24 112,-37 25 16,-1-6-144,1-2-168,0-11 144,37-6 152,-40 18-184,-1-18-80,-3 5-104,5-5-96,39 0 464,-36-2-641,5-7-191,2-9 0,2 11-320,27 7 1152,-23-22-1400,17 5-305,-2 0-615,2-1-417,6 18 2737,0-17-3193,0 0 217,16 11-1657,-16 6 4633</inkml:trace>
  <inkml:trace contextRef="#ctx0" brushRef="#br0" timeOffset="1062">976 106 5377,'0'0'0,"0"0"1048,0 0-360,0 0 64,0 0-752,0 5 1024,0-5 49,0 0-1,-2 0-120,2 0-952,0 4 736,-2-4-88,0 6-72,2 0-7,0-6-569,0 19 528,0-3-40,0 5 16,0 4-96,0-25-408,0 29 376,0 4 40,4 3-128,-4 5 88,0-41-376,-4 46 408,1 4-120,-1-1 97,4 3-89,0-52-296,0 50 256,0 0 8,0-3-80,0-3 56,0-44-240,4 39 88,-4-1 88,0-3-24,0-6-64,0-29-88,0 27 152,0-6-96,0-15 32,0 15-168,0-21 80,5 0-104,-1 0-48,-4 0 16,4-2 96,-4 2 40,0-17-136,0 1 144,4-7-80,-4-6 8,0 29 64,0-36 24,-2-3-96,-2-3-80,0-3 40,4 45 112,-4-48-136,1-6 96,-3 2 0,2 0-32,4 52 72,-8-51-120,2 1-96,-1 4 56,-1 5-168,8 41 328,-17-34-465,13 3-143,0 4-240,-2 5-136,6 22 984,-2-17-1216,-2 11-297,2 0-367,0 3-497,2 3 2377,-3-2-2568,3 2-2265,0 0 4833</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2:17:50.426"/>
    </inkml:context>
    <inkml:brush xml:id="br0">
      <inkml:brushProperty name="width" value="0.04999" units="cm"/>
      <inkml:brushProperty name="height" value="0.04999" units="cm"/>
    </inkml:brush>
  </inkml:definitions>
  <inkml:trace contextRef="#ctx0" brushRef="#br0">7 2099 6617,'0'0'0,"0"-1"1856,-3-2-1760,3 3-96,-3-5-792,3 2-48,5 1 344,10 2 576,-15 0-80,15 0 440,0 0 40,3 0-160,-1-1-24,-17 1-296,22-2 344,0-1 232,2-2 185,0 2 63,-24 3-824,25-5 728,1 0-88,2 1-24,2-1-56,-30 5-560,32-5 632,1 0-47,2-1-89,1 0-40,-36 6-456,36-13 392,4 8-72,0-10 16,2 8-40,-42 7-296,46-16 344,0 4 112,3 6-24,2-13 8,-51 19-440,50-13 384,4-3-79,3 0-9,1 2 0,-58 14-296,61-17 168,-1 2-64,-2-2-64,1 0-40,-59 17 0,60-19 72,3-2 40,2 0 64,0-1-88,-65 22-88,68-23 160,3 0-8,-1 0-8,1-3 72,-71 26-216,69-26 104,1 0 0,1 1 0,-1 0 0,-70 25-104,68-23 112,-2-3-48,-3-1 40,1-2-48,-64 29-56,63-27 40,0 4 24,-1-3-24,1-1 64,-63 27-104,63-28 120,-1-2 8,1-2 32,-1 1-56,-62 31-104,62-30 120,-2-2-16,2 2-32,-2 1 72,-60 29-144,60-28 152,-3 0 32,-4-1-63,1-1 7,-54 30-128,54-28 64,0-3-80,1 1-24,-3 0 0,-52 30 40,53-31 32,0-1-72,-2 2 128,0 2-72,-51 28-16,50-29 0,-2 1 96,-3 1-80,0-3 32,-45 30-48,42-29 0,0 2 16,0 4 24,-2-1 32,-40 24-72,39-22 96,-4-2-40,-2 0-16,-3 2 16,-30 22-56,29-20 8,-2 1 80,0 0-8,1 1-40,-28 18-40,27-19 40,0 2 8,0 1 0,-2 3 8,-25 13-56,27-12 72,0-2-72,0-1-16,-2 1 16,-25 14 0,24-14-56,0 0 112,-1-1 16,-1 3-48,-22 12-24,23-13 112,0 0-56,-2 7 16,-1-13 16,-20 19-88,19-6 8,-1-10 64,-2 11-32,-1-1 8,-15 6-48,13-13 24,1 8-40,-1-7 32,0 7 0,-13 5-16,6-5 24,8-1 8,-9 1-8,0 1 8,-5 4-32,4-5 24,1 0 24,-2 2-8,-1 1 56,-2 2-96,1-1 56,-1-1 88,0 1-56,0-3-32,0 4-56,0-1 112,0 1-72,0 0 32,0 0 16,0 0-88,-3-2 72,0 1 40,0 1-40,0 0-72,3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2:17:53.522"/>
    </inkml:context>
    <inkml:brush xml:id="br0">
      <inkml:brushProperty name="width" value="0.04999" units="cm"/>
      <inkml:brushProperty name="height" value="0.04999" units="cm"/>
    </inkml:brush>
  </inkml:definitions>
  <inkml:trace contextRef="#ctx0" brushRef="#br0">89 30 4873,'0'0'0,"-19"-4"216,0-3 88,0-5 160,3 8 112,13 3 16,-2-1-96,5 2-496,-5 18 400,2-18 8,3 0 40,0 3 56,0 0 17,0 1 47,5 0 32,1 1 72,-6-5-672,15 5 704,-1 0-40,2-2-48,3 0-71,-19-3-545,20 3 472,4 0-48,0-3-80,1 0-40,-25 0-304,28 0 216,2 0 8,2 0-8,0 0-48,-32 0-168,34 0 208,1 0-32,-2 0-56,1 0 48,-34 0-168,31 3 128,-2 1-48,-2-1 0,-4 0-24,-23-3-56,24 5 40,-5-1 40,0 1-8,-5 0 24,-14-5-96,13 5 104,-7-1 16,9 9 48,-11-10 24,-4-3-192,5 5 216,0 12 9,-4-12 47,1 9 8,-2-14-280,0 13 288,0 1 8,0 0-8,-5 4 32,5-18-320,-5 20 240,-7 1-24,12 1-24,-5 2-32,5-24-160,-5 20 152,1 2-64,0-3-8,1-1-40,3-18-40,-3 17 16,0-1 8,0-2-24,3-9 16,0-5-16,0 17 0,0-13-144,1 0-360,2 1-656,-3-5 1160,5 5-2073,8 0-1575,3 9-489,-2-11-3001,-14-3 7138</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2:18:00.803"/>
    </inkml:context>
    <inkml:brush xml:id="br0">
      <inkml:brushProperty name="width" value="0.04999" units="cm"/>
      <inkml:brushProperty name="height" value="0.04999" units="cm"/>
    </inkml:brush>
  </inkml:definitions>
  <inkml:trace contextRef="#ctx0" brushRef="#br0">33 492 5641,'0'0'0,"0"0"0,0-17 248,0-2-48,0-2 112,0 2 112,0 13 40,0-8-24,2 9-72,3-9 48,-5 14-416,6 13 432,0-18 33,-1-1-25,1 1 8,-6 5-448,5-3 440,-2 1 32,1 2 88,-3 0 32,-1 0-592,0 14 632,0 1-24,-3 5-23,-2 7-73,5-27-512,-12 32 496,8 9 32,-10 6-56,9 4-8,5-51-464,-12 55 408,7 2-152,0-3-8,1 1-64,4-55-184,-4 53 168,1-3 56,3 1-56,0-7 24,0-44-192,0 43 209,0-7-41,2-3 24,-1-3-8,-1-30-184,4 29 176,-1-7-8,1-3-16,0 0 8,-4-19-160,4 13 136,0-9 32,-1 1-16,0-5 24,-3 0-176,5 0 216,-2-1-48,1-15 24,1-2-80,-5 18-112,5-22 80,1-8-16,1-5-56,5-3 24,-12 38-32,3-47 24,4-2-24,5-5 8,-8-3-32,-4 57 24,4-58-48,3-2 72,-1-1-8,0 5 8,-6 56-24,5-56-120,1 2 56,-1 5-24,1 2 64,-6 47 24,5-43 88,2 5-112,5 5 0,-7 5-16,-5 28 40,5-24-16,7 6 8,-7 4 32,1 9-24,-6 5 0,15-1 64,-11-1 48,15 2 48,-4 13-16,-15-13-144,15 13 176,3 7 24,1 4-16,1 3 40,-20-27-224,22 31 224,1 6-80,-1 5 8,2 4 72,-24-46-224,22 51 208,1 4-23,1 2 7,3 2-136,-27-59-56,25 58 56,4-1 48,-2-1-32,3-3 0,-30-53-72,28 53 48,2-6 0,-1-3 32,-2-9 40,-27-35-120,25 32 96,-1-5-24,-2-4 16,-3-4-88,-19-19 0,17 5 0,-3 8 120,1-13-24,-3-2 48,-12 2-144,5-14 136,11-2-80,-11-8 16,7-6-32,-12 30-40,3-36 48,2-8 16,0-9-48,0-7-16,-5 60 0,4-66 16,-2-2-48,0-6 24,-1 1-24,-1 73 32,0-75-136,0 1-24,0 3-16,-5-3 8,5 74 168,-4-67-112,-1 2-32,-9 8 24,10 7-72,4 50 192,-15-46-232,11 10-16,-10 4-48,10 8-81,4 24 377,-5-17-496,-8 3-192,13 9-288,-3 2-424,3 3 1400,0 0-1761,0 0-503,5 15-561,1 3-319,11 6 543,-4 1-2408,-13-25 5009</inkml:trace>
  <inkml:trace contextRef="#ctx0" brushRef="#br0" timeOffset="618">1689 268 10474,'0'0'0,"-17"-6"384,1-10 16,-3 10 112,3-7 56,16 13-568,-12-2 496,-1 2-128,-1 0 96,-4 3 97,-2 12 127,-5-11 128,-5 19 96,-4-4 136,34-19-1048,-34 20 1121,-1 9-41,-2 2-104,3 7-216,34-38-760,-32 43 728,3 3-16,6 3-175,4 3-33,19-52-504,-16 55 344,11-1-104,0 3 24,5 0-40,0-2-56,7-1 0,15-2-16,-2-4 80,-20-48-232,24 44 144,5-4-48,2-4 8,6-4-64,-37-32-40,36 31 88,4-4-48,-1 0 32,1-5-16,-1-3-24,2-6 152,0-10-120,2 0-24,-43-3-40,44 0 48,-2-5-24,-3-14 32,-2-4-168,-37 23 112,33-26 0,-6-7-104,-4-2 64,-4-4 64,-19 39-24,15-48-40,-11-7-144,1-8 8,-3-5-24,-2 68 200,0-75-232,-5 1 8,-11 0-32,0-1-40,16 75 296,-20-72-320,-4 2 96,-3 4 16,-3 5 104,30 61 104,-30-52-88,-3 8 24,0 6 24,1 5 24,32 33 16,-32-27-80,5 3-112,0 7-136,5 10-241,22 7 569,-20-12-784,4 10-240,2 2-328,1 0-329,13 0 1681,-5 5-2152,-7 12-649,12-4-639,-3-8-3154,3-5 6594</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2:18:10.842"/>
    </inkml:context>
    <inkml:brush xml:id="br0">
      <inkml:brushProperty name="width" value="0.04999" units="cm"/>
      <inkml:brushProperty name="height" value="0.04999" units="cm"/>
    </inkml:brush>
  </inkml:definitions>
  <inkml:trace contextRef="#ctx0" brushRef="#br0">113 37 3328,'0'0'0,"0"-15"488,0 15-488,0-12 168,0 7 40,0 0 88,0 5 81,0 0-377,0 23 400,0-11-24,2-8 16,-1 10 40,-1-14-432,2 5 440,-1 9 16,1-2-56,-2 1-40,0 3-40,0 0-80,0 0-56,-5-1-56,5-15-128,-3 16 96,-2 0-40,1 0-32,-9 1 8,13-17-32,-3 18-72,-10-1-112,10-1-264,-13 0-312,16-16 760,-12 14-1000,7 3-144,-13-1 183,-2-16-2359,20 0 3320,0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2:18:43.586"/>
    </inkml:context>
    <inkml:brush xml:id="br0">
      <inkml:brushProperty name="width" value="0.04999" units="cm"/>
      <inkml:brushProperty name="height" value="0.04999" units="cm"/>
    </inkml:brush>
  </inkml:definitions>
  <inkml:trace contextRef="#ctx0" brushRef="#br0">110 296 7137,'0'0'0,"-13"0"3017,13 0-3017,-4-1 424,-12 1-488,13 0 88,3 12 280,0-12-304,0 31 544,3-15 152,0 4 40,2 7 0,-5-27-736,4 29 729,0 7 7,0 5 56,0 5-72,-1 3-112,0 3-56,0 0-192,2 0-104,-5-52-256,6 54 224,0-5-64,7-1-7,-10-4 47,-3-44-200,7 40 168,-1-1-120,0-6 56,-1 2-72,-5-35-32,5 30 64,-1-3 80,-2-5 24,0-3 40,-2-19-208,0 13 328,0-8 0,-13-1 40,10-4 80,3 0-448,-14 0 288,9-4 80,-11-12-128,11-3-80,5 19-160,-19-26 144,7-7-64,-3-6 40,3-4-72,12 43-48,-13-46 80,8-3-48,-10-3-16,10-2 32,5 54-48,-13-58 136,10-1 0,-2 5 41,2 1 23,3 53-200,-3-49 136,3 1-24,1 4 24,6 3-48,-7 41-88,16-37 64,-4 6-24,4 4-8,1 6-8,-17 21-24,19-16 16,0 10-16,4 0 0,0 3 0,-23 3 0,24 0 16,1 3-16,1 13 24,-1-4-40,-25-12 16,24 18 0,-2 4-8,-3 5-8,-2 1 40,-17-28-24,14 29 0,-7 1 0,-1 0 0,-1 1 16,-5-31-16,1 32 32,-1-5 8,-3-2-32,-1-3-48,4-22 40,-18 22-8,4-3-48,-2-1 0,-1-13 120,17-5-64,-21 12 16,1-12 64,-3 0 32,3 0-96,20 0-16,-22-1 152,1-14-80,2 0-16,0-3 40,19 18-96,-14-20 16,1-3 56,9 0 8,-9-3-48,13 26-32,0-26 56,0-5-16,0 5 0,5-3 0,-5 29-40,12-24 32,3 2-32,2 3 0,3 5 16,-20 14-16,26-16 0,-1 12 0,4-1-16,1 2 16,-30 3 0,28 0 24,2 0 8,0 15-16,-1-10 8,-29-5-24,28 21 32,-1-4-16,-2 1-8,-1 2 64,-24-20-72,22 19 40,-1 2 24,-1 1 0,-2 0-32,-18-22-32,16 24 56,-2 1-16,-10-1 8,11-1 32,-15-23-80,3 21 48,2-1-24,-4-4 64,1-1-48,-2-15-40,0 12 120,-3-9 80,-1 1-96,-8-1 48,12-3-152,-3 0 176,-2 0-32,-11-2 16,13-3-112,3 5-48,-5-17 32,-7 3-48,12-2 176,-4-8-32,4 24-128,-3-24 104,3-2 32,0-4-120,0 3 24,0 27-40,3-30 64,4 0-64,9-2 24,-10 2-8,-6 30-16,19-30-24,-3 6 32,1 5-8,-3 6-24,-14 13 24,16-4-16,-2 1-16,1 1 0,-1 0 64,-14 2-32,14 0-16,2 0 16,-2 0 32,0 4-48,-14-4 16,15 3 48,-3 1-32,1 1-16,-7 0 41,-6-5-41,14 3-33,-9 0 49,8 0 1,-8 1-74,-5-4 57,6 3 40,-1 0-23,-1-3-1,1 0 16,-5 0-32,2 0 8,-2 0 24,0 0-16,0 0 32,0 0-48,-3 0 0,-1 3 0,0 0 40,-11 2-8,15-5-32,-3 14 72,-9-11 16,8 12-24,-8-3-8,12-12-56,-3 16 32,-2 1 0,0 2 24,0 4 40,5-23-96,-4 20 104,0 4-48,4 0 32,0 3-40,0-27-48,0 26 16,4-3-64,2-1 32,8-5-8,-14-17 24,5 17-48,12-1 120,-4 0-112,3-2 56,-16-14-16,17 5 120,1 11-104,1-16 8,-2 3 40,-17-3-64,17 0-64,2 0 80,0-5 48,-1-9-96,-18 14 32,16-13 16,-1-2 0,-2-3-32,-8-4-32,-5 22 48,12-24 32,-10-3 56,-2 1-96,0-6 48,0 32-40,-3-33 16,-10 0-152,8-1 16,-14 1 120,19 33 0,-15-33 0,-3 3-16,1 0 80,-1 3-112,18 27 48,-17-25-72,-2 4 80,5 4-32,-4 2 24,18 15 0,-14-4-80,2-3 56,-1 3 24,10 0 0,3 4 0,-5 0 40,0 0-40,2 4-88,3 11 88,0-15 0,0 5-32,2 11 32,2-3 80,9 1-96,-13-14 16,14 12 24,2 3-80,2-3 8,4-7 48,-22-5 0,20 14 16,4-9 32,1 9-32,2-10 24,-27-4-40,27 4-24,1-1 8,-1-3 72,0 0-96,-27 0 40,26 0-16,-1-1 88,0-4-40,-3-1 40,-22 6-72,21-14 80,-4 7-96,-4-9 32,0 12-16,-13 4 0,4-15 0,-1 3-16,1 5-16,-4-8 32,0 15 0,0-7 16,-4 1 40,-10-7-64,10 12 16,4 1-8,-18-3 80,5 1-80,1 0 56,-1 1-40,13 1-16,-14 0-24,1 3-40,9 0 0,-12 11 40,16-14 24,-3 13-80,-1 1 96,1 4 0,3 1-16,0-19 0,2 22 16,3 2-32,1 1 0,10 3 48,-16-28-32,12 29 48,3 2 8,-1 1 32,0-2-72,-14-30-16,13 30 64,1-1-32,-8-1-112,10-3 8,-16-25 72,6 26-184,1-3 48,-1 0 120,-1-4-56,-5-19 72,1 15-16,-1-2 16,0-10 16,-4 2 16,4-5-32,-13 5 40,8-2-8,-11-3-32,4-2 0,12 2 0,-13-12 16,0-3-80,-1 0-8,0-4 136,14 19-64,-5-19-96,-12-5 160,14 0-24,-2 0-96,5 24 56,-3-27 72,3 2-112,1 0 40,12-4 40,-13 29-40,14-26 32,5 0 56,3 1-24,2 1-128,-24 24 64,27-27-40,5 2-128,1 1 152,2 2 32,-35 22-16,36-24 16,-1 1 0,1-3-64,-1 3 80,-35 23-32,35-22 0,-4-1 56,-1 3-24,-4 2-32,-26 18 0,19-12-16,-2-2 0,-4 1 32,-8 8-16,-5 5 0,4-6 48,-1 4-48,-1 2 32,-2 5 40,0-5-72,-3 16 80,-10 1 8,8 5-56,-9 2 24,14-24-56,-5 30 32,-13 2 16,13 1 72,-14 3-72,19-36-48,-5 37 56,-12-3-8,12 0-80,0 0 16,5-34 16,-12 34 0,12-3-16,0 1 48,0-4-48,0-28 16,0 27-72,0 2-64,1-4-16,5 0-64,-6-25 216,13 23-360,-10-4-120,2-4-361,0-10-183,-5-5 1024,4 13-1280,0-13-272,-3 0-249,-1 0-359,0 0 2160,0-2-2313,-3-4-135,-10-12-25,9 1 113,4 17 2360,-18-19-2137,6-3 577,-3-2 528,0 0 536,15 24 496,-16-26-56,0-1 272,0 0 360,0 1 384,16 26-960,-14-25 1280,1 1 280,9 4 121,-12 1-25,16 19-1656,-3-19 1585,0 5-73,3 1-152,0 8-168,0 5-1192,3-6 1105,9 0-201,1 1-72,3 2-56,-16 3-776,17-2 656,5 1-24,4-1-79,1 2-57,-27 0-496,30 3 416,3 0-32,0 2-72,0-2-72,-33-3-240,35 3 280,-2 1-104,2-1-40,-2-3 8,-33 0-144,33 0 88,1 0-40,-3 0 48,-1 0 8,-30 0-104,27-2 40,-1 1 80,-4-4-64,-2 0-40,-20 5-16,16-5 56,-10-7-40,7 9 24,-11-4 32,-2 7-72,1-14 88,-1 11-40,0-10 24,-5 8-48,5 5-24,-17-4 32,4-1 24,-2 0-24,-4 4-32,19 1 0,-19 0 48,-2 0-8,1 4 8,-3 9-40,23-13-8,-22 5-8,2 17 80,-2-5-56,3 5 96,19-22-112,-16 23 88,0 2-88,11 0 88,-11 0-88,16-25 0,-3 27 80,0-3-7,0 3-33,3-3 40,0-24-80,0 22 40,0-2-40,3-2-72,3-2 24,-6-16 48,16 14-89,-10-9 105,13 9 1,-4-14-34,-15 0 17,16 3 17,1-3 15,-1 0-32,1-3 56,-17 3-56,16-14 88,1-1-40,-1 0 72,0-4-32,-16 19-88,16-19 48,-2-5-24,-1-3 24,-7-2-32,-6 29-16,14-31 32,-9 1-8,0 1-80,-1 2 40,-4 27 16,5-25-16,0 3 48,0 3-32,-2 13 32,-3 6-32,5-13 8,-1 10 40,0 1 0,0 1-80,-4 1 32,3 0-16,1 3-32,0 11 96,1-1 0,-5-13-48,5 16 24,1 4-8,1 4 0,-1 0 16,-6-24-32,6 25 32,7-1 56,-10-1-56,3 3-32,-6-26 0,13 23 0,-8 0-64,9-1 48,-9-3 64,-5-19-48,15 17 0,-10-3 32,11-9 24,-10 11-24,-6-16-32,18 3 88,-12 2 8,10-2-128,-3-3 48,-13 0-16,12-2 0,2-2-48,-1-12 128,3 2-112,-16 14 32,16-18 32,0 1 24,-1-4-56,0-4 104,-15 25-104,15-25 48,0-4-48,-1 1 0,2-1-16,-16 29 16,14-28 0,2-1 0,0 6 16,-2 2 0,-14 21-16,14-16-16,0 2 48,-1 8-16,1-9-48,-14 15 32,7-4-16,8-1 0,-8 2 0,7 3 32,-14 0-16,3 0 0,2 0-32,0 3 8,-1 0 48,-4-3-24,3 3 0,-1 0 0,0 2 32,-1 0-48,-1-5 16,0 3 16,0 0-16,-5-3 16,5 0-16,-4 0 16,-11 3 0,11-3 0,-12 3 16,16-3-32,-14 4 8,-1-4 8,0 3-32,-1 0 16,16-3 0,-16 3-24,-1 10 40,1-8-16,-2 14 0,4-5-16,1 2 32,9 3 8,-10 0-24,14-19 0,-4 22 32,0-3-48,0 3 48,1 0-32,3-22 0,0 22 32,0-1-64,5-1 80,1 2-48,-6-22 0,16 16 32,-2 0-8,2-11-64,3 11 40,-19-16 0,19 4-16,3 9 48,2-13-32,1 0 0,-25 0 0,27 0-112,0 0 80,-2-5 80,1-9-48,-26 14 0,25-13 48,-1-1-80,-2-5 80,-2 0-32,-20 19-16,19-20 32,-1-4-8,-4-5-80,-1-1 56,-13 30 0,6-31 0,10-1 16,-11 2 72,-1 2-24,-4 28-64,5-29 0,0 5 32,-2 4-144,0 4 40,-3 16 72,2-6 24,-1-7-24,1 11 48,0 1-16,-2 1-32,1 0 16,1 5-16,-1 14 0,2-4 48,-3-15-48,5 19 24,0 5-48,0 0 96,-1 4-72,-4-28 0,7 30-48,5-1 128,-7 1-128,8-5 8,-13-25 40,6 27-32,10 0-48,-3-5 64,1-1 16,-14-21 0,14 19 96,2-4-40,-2-2-56,2-10 16,-16-3-16,14 3-40,2-3 40,-2 0 8,0-4 40,-14 4-48,16-15 80,0 3-80,0-6 72,-2 1-8,-14 17-64,14-24-64,-1-1 208,0 0-56,-7-2-88,-6 27 0,16-26 64,-10 3-80,10-3-120,-10 3 152,-6 23-16,15-19 40,-11 1-56,10 12 48,-9 1 16,-5 5-48,7-5 32,5 4 32,-9 1-64,2 3-16,-5-3 16,13 14-16,-8 4-16,9 5 136,-9 3-56,-5-26-48,12 33 16,-7 0 0,9 3-48,-9 2-16,-5-38 48,5 38-72,7 2 72,-9 1-112,2 0 8,-5-41 104,5 40-96,0-2 128,-4 0-32,1-5 32,-2-33-32,0 35-16,-3-4-32,0-4 112,-10-5-64,13-22 0,-5 18 48,-11-4-96,12 0 0,-17-11 32,21-3 16,-16 13-32,0-13 64,-1-2-48,1-2 32,16 4-16,-16-16 32,2-2-136,-2-1-8,2-4 40,14 23 72,-14-29-80,9 1 64,-11-5 16,13 1-32,3 32 32,-5-32 0,1 1-72,4-2 56,0 1 0,0 32 16,1-30-16,12 1 112,-1 7-112,3 0 88,-15 22-72,17-20 0,4 2-16,-1 2 16,6 0 0,-26 16 0,25-12 16,2-2-16,0 7 16,-2-9-48,-25 16 32,27-12-16,0 7 48,0-12 0,1 12-16,-28 5-16,29-16 16,-3 10-16,3-13-16,-4 5-16,-25 14 32,21-16-16,1 2-24,-5-1 40,-1 3 24,-16 12-24,14-13 32,-1 0 16,-8 1-64,1-1 16,-6 13 0,5-6 0,0-7 16,-2 8 0,-2-1-32,-1 6 16,0-13 64,0 10-40,0 0 24,-4 0 0,4 3-48,-5-2 32,-9 2 8,9 0 8,-11 5-16,16-5-32,-13 13 32,1-10-80,7 11 48,-14 2 80,19-16-80,-5 14 16,-12 3-16,14-1 24,-2 5-32,5-21 8,-5 25-16,2 0 56,0 6-56,3-5 32,0-26-16,0 27 80,1-1-48,4-1 56,2-1-8,-7-24-80,14 22 0,-9-2-16,13-2-16,-3-4-72,-15-14 104,16 5-96,1 9 48,0-14-24,2 5 56,-19-5 16,19 0 32,2 0 40,1-3 40,0-12-8,-22 15-104,22-12-16,0-7 16,-1-2 32,-2-6-16,-19 27-16,19-28 96,-2-2-80,1-5-64,-2-5 64,-16 40-16,6-38-48,10-3 96,-12 2-16,11 1-80,-15 38 48,4-41 48,1 1-48,2 1-64,-1 2 112,-6 37-48,12-31 0,-8 2-64,0 5 96,1 10-80,-5 14 48,3-6-32,0-1-24,2 6 24,-2 1 0,-3 0 32,4 5-80,-1 15 112,0-4-48,-2 6-16,-1-22 32,2 30 32,0 0-32,-2 8 0,0 0 32,0-38-32,0 37 48,0 1-16,1-5 24,2 2-24,-3-35-32,5 31 16,0 1-48,1-1 0,7-2 48,-13-29-16,5 28 0,10-2-32,-8-3 48,12-4-72,-19-19 56,14 18-16,0-6 48,-1-7-48,1 0 72,-14-5-56,14 3-40,-1-3 40,1 0 16,0-3-96,-14 3 80,15-14 80,0 1-24,0 0-24,-3-6-152,-12 19 120,15-20-48,-9-2-64,8-4 88,-9 1 192,-5 25-168,14-27-16,-11 2 48,2 1 0,0 4-8,-5 20-24,5-15 80,-2 3-16,-2 7-80,1-1 16,-2 6 0,1-5-16,1 3-32,0 2 0,-2 0-24,0 0 72,0 5-64,1 9 48,1 1-16,-1-1 80,-1-14-48,3 19 64,2 0-8,0 0 8,1 1-64,-6-20 0,13 19-16,-8-1 64,9 1-32,-1 1 16,-13-20-32,12 16 16,2 1-48,4-1 16,1-11 112,-19-5-96,19 13 0,1-13 24,1 0 8,-2 0-64,-19 0 32,19 0 32,-2-2-64,1-3 48,-2-7 16,-16 12-32,17-5 0,-3-11-16,0 3-24,1 1-8,-15 12 48,12-7 0,1-10 32,-8 12-8,7 1-32,-12 4 8,5-7 0,0 2 24,1 4-40,-1 1 32,-5 0-16,5 0-24,-2 5-8,-3 7 48,0-7-32,0-5 16,0 16 32,0-4-80,-3 3 64,-2 1-32,5-16 16,-3 14-32,0 0 48,-2-1-48,2-9 64,3-4-32,-3 13 0,-1-10 48,4-3-96,0 3 48,0-3 0,0 0 16,0-1 0,0-4 40,2-11-40,-2 16-16,3-12 0,2-4-32,1-5 24,8 1 8,-14 20 0,5-22-32,13-2 0,-12 2 48,10-2-16,-16 24 0,14-27 48,-1 0-80,2 2 16,1 1-32,-16 24 48,19-22-32,-1 3 80,1 5-32,0 9 32,-19 5-48,17-6 16,0 4 8,-2 2 8,0 3-16,-15-3-16,15 15-32,-1-1 64,0 2 0,-1 4 64,-13-20-96,6 21 104,10 6-24,-11-1 0,9 3-64,-14-29-16,3 28 80,3-2-144,-1 2 32,1-3 0,-6-25 32,5 27 0,0-3-32,0-7-16,-4 1-88,1-5-224,-2-13 360,0 14-496,0-9-184,-5 10-208,-11-15-225,16 0 1113,-4 3-1528,-19-3-872,3-3-1009,20 3 3409,-25-12-4713,-4-1-200,-10-9-2561,39 22 7474</inkml:trace>
  <inkml:trace contextRef="#ctx0" brushRef="#br0" timeOffset="350">4547 70 18043,'0'0'0,"0"0"0,0-4 1449,0-1-1025,1 0 16,13 2 32,-14 3-472,7 0 392,9 0-88,-12 0-96,9 3-56,-13-3-152,5 5 120,-1 0-104,3-1-56,-1 1-288,-6-5 328,5 3-1008,-4 1-1449,3-1-2280,0 9-4233,-4-12 8970,0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2:18:46.134"/>
    </inkml:context>
    <inkml:brush xml:id="br0">
      <inkml:brushProperty name="width" value="0.04999" units="cm"/>
      <inkml:brushProperty name="height" value="0.04999" units="cm"/>
    </inkml:brush>
  </inkml:definitions>
  <inkml:trace contextRef="#ctx0" brushRef="#br0">157 402 3064,'0'0'0,"0"0"0,5 0 312,0-2 152,1 1 256,-1-1 257,0-3 167,-1 2 48,-1-2-32,-1 1-47,0-1-9,-2 0 8,0 0-24,0-1 1,0 6-1089,0 5 1016,-4-9-120,0-9-96,-1 0-104,-9 9-96,11-11-103,-10 11-17,8-9-8,5 13-472,-14-5 448,9-9 40,-12 9-56,12-9 8,5 14-440,-16-5 424,4-9-16,-1 1-64,0 1-16,13 12-328,-12-15 297,7 3-41,-11-2 32,13-1-40,3 15-248,-5-12 256,0-4-104,1 2-16,4-4-24,0 18-112,0-19 32,0 3 24,1 1 0,4 0-32,-5 15-24,6-6 40,7-10-48,0 13 8,-7-2 24,-6 5-24,19-3 56,-5 2 32,0 1-48,1 0-40,-15 0 0,14 0-32,-1 3 24,1 1-8,0 12 40,-14-16-24,13 5 0,-1 14 32,-5-5-64,8 4 24,-15-18 8,4 20 8,0 1-8,-2 4 32,-2-1 8,0-24-40,0 25 16,-13-1 16,9 0 32,-17-2 8,21-22-72,-14 22 104,-4 2-24,1-1 80,0-1 80,17-22-240,-19 24 264,3-5-40,-2 0 40,3-3-104,15-16-160,-15 17 216,3 2 24,7 0-80,0 2 0,5-21-160,-5 17 80,5-1 9,0 0-1,0-2-48,0-14-40,2 14 32,11 2-64,-7 0 16,15-2-8,-21-14 24,17 5 16,5 11-32,0-13-72,4 0-49,-26-3 137,28 5-368,4 0-304,2-1-208,3-1-472,-37-3 1352,38 0-1865,0 0-1167,3-1-2217,8 1-25,-49 0 5274,44-5-7049,-44 5 7049</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2:18:56.435"/>
    </inkml:context>
    <inkml:brush xml:id="br0">
      <inkml:brushProperty name="width" value="0.04999" units="cm"/>
      <inkml:brushProperty name="height" value="0.04999" units="cm"/>
    </inkml:brush>
  </inkml:definitions>
  <inkml:trace contextRef="#ctx0" brushRef="#br0">119 11 9890,'0'0'0,"0"0"0,-14-3 3032,2 1-2384,-1-1-520,9 3 120,4 0-248,-3-1 441,3-1 127,0 2 88,-2 0-168,2 0-488,0 0 408,0 11-56,-3-7 64,0 15 128,3-19-544,-2 17 544,-1 3-23,-1 1-57,-7 1-80,11-22-384,0 25 384,-4 0-40,-6 3-32,7 2-80,3-30-232,-4 28 192,-7-1 0,11 1 16,-4 0 0,4-28-208,-4 27 224,2 0 40,-1-2-48,3-1 72,0-24-288,0 21 232,0-1-64,0-2-32,4-2 1,-4-16-137,5 17 72,7-2-72,-8-2 88,10-2-40,-14-11-48,12 2 80,1 2 56,2 0-56,1-1-104,-16-3 24,17 0 40,2 0-72,1 0-48,1-5 56,-21 5 24,21-14-312,2 1-273,0-2-351,-1-1-448,-22 16 1384,22-17-1864,-2-2-681,-2 1-568,1-1-615,-19 19 3728,16-19-3001,-3 1-1856,-13 18 4857</inkml:trace>
  <inkml:trace contextRef="#ctx0" brushRef="#br0" timeOffset="711">13 155 10210,'0'0'0,"0"-6"3168,-3-7-2576,3 7-560,1 0 89,17 1 231,-18 5-352,15-6 440,4-7 8,0 10-120,2-4-128,1 3 0,2-3-24,-1 1 56,4-7-64,-27 13-168,29-4 96,1-1-40,2-8-80,-2 12-160,-30 1 184,31-4-608,-1 0-640,-1 1-777,-4 1-847,-25 2 2872,22 0-2841,19 25-472,-26-25 145,-15 0 3168</inkml:trace>
  <inkml:trace contextRef="#ctx0" brushRef="#br0" timeOffset="712">2 415 11626,'0'0'0,"0"0"536,1 0-832,4 0 120,-5 0 176,17-2 128,-1 0 256,0-1-32,1-1-144,-17 4-208,19-7 88,2-7-40,1 9-16,2 0-120,-2-10-352,-22 15 440,27-13-912,-2 8-448,2-12-289,-27 17 1649,27-5-1736,-2-1 272,-1-7 375,-2 8-2095,-22 5 3184</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2:19:03.772"/>
    </inkml:context>
    <inkml:brush xml:id="br0">
      <inkml:brushProperty name="width" value="0.04999" units="cm"/>
      <inkml:brushProperty name="height" value="0.04999" units="cm"/>
    </inkml:brush>
  </inkml:definitions>
  <inkml:trace contextRef="#ctx0" brushRef="#br0">26 123 8441,'0'0'0,"0"-7"1585,0 7-1585,-3-16 24,3 13-64,0 0 232,0 3 256,0 0-448,2 13 608,-1 1 0,1 3-40,-2 6 64,0-23-632,1 25 704,1 3 57,-1 1-41,1-1-96,-2-28-624,3 32 472,0 0-80,2-2-144,0 0-40,-5-30-208,5 26 184,-1 3-48,1-5 48,0-1-40,-5-23-144,1 21 136,3-2 56,-3-2 24,1-1 48,-2-16-264,0 14 281,0-10-9,0 0-40,-3-1 64,3-3-296,-4 0 224,1-1 128,0-5-72,0-13-56,3 19-224,-5-23 248,0 1-120,-7-5-64,9-4-16,3 31-48,-5-32 40,-8-7 0,13-1 8,-5 4 8,5 36-56,-4-38 48,-1 3 48,2 0 32,3 4-16,0 31-112,0-29 160,0 1-24,1 1 48,6 3-40,-7 24-144,6-22 120,10 4 24,-10 6-40,13 7 32,-19 5-136,16-6 176,1 1-72,2 3 8,2 1 25,-21 1-137,20 0 56,3 3 40,0 2 24,3 11-96,-26-16-24,25 12 72,0 6-8,-3 1 8,1 0 24,-23-19-96,19 22 0,-2 0 24,-3 3 24,-1 2-40,-13-27-8,5 30 96,-1-1-80,1 1 40,-5 1-40,0-31-16,0 32 8,-5-2 64,-11 0-32,2-3 32,14-27-72,-17 25 16,-4 0 24,1-2-16,-2-4 16,22-19-40,-24 19 104,-3-4-80,2 3-96,-1-4 16,26-14 56,-23 5-120,0 11-8,5-13 32,-1 1-112,19-4 208,-18 5-240,4-2-184,9-3-201,-12-1-327,17 1 952,-3-5-1376,-2-1-529,2-9-679,3 11-521,0 4 3105,0-16-3617,4 10 673,14-9-1889,-18 15 4833</inkml:trace>
  <inkml:trace contextRef="#ctx0" brushRef="#br0" timeOffset="1648">577 1 9642,'0'0'0,"-4"0"3200,0 3-2152,-1 2-151,2 14 303,3-15 264,1 22-71,-1-26-1393,3 23 1048,1 4-264,-1 3-96,0 2-48,-3-32-640,2 35 552,-1-2-96,-1 3-136,0 2-87,0-38-233,0 37 160,0 1-48,-3-2-56,0-1-16,3-35-40,-3 36 16,-1-3-16,1-1-56,0-3-192,3-29 248,0 25-409,-3-3-319,3 0-296,0-3-368,0-19 1392,0 14-1969,0-1-543,2-10-801,-1 2-456,-1-5 3769,13 5-2888,-12-5-1553,-1 0 4441</inkml:trace>
  <inkml:trace contextRef="#ctx0" brushRef="#br0" timeOffset="1649">796 15 14243,'0'0'0,"-3"0"984,3 0-984,-5 5 32,2 12-16,0-12 88,3 12 40,0-17-144,0 13 112,0 4-48,0-1-8,0 3 48,0-19-104,0 19 144,-3-1 32,3 2 64,0-1 32,0-19-272,0 22 296,0 0 96,0-1-40,0 1-8,0-22-344,2 22 304,-1 2-40,-1 0 1,2 1-33,-2-25-232,1 24 160,1 1-16,-2 2-80,0-2-24,0-25-40,0 24 56,0 1-88,0-1-56,0 1-280,0-25 368,0 21-681,0 1-487,0-5-600,0-1-577,0-16 2345,0 14-3136,0 1 111,1 12 584,-1-15-1239,0-12 3680,0 0 0</inkml:trace>
  <inkml:trace contextRef="#ctx0" brushRef="#br0" timeOffset="1650">513 330 12138,'0'0'0,"0"-2"3409,0 1-2985,0 1-424,0-2 96,5 0 208,12 1 184,-2-1 56,-15 2-544,15-3 464,3 2-184,-1-1-24,4 0-40,-21 2-216,20-3 217,1 2-57,3-1-112,-1 0-72,-23 2 24,27-1-329,-1-1-511,-3 1-808,3-2-953,-26 3 2601,23-2-3480,1 0 295,-7-4-1952,-17 6 5137</inkml:trace>
  <inkml:trace contextRef="#ctx0" brushRef="#br0" timeOffset="1651">1133 156 13354,'0'0'0,"0"0"0,0-3 1153,0-1-889,0 1 152,2 2 216,-2 1-632,1 3 800,1 10-40,-2-1-72,0 6-15,0-18-673,0 22 728,0 3 32,0 2-32,0 0-96,0-27-632,0 30 536,0 1-48,0 0-72,0 0-56,0-31-360,0 30 297,0-1-105,0-2-16,0-1-64,0-26-112,0 26 72,0-6-32,0-1-40,0-4 0,0-15 0,0 4 0,2 12 56,-2-16-32,0 3 16,0-3-40,0 0-8,0-1-80,0-6 24,-4-12-104,4 19 168,-3-17-160,0-4 72,0-2-88,0-6 56,3 29 120,-5-30-112,2-3-25,-2-2 33,0 0 8,5 35 96,-12-36-24,9 1 24,-1 2 56,1 0-16,3 33-40,-3-30 80,0 0-40,3 1-56,0 2 177,0 27-161,0-23 112,0 0 24,3 6 136,2 0-80,-5 17-192,6-13 168,7 10 104,-8-10 32,9 12 8,-14 1-312,6-4 320,11 3-32,-2 1-64,2 0-40,-17 0-184,19 0 192,3 3-80,0 0-96,4 2 0,-26-5-16,23 5 56,3-1-72,-1 1 0,-1 0 16,-24-5 0,27 5-168,-2 9-232,-1-11-168,-2 13-456,-22-16 1024,19 5-1321,-5 9-335,-9-9-576,0 9-417,-5-14 2649,1 5-3201,-1 12-335,-3-12 503,-10 12 896,13-17 2137,-14 5-3640,14-5 3640</inkml:trace>
  <inkml:trace contextRef="#ctx0" brushRef="#br0" timeOffset="1652">1094 341 14795,'0'0'0,"1"0"1432,6 0-856,-7 0-576,17 0 712,4 0 208,-1 0 137,2 0-329,-22 0-728,24-2 520,1 2-64,-1 0-56,1 0 56,-25 0-456,26 0 376,-1 0-152,2 0-104,1 0-72,-28 0-48,27-1 32,2-1-224,-2-1-360,-2-2-528,-25 5 1080,24-3-1904,-2-2-1065,0 2-1384,17 8 40,-39-5 4313,21 3-5793,-21-3 5793</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2:21:23.911"/>
    </inkml:context>
    <inkml:brush xml:id="br0">
      <inkml:brushProperty name="width" value="0.04999" units="cm"/>
      <inkml:brushProperty name="height" value="0.04999" units="cm"/>
    </inkml:brush>
  </inkml:definitions>
  <inkml:trace contextRef="#ctx0" brushRef="#br0">0 26 8833,'0'0'0,"0"-3"577,0 3-577,0-5-65,0-7-55,0 7 184,0 5 153,0 0-217,2 18 152,3-18-24,-1 0-104,9 0 0,-8 0 48,9 0-16,-7 0 48,12 3 0,-19-3-104,16 0 48,3 3 96,2 1-40,3-1 24,-24-3-128,24 3 224,3 0-24,0 2 40,2 0 48,-29-5-288,29 13 264,3-10 40,2 10-24,-1-9 0,-33-4-280,34 16 248,1-3-40,0 2-24,4-1-48,-39-14-136,38 16 136,0-2-16,2 4-24,4 0 48,-44-18-144,44 20 113,1 1 7,0 0-16,0 0-16,-45-21-88,45 21 104,3 1 0,1-1 48,4 1-56,-53-22-96,53 23 72,1 1-24,1 1-40,2-2 16,-57-23-24,58 28 128,-1 1 24,4 5 0,-2-2 48,-59-32-200,60 32 168,2 0-56,0 0 8,2 3-48,-64-35-72,63 37 32,-2-2-8,-2 5-40,0 0 48,-59-40-32,59 42 56,2 1 0,-2 0 0,2 3-32,-61-46-24,62 47 0,2 2 72,2 3 48,0-3 32,-66-49-152,62 51 128,2 1-64,0-1 16,2 2-32,-66-53-48,64 56 104,-2 0-32,-3 0-88,-1 0 8,-58-56 8,59 52-72,-1 3 72,1-1 0,-2 2 48,-57-56-48,56 59 48,2-3 0,-2 2 96,0 0-128,-56-58-16,54 56 48,-1 0-48,-2 1 24,1-2 0,-52-55-24,51 54-16,-2 4 72,1-1-136,-4-1 128,-46-56-48,45 58-8,-3-4 16,-4-3 40,-1 1-80,-37-52 32,35 49 88,0-1-120,-1 2 32,-2-2-16,-32-48 16,30 46 0,1 2 16,-4-3 64,-1-4-56,-26-41-24,25 42-8,-2-4 48,-1 1-40,0-4 48,-22-35-48,21 34 0,-2-2 24,1-5-8,-4 0-8,-16-27-8,17 26 88,-2-1-64,-1-2-16,-1 1 24,-13-24-32,6 20 16,10 1-8,-11-2-8,11-3 0,-16-16 0,6 16 16,10-11-32,-11 11 32,11-11-8,-16-5-8,4 13-48,2-10 48,0 0-8,1 0-24,-7-3 32,6 4-88,-1 0-72,0 0-144,-1-4-160,-4 0 464,2 3-632,1-3-200,1 0-216,-1 0-225,-3 0 1273,3-2-1568,-2-3-496,20 9-793,-21-6-2016,0 2 4873,0 0 0</inkml:trace>
  <inkml:trace contextRef="#ctx0" brushRef="#br0" timeOffset="1129">2423 3502 3264,'0'0'0,"0"0"1208,0 0-1088,0 0-120,0 0-32,0 0 80,-4 0 49,4 0-97,0 0 136,0 0-32,0 0-40,0 0 16,0 0-464,4 0 872,0-2-336,1 2 40,8-1 64,-13 1-256,6-2 280,10 1 56,-3-1 64,-6 0-40,-7 2-360,17-1 392,-1-1-48,-1 1-32,-1-1 8,-14 2-320,16-3 272,-3 1-8,1 1-80,1 1-31,-15 0-153,16-2 96,-2 0-24,4 2-32,-2 0-16,-16 0-24,17 0-8,2 0 32,2 0 16,2 4-40,-23-4 0,24 3 24,0 0-24,1 0-8,-1 2 24,-24-5-16,27 3 16,1 2 0,-1 0 40,3-2 0,-30-3-56,27 3 72,4 0 40,-1 2 16,1 0 24,-31-5-152,30 5 160,0 0-24,2 7-48,0-8-32,-32-4-56,32 4 48,-1 9 16,1-8-32,0 9 32,-32-14-64,35 5 48,-1 13 32,-1-13 8,2 14 0,-35-19-88,36 13 128,-1-1-24,0-7 16,0 13-8,-35-18-112,34 13 96,1-1-8,0 1-16,0 0 40,-35-13-112,37 16 88,0-2 40,-2 2-16,-1 0-32,-34-16-80,32 16 80,0 2-56,-3-2 0,1 2 0,-30-18-24,32 17 32,-2-2-16,4 1 8,-2 1 0,-32-17-24,32 15 24,0 1 16,0 1-32,-2-2 32,-30-15-40,31 17 40,-2 2-32,-1-3-8,0 0 24,-28-16-24,28 16 0,0 2-72,-3-2 32,-1 2-32,-24-18 72,21 17-48,1 1 72,-2-1-8,0-1 16,-20-16-32,20 16 16,-3-3 8,-1 3-24,-3-1 32,-13-15-32,7 14 8,9-1 24,-10 0-16,8-1 8,-14-12-24,5 5 40,2 14-24,-1-14 16,0 10-24,-6-15-8,5 4-8,0 11 16,1-10-16,-1 9 16,-5-14-8,5 3 16,-2 0-8,-1 2 8,1 0-24,-3-5 8,3 5 24,-1 0-48,-1-2 8,1 2-24,-2-5 40,2 3-88,-2 0-48,0 0-144,0-3-120,0 0 400,0 0-592,0 0-248,-4 0-328,4 0-465,0 0 1633,5 13-3233,-5-13-455,0 0 3688</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2:21:26.142"/>
    </inkml:context>
    <inkml:brush xml:id="br0">
      <inkml:brushProperty name="width" value="0.04999" units="cm"/>
      <inkml:brushProperty name="height" value="0.04999" units="cm"/>
    </inkml:brush>
  </inkml:definitions>
  <inkml:trace contextRef="#ctx0" brushRef="#br0">1 232 6281,'0'0'0,"1"-3"488,3-4-304,0 1 144,3 0 232,-1 4 168,1 2 73,5 0-121,-12 0-680,5 0 536,0 3-40,8 0 32,-10 1-24,-3-4-504,6 3 472,7 2-80,-8-1-72,9 11-32,-14-15-288,5 3 304,10 13 25,-3-11-33,3 11 40,-15-16-336,14 5 280,2 12 0,0-12 0,0 14-72,-16-19-208,16 5 216,0 8-24,0-8-40,2-1 0,-18-4-152,16 15 112,0-15-32,2 3 0,-4-3-32,-14 0-48,13 0 72,-7 0 8,10-2 32,-10-4-64,-6 6-48,13-13 72,-8 7-8,8-13 0,-8 4 48,-5 15-112,5-17 88,7-3-80,-8-4 8,0 0-32,-4 24 16,5-25-24,-2 2 40,1 4 8,-3 0-24,-1 19 0,2-16 0,-2-3-24,0 3-104,0 1-88,0 15 216,0-12-264,0-1-72,0 6-80,0-9-64,0 16 480,0-4-696,0-9-136,0 11-113,0-3-95,0 5 1040,0-3-1136,0 2-128,0-1-177,0 2-183,0 0 1624,0 0-3817,0 0 3817</inkml:trace>
  <inkml:trace contextRef="#ctx0" brushRef="#br0" timeOffset="1330">102 1163 4096,'0'0'0,"0"0"0,0-3 1089,0-3-761,0-9-64,0 12 80,0 3-344,0-6 512,0-1 112,0 1 40,1 1 16,-1 5-680,2-5 696,3 0 65,-1 1 79,3-3 48,-7 7-888,13-3 904,-9 1-40,3 1-31,7 1-81,-14 0-752,7 0 672,9 0-56,-10 0-112,12 0-64,-18 0-440,12 3 352,3 2-80,-1 0-24,2 7-56,-16-12-192,18 4 168,-1 0 1,3 11-25,-1-12-8,2 11-40,-2-9 16,2 8-48,1-10 8,1 2-24,-3 0-24,3 0 16,-1-2-16,-1 0 16,0-3 8,-2 0-40,-5 0 48,2 0-48,-9-2 8,7-4 8,-9-8 16,-5 14-40,5-7 32,0-9-8,-1 3 16,0-3-40,-4 16 0,3-19 0,-2-2 16,1-3 32,0-3-64,-2 27 16,0-29 16,0-1 8,0-4-48,0 1 72,0 33-48,-4-34 24,1 1-8,-2 1-32,2 1 64,3 31-48,-5-29 64,1 2-72,-1 2 32,0 2-128,5 23 104,-5-19-184,0 1 8,1 2-72,-1 10-96,5 6 344,-5-14-425,0 9-135,0 0-192,2-8-192,3 13 944,-5-1-1136,2-3-249,3 3-343,0-1-272,0 2 2000,0 0-2377,2 0-3040,-2 0 5417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12-08T00:52:00.776"/>
    </inkml:context>
    <inkml:brush xml:id="br0">
      <inkml:brushProperty name="width" value="0.1" units="cm"/>
      <inkml:brushProperty name="height" value="0.1" units="cm"/>
    </inkml:brush>
  </inkml:definitions>
  <inkml:trace contextRef="#ctx0" brushRef="#br0">13585 7210 16383 0 0,'0'6'0'0'0,"0"7"0"0"0,0 8 0 0 0,0 11 0 0 0,0 6 0 0 0,0 3 0 0 0,0-1 0 0 0,0 0 0 0 0,0-2 0 0 0,0-2 0 0 0,0 5 0 0 0,0 1 0 0 0,0-1 0 0 0,0-1 0 0 0,0-3 0 0 0,0-1 0 0 0,0-1 0 0 0,0 5 0 0 0,0 2 0 0 0,0-2 0 0 0,0 0 0 0 0,0-3 0 0 0,0-1 0 0 0,0-1 0 0 0,0 0 0 0 0,0 4 0 0 0,0 2 0 0 0,0 0 0 0 0,0-2 0 0 0,0-1 0 0 0,0-2 0 0 0,0-1 0 0 0,0 5 0 0 0,0 2 0 0 0,0-2 0 0 0,0 0 0 0 0,0-3 0 0 0,0 0 0 0 0,0-2 0 0 0,0-13 0 0 0,-5-9 0 0 0,-3-13 0 0 0,-5-7 0 0 0,-6-7 0 0 0,0-8 0 0 0,-9-5 0 0 0,-4-10 0 0 0,-3-4 0 0 0,4-2 0 0 0,-4 2 0 0 0,-1 2 0 0 0,-1 7 0 0 0,6 4 0 0 0,-3 0 0 0 0,-2 6 0 0 0,6-6 0 0 0,2 3 0 0 0,-1-1 0 0 0,0-2 0 0 0,-1-1 0 0 0,-2 4 0 0 0,6 0 0 0 0,-6 0 0 0 0,-2-3 0 0 0,16 4 0 0 0,11 11 0 0 0,12 9 0 0 0,6 10 0 0 0,6 4 0 0 0,7 6 0 0 0,-2 7 0 0 0,2-2 0 0 0,3 3 0 0 0,-4 7 0 0 0,0 5 0 0 0,8-3 0 0 0,4-3 0 0 0,-4 1 0 0 0,-1-6 0 0 0,-6-2 0 0 0,-1-3 0 0 0,-5-1 0 0 0,1 3 0 0 0,-4 9 0 0 0,3-1 0 0 0,3 0 0 0 0,9 2 0 0 0,0-1 0 0 0,1-4 0 0 0,1-1 0 0 0,-6 0 0 0 0,-1-4 0 0 0,1-5 0 0 0,-4-12 0 0 0,0-7 0 0 0,-3-8 0 0 0,0-9 0 0 0,-3-7 0 0 0,7 2 0 0 0,6-7 0 0 0,-2-5 0 0 0,0 0 0 0 0,1-2 0 0 0,1 2 0 0 0,3 5 0 0 0,0 4 0 0 0,-5-1 0 0 0,-1 6 0 0 0,-5-6 0 0 0,6 2 0 0 0,-3 0 0 0 0,1 4 0 0 0,2 1 0 0 0,-3-3 0 0 0,-1 3 0 0 0,2 6 0 0 0,2 4 0 0 0,-3 5 0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02:31.997"/>
    </inkml:context>
    <inkml:brush xml:id="br0">
      <inkml:brushProperty name="width" value="0.04998" units="cm"/>
      <inkml:brushProperty name="height" value="0.04998" units="cm"/>
    </inkml:brush>
  </inkml:definitions>
  <inkml:trace contextRef="#ctx0" brushRef="#br0">54 115 9049,'0'0'0,"-6"0"3569,-3 0-2657,-9 4-432,12-4 297,1 4 159,-1 2 104,4 13-256,2-19-784,0 6 384,0 19-120,0-2-264,0 4 72,0-27-72,4 31 112,0 7-128,1 1 88,1 7-24,-6-46-48,6 47 112,0 1 65,-6 4 167,4-2-40,-4-50-304,5 47 296,-5-3-32,4-3-40,-4-3 40,0-38-264,0 35 176,0-2 48,0-6 16,0-6-176,0-21-64,0 19 216,0-13-16,0 0-112,0-2 184,0-4-272,-2 0 216,0 0-48,-3-6-64,-1-11-88,6 17-16,-2-20 40,-2-7-24,0-4 48,0-7 16,4 38-80,-7-39 0,3-7 24,0-4 136,2 1-24,2 49-136,0-52 64,0 0 72,0-2-96,0 4 0,0 50-40,4-52 193,13 5-97,-11 1-48,17 0 64,-23 46-112,18-41 16,1 5 32,6 3-16,-6 6-8,-19 27-24,25-22-40,-1 13 112,1 3-72,9 2 24,-34 4-24,27 0 128,2 4-128,4 19 176,-8 0-160,-25-23-16,27 25 40,0 6 0,0-2-72,-3 2 80,-24-31-48,21 35 24,-2-2 32,-15 0-16,-4-1 40,0-32-80,4 29 48,-4 0-8,-2 0-40,-4-2 0,6-27 0,-19 23-72,3-1 48,-3-5-16,11-11-32,8-6 72,-29 21-96,4-17-56,-2 2-56,-6 0-88,33-6 296,-34 5-353,3-5-135,-2 0-120,4 0-112,29 0 720,-25 0-752,-2 0-216,2 4-329,5-4-279,20 0 1576,-21 4-2104,12-4-473,-7 4-352,14-4-31,2 0 2960,-2 0-4841,2 0 4841</inkml:trace>
  <inkml:trace contextRef="#ctx0" brushRef="#br0" timeOffset="1">494 963 8249,'0'0'0,"-2"-4"1825,-5-2-393,-11-11-64,14 11 49,-3 0-41,-1 0-224,8 6-1152,-4-6 872,2-11-248,2 11-191,4-3-89,-4 9-344,6-18 256,11 12-72,-11-11-24,19 11-32,-25 6-128,21-6 88,2-3-40,1 1 0,3 2-24,-27 6-24,27-4 40,-4 1 0,2 3-8,-4 0 8,-21 0-40,23 5 64,-17 11 48,15-12-24,-17 17 40,-4-21-128,6 19 112,0-1-8,-6 3 40,0 2-32,0-23-112,-4 25 112,-4 0 32,-9 0-16,-4 4-8,21-29-120,-16 29 144,-3 0 8,0 0 32,-3-2-8,22-27-176,-25 29 192,-4-2 32,0 2 8,6 2 48,23-31-280,-29 27 281,4 2-9,2-2 0,0 0-24,23-27-248,-6 27 240,-17-4-8,15-2-48,-11-5-48,19-16-136,-6 6 168,4 15-56,0-17 0,2 13-56,0-17-56,6 4 0,0 0-40,19 2-48,-6 1 48,-19-7 40,19 4-80,3 0 24,-1-4-56,8 0-72,-29 0 184,31-2-400,2 0-248,3-5-297,-1-9-439,-35 16 1384,35-6-1808,5-11-681,-1 9-776,7-17-815,-46 25 4080,45-21-7010,-45 21 7010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2:22:47.178"/>
    </inkml:context>
    <inkml:brush xml:id="br0">
      <inkml:brushProperty name="width" value="0.04999" units="cm"/>
      <inkml:brushProperty name="height" value="0.04999" units="cm"/>
    </inkml:brush>
  </inkml:definitions>
  <inkml:trace contextRef="#ctx0" brushRef="#br0">33 428 8665,'0'0'0,"-5"-5"2113,-9-2-1681,9 3-328,5 4-104,-5-2 304,2 7 248,3 16 168,0-1 88,0-20-808,1 23 721,6 7-73,6 4 64,-9 4 32,-4-38-744,16 42 688,-3 3-56,2 3-160,2 1-112,-17-49-360,18 51 281,1-3-33,2 0-40,0-3 48,-21-45-256,20 40 224,1 0-40,-3-6-32,-1-1-8,-17-33-144,16 31 136,-3-4 0,0-3-8,-8-5 16,-5-19-144,14 16 144,-11-3-16,2-8 48,0 0-32,-5-5-144,2 3 192,-1-3 32,-1-2-16,0-12-8,0 14-200,0-16 120,0-8-32,0-7-16,-3-1-24,3 32-48,-3-41 32,3-4-8,-3-9-24,3-2 16,0 56-16,0-60 160,0 0-16,0-1 8,1-5 8,-1 66-160,3-62 40,2 3 17,10 4-1,-3 7-48,-12 48-8,15-40 0,2 10 16,1 4-32,0 12 48,-18 14-32,20-5 24,3 2 40,1 3 24,-2 3-8,-22-3-80,26 5 96,-1 12 16,3-1 24,-1 2-32,-27-18-104,27 19 128,-1 0-48,1 2 8,-2-2-32,-25-19-56,26 21 56,-2 2-16,0-4 0,-3 0 32,-21-19-72,21 18 8,-1-4 24,1-9 24,2 12-32,-23-17-24,20 0 48,0 4-64,-3-1 16,-1-3 24,-16 0-24,13-2 0,-7-3 72,9-11-32,-12 2 32,-3 14-72,5-18 88,-4-2-8,-1-3 8,0-2-80,0 25-8,-3-26 48,-2-1-64,-11-4 16,12 1 56,4 30-56,-18-30 16,13-1 0,-14 1 8,6 3-64,13 27 40,-14-28-16,-1 9 16,1 14 0,0 4 32,14 1-32,-15 0 24,1 16-24,-2 5 16,1 7 0,15-28-16,-14 37 40,0 6-24,1 4-8,0 2 64,13-49-72,-13 52 104,8 4 96,-7 1-88,8 1 16,4-58-128,-3 56 112,0-2-184,3-1 120,0-3-80,0-50 32,0 46-72,3-4 144,10-4-40,-7-6 40,-6-32-72,20 29 24,-4-5 48,1-3-56,2-5 16,-19-16-32,21 4 40,2 1-64,1-2 24,1-4-16,-25 1 16,24-15-32,0-2 48,0-10-16,-1-7-32,-23 34 32,22-38-72,-1-7-40,-4-2-16,-1-1 168,-16 48-40,15-54-72,-9-2 176,9-5-152,-12-1-8,-3 62 56,5-58 88,-1 4-128,-2 7 64,1 11-24,-3 36 0,2-26 48,-1 8-64,1 12 32,-2 1-16,0 5 0,0-1 8,0 4 96,0 13-32,2 3 16,-2-19-88,1 24 0,1 0 96,3 6 80,-2 4-56,-3-34-120,5 34 112,1 1-56,0-2-64,9-1 80,-15-32-72,5 32 176,9 0-48,-1-1-112,1-4-88,-14-27 72,15 27-16,1-8-40,1-1 24,2-5 88,-19-13-56,21 5-16,3 9 64,3-14 96,1 0-96,-28 0-48,28 0 40,1-13-56,0-1 48,0-4-64,-29 18 32,29-22 168,-2-2-56,-2-3-64,1-5 89,-26 32-137,22-34-32,-2-6 32,-3-3 40,-4-2-40,-13 45 0,6-45-24,9 2-25,-10 0 25,-1 3-8,-4 40 32,5-35 32,-2 6 9,-1 10-58,0 1 50,-2 18-33,0-13-57,0 7 25,0 1 72,-5 3-40,5 2 0,-5 0 33,0 5-50,0 8 17,1 3 17,4-16-17,-5 21 56,0 6 8,5 5 8,0 3-40,0-35-32,2 37 16,2 6 56,11 4-88,-10 2 64,-5-49-48,17 51 0,-2-1-48,-1 1-72,-1-1 32,-13-50 88,14 49-72,-1-2-1,-7-1 113,10-4-64,-16-42 24,5 40 8,2-3 8,-1-2-40,-3-3-24,-3-32 48,2 30-48,-2-4-48,-3-7 32,-2-3-24,5-16 88,-16 5-88,3 9-16,0-14-72,-4 0 64,17 0 112,-20-6-192,0-13 16,-1-4 64,-2-4 40,23 27 72,-20-30-16,-4-4 16,3-1-16,2-2 0,19 37 16,-15-42-8,12 1-24,0-4 16,3 3 0,0 42 16,0-41 72,13 7 72,3 1 8,3 7-56,-19 26-96,22-22 0,4-2-16,3 8 8,1 0-8,-30 16 16,35-13 24,0 6-64,4-9 8,2 12 32,-41 4 0,42-13-8,1 10 32,-1-10 8,-1 10 8,-41 3-40,39-7 16,-2-6 16,-2 7-64,-3-8 48,-32 14-16,30-15 24,-4 2-48,-5 7-8,-5-10 8,-16 16 24,6-5-16,0-8 72,-4 9 0,-2-3 16,0 7-72,-5-5 88,-11 1-16,3-1 32,-3 3 32,16 2-136,-17 0 160,-2 3 16,-2 12-40,0-1 9,21-14-145,-19 18 64,-2 6 8,2 0 80,3 6-24,16-30-128,-15 32 200,3-1 40,8 4-120,0 0-16,4-35-104,-4 35-48,4-1-72,2-2 88,4 0-24,-6-32 56,16 29 72,-3-1-56,3 1-32,2-5 48,-18-24-32,21 24 32,1-5 24,4-3-8,1-1 0,-27-15-48,27 5 0,0 7-64,0-12 48,-1-1-136,-26 1 152,26-5-128,-1-13-8,-2 1-120,-3-6-40,-20 23 296,16-28-345,-3-6-63,-6-4-32,-3-6 160,-4 44 280,4-46-288,-3-4 88,-1-2 56,-5-3-40,5 55 184,-17-57-72,4 2 0,-5 1 48,-1 3 80,19 51-56,-19-45-40,-2 3 48,2 7 64,3 5-80,16 30 8,-16-24 136,3 4-8,8 14-8,-7 1-8,12 5-112,0-1 40,-4 1-8,4 4-48,0 16 64,0-20-48,2 20 56,3 4-56,11 2 96,0 3-32,-16-29-64,17 27 56,4 0 32,2 2-32,1-3-56,-24-26 0,27 24-16,-3-2 32,3 0-48,-1-2 48,-26-20-16,28 17 32,1-1-64,0-3 64,3-8-16,-32-5-16,30 5-16,-1-2 32,0-3-8,-3-2 8,-26 2-16,25-14 0,-2-1 0,-1-4 0,-4 0 0,-18 19 0,14-22 0,-8-2 0,7-2 0,-11-3-24,-2 29 24,3-30 0,-1-2 0,-2 1 24,0-2-48,0 33 24,-5-31 24,-8 4 8,10 3-32,-12 8 40,15 16-40,-4-6-16,-14-7 8,4 13-24,-1 3 64,15-3-32,-17 15-48,1 7 32,-2 4 8,0 6-24,18-32 32,-17 35 16,1 3 8,1 2 40,3 0-8,12-40-56,-5 42 88,-10-1-32,15 1-24,0 1 40,0-43-72,0 42 56,0-1 16,4-2 0,0-2 8,-4-37-80,15 35-80,-10-5 24,11-1-32,-4 0 16,-12-29 72,13 22 32,2-1-80,-3-5 8,4-11 56,-16-5-16,16 13-16,0-13 16,2-2 24,-2-4-64,-16 6 40,18-20-32,-2 0-8,-2-4-48,-1-7 88,-13 31 0,6-33-32,10-6-40,-11-4 32,1-3-168,-6 46 208,7-53-240,-1-6 96,-1 1-72,1-3 104,-6 61 112,5-64-104,0 2-8,-2-1 88,2 7-40,-5 56 64,5-49 0,0 7-64,-2 5 8,2 10 80,-5 27-24,3-21-16,2 9 16,-2 8 48,0 4-96,-3 0 48,2 0 56,1 16 64,0 2-24,-1 4 0,-2-22-96,1 32 160,1 5-16,-1 8-32,1 5 32,-2-50-144,3 49 88,-1 4 16,3-2-24,-1-1 8,-4-50-88,5 49 72,8 1 16,-8 0 16,8-4 24,-13-46-128,4 50 88,11-7-16,-9-3-80,12 0-72,-18-40 80,14 33-40,2 3-16,0-8 56,2-4-32,-18-24 32,19 20-32,0-8 64,0-7-152,2-2 96,-21-3 24,19 0-88,1-3-144,-3-13 104,-1-3-160,-16 19 288,16-26-312,0-4 8,-1-8 48,-1-2 24,-14 40 232,13-47-256,0-1 32,-9-3-96,12 0 8,-16 51 312,5-50-224,2 4 104,-1 9 96,-1 0 48,-5 37-24,3-29 24,-1 7-32,1 3 48,0 12 16,-3 7-56,2-4 120,1 2-8,-2 2-32,1 5 56,-2-5-136,2 16 128,1 3 64,0 5-8,0 2-8,-3-26-176,3 30 200,2 2-88,0 2 16,0 1-16,-5-35-112,5 33 112,7 1-24,-7 0-32,2-2-16,-7-32-40,14 30 56,-9 0 0,9-2-80,-7-6-32,-7-22 56,17 21-176,-2-4 64,-1-4 112,2-8-16,-16-5 16,18 13 72,-1-13-88,1 0-40,1-5 32,-19 5 24,19-18-88,-3-1 128,2-3-80,-2-5-56,-16 27 96,16-32-128,0-4-96,0-4 16,-3-6 40,-13 46 168,14-48-112,0-5-80,-1 0 40,0-3-56,-13 56 208,13-57-120,0-2-32,-1-1 56,1 8 72,-13 52 24,13-48-80,0 8 96,-7 6-16,9 7 40,-15 27-40,4-23 88,3 6 40,-1 12 48,1-1-56,-7 6-120,4-4 168,1 4 8,0 13 24,-3 5-24,-2-18-176,1 21 152,1 7 32,-2 8-72,0 5 96,0-41-208,0 48 144,0 2 0,0-1 0,0 3-32,0-52-112,0 48 144,0-4 8,0 3-32,0-4-8,0-43-112,0 40 304,0 0-160,0-2 136,1-2-136,-1-36-144,7 33-64,6-1 80,-9-5-104,14-1 0,-18-26 88,13 22-112,1-6 40,2-11 40,0 8 16,-16-13 16,19 0 72,-1 0-72,0-3-96,-1-13-8,-17 16 104,18-19 72,-2-2-24,1-8-48,1-3 128,-18 32-128,16-38-88,0-9-32,-2-2 8,2-3 0,-16 52 112,16-52-216,-1 4 152,1 1 40,-2 7 8,-14 40 16,16-32 32,2 5-48,-1 9 32,3 1-8,-20 17-8,17-7-72,1-7 32,-1 9-16,1 4 24,-18 1 32,18 0 16,-1 4-16,2 11-16,-1-2-24,-18-13 40,18 3-16,-2 13-8,0-3 24,0-9 8,-16-4-8,14 15 16,2-10-32,-3 9 8,-8-11-24,-5-3 32,12 3-40,-10 1 40,1-4-16,-1 0 32,-2 0-16,0 0-32,0-2 8,-5-11 8,-11 8 32,16 5-16,-5-16 56,-16 0-56,7 0 24,-2-3-32,16 19 8,-18-17-32,2 2 48,0 10-64,-1-9 40,17 14 8,-15-5-16,-1 0 40,2 4 64,0 1-16,14 0-72,-15 14 128,2 5-56,1 2 32,7 6 24,5-27-128,-19 31 96,14-1-32,-10 4-8,12-1-56,3-33 0,-5 36 72,2-1 32,3 0-64,0-1 72,0-34-112,0 28 48,0 3 24,0-2 32,5-4-64,-5-25-40,13 24 48,-7-3-8,12-3-24,-5-4 0,-13-14-16,14 5-56,0 0 8,4-2-24,0-3 16,-18 0 56,22-5-88,0-13-72,2 1 24,-1-7-48,-23 24 184,21-29-160,-1-1-8,1-6-24,-2 0 64,-19 36 128,20-40-136,-6-2 32,0 2-8,1 3 24,-15 37 88,6-32-96,12 7 64,-13 5 8,7 16 8,-12 4 16,5-7 56,0 6-56,0 1 56,0 14 48,-5-14-104,4 14 80,0 7 32,-3 5-8,1 3-8,-2-29-96,1 33 120,-1 1-8,2 3-16,-2-4 24,0-33-120,2 37 112,-1-2 16,4-1-24,0-1 16,-5-33-120,5 31 80,7-2-16,-7-4-112,13-1-64,-18-24 112,13 21-136,1-3 80,2-6 40,3-7 16,-19-5 0,18 3 16,3-3 16,-4 0-48,2-12-56,-19 12 72,21-16-40,0-5-8,-2-6 24,4-2-8,-23 29 32,19-34-88,0-6-144,2-3 48,-4-5-80,-17 48 264,21-53-216,-3-1 64,1-4 64,2 1 120,-21 57-32,19-61-48,0 0 64,0 5 16,1 6-8,-20 50-24,14-43 152,0 13-24,-1 6 72,-8 9 40,-5 15-240,6-3 248,-1 3-32,0 3 24,-2 13-88,-3-16-152,2 23 152,-1 4 88,-1 7-112,-3 7 64,3-41-192,-3 45 192,-10 3-72,10 0-64,-2 0 81,5-48-137,-5 45-32,-7 0 32,12-2 32,-5-3-48,5-40 16,-3 40 56,-1-2-72,1-1 32,3 0-137,0-37 121,0 33-264,-3-1-264,3-4-544,0-4-416,0-24 1488,0 20-2001,0-4-623,-3-3-401,0-10-376,3-3 3401,-4 5-3984,1-5-2826,3 0 6810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2:23:25.253"/>
    </inkml:context>
    <inkml:brush xml:id="br0">
      <inkml:brushProperty name="width" value="0.04999" units="cm"/>
      <inkml:brushProperty name="height" value="0.04999" units="cm"/>
    </inkml:brush>
  </inkml:definitions>
  <inkml:trace contextRef="#ctx0" brushRef="#br0">7 173 4016,'0'0'0,"0"0"1041,-3 3-945,-1 1-104,4-1 48,0-3 136,0 0 168,0 0-344,0 18 536,0-18 160,0 0 112,2 0 16,-2 0-824,3 0 817,0 0-73,2 0-96,0 0 0,-5 0-648,13 0 664,-8 0-40,9 3-8,-1-3-72,-13 0-544,13 0 433,1 0-33,2 0-88,0 0-16,-16 0-296,19 0 240,0 0-24,2-2-16,3 1-80,-24 1-120,26-3 144,1-1-16,2 3-16,-2-2-32,-27 3-80,30-4 56,1 1-24,-1 2-32,2-4 56,-32 5-56,29-3 48,-2-1-16,0 0 32,1 0-32,-28 4-32,24-1 56,0-2 24,-2-1 0,-1 1 16,-21 3-96,19-6 80,-1 1-8,-4-1-8,-8-1-16,-6 7-48,16-5 72,-11-7-24,0 8 56,0 0 0,-5 4-104,5-7 120,-2 2 24,-2 1 8,-1 0 32,0 4-184,0-3 176,0 0 9,-3-2-33,0 2-16,3 3-136,-3-3 144,0 0-16,-2 1 32,-8 0 24,13 2-184,-3-1 184,-12 1-16,11 3-8,-14 2 16,18-5-176,-14 19 160,-1-14 32,-2 16 24,2-2 8,15-19-224,-16 19 192,2 0 16,1 4-32,0-1-16,13-22-160,-13 26 208,9-1-24,-12 2 0,12-3 16,4-24-200,-4 23 160,-1 1 16,2-3-40,3-1-48,0-20-88,0 21 112,0 0-72,1-3 25,4 1 23,-5-19-88,6 17 0,9-2 48,-2-1-184,-1-9 47,-12-5 89,16 16-88,4-13 8,0 2 160,4-2-48,-24-3-32,26 0 64,1 0-64,-1 0 40,-1-5 89,-25 5-129,26-16 120,-2 4 0,-2-4-40,-1-2-104,-21 18 24,19-21-80,-3-3-72,-3 0 16,-6-1-57,-7 25 193,14-26-128,-11 0 48,0 1-8,-1-2 24,-2 27 64,0-24-80,-3-2 56,-2 0-8,-9 4 32,14 22 0,-5-22 40,-14-1-64,4 4 40,1 0 8,14 19-24,-16-19 16,0 3 24,-2 1 8,4 2-8,14 13-40,-13-6 40,0-8 32,8 9-32,-7-2-40,12 7 0,-4-4 16,1-1-32,3 0-40,0 2 56,0 3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2:23:32.002"/>
    </inkml:context>
    <inkml:brush xml:id="br0">
      <inkml:brushProperty name="width" value="0.04999" units="cm"/>
      <inkml:brushProperty name="height" value="0.04999" units="cm"/>
    </inkml:brush>
  </inkml:definitions>
  <inkml:trace contextRef="#ctx0" brushRef="#br0">17 134 5729,'0'0'0,"-3"0"752,3 0-752,-3 0 352,-1 0-136,4 0 16,0-1 64,0 1-296,2-5 320,1 3 80,0-1 8,1 2 8,-1-1 49,-3 2-465,1-2 488,-1 2 64,0 0 32,0 0 48,0 0-632,0 0 648,0 0-24,0 5-40,0-5-584,-3 13 489,3-10-65,-3 16-88,0-4-32,3 4-56,0-19-248,-3 21 232,3 3-8,0 5 0,0 1 16,0-30-240,0 34 248,0-1 24,-4 2 8,4-3 24,0-32-304,-3 32 304,3-3 8,0-3-40,0-26-272,0 24 256,-3 0-183,3-5-65,0-3-8,0-2-8,0-14 8,2 5 48,-1 0-16,1 0-56,1-5-48,-3 0 72,2 0-73,1 0 17,0-3-56,-1-12-16,-2 15 128,3-6 0,-2-15 32,3 2 64,-3-4 24,-1 23-120,0-27-32,2 0 8,-2-3 24,0-2 32,0 32-32,1-31 64,-1 1-16,2 1-23,0 2 47,-2 27-72,3-24 24,0 3 32,2 5 8,-2 2-40,-3 14-24,5-13 64,1 6-32,1-7 16,5 9 16,-12 5-64,5-5 40,10 1-16,-11-1 56,14 3 0,-18 2-80,13 0 104,0 0 32,3 0-48,0 3-24,-16-3-64,16 5 88,3 0-40,0 8 32,2-13-8,-21 0-72,24 5 24,1-2-24,-1 0 0,0-3 0,-24 0 0,24 0-16,-3 0-64,2-2-24,-3-2-48,-20 4 152,21-13-136,-2 8 56,-3-9-24,0 7-32,-16 7 136,7-17-72,7 4 24,-9 0 24,0-1 24,-5 14 0,5-15 24,-4-1 16,-1 0 32,0-1 112,0 17-184,-5-15 144,-7 10-16,8-9 80,-10 12-40,14 2-168,-5-4 144,-11-1-80,3 0 64,1 5 16,12 0-144,-15 0 184,10 0 88,-14 13-128,14-8-96,5-5-48,-17 17 40,12 2 0,0 2-16,0 2 24,5-23-48,-3 27-8,3-3-32,0 5 80,0-1-56,0-28 16,5 29 56,9 2-72,-7-1-8,12 0 32,-19-30-8,16 32 0,2 2 32,-1-4-64,1 4 48,-18-34-16,17 32-48,-1 2 112,-1-2-200,-2-2-40,-13-30 176,6 29-104,8-2-88,-10-1 208,-1-2-40,-3-24 24</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2:23:35.102"/>
    </inkml:context>
    <inkml:brush xml:id="br0">
      <inkml:brushProperty name="width" value="0.04999" units="cm"/>
      <inkml:brushProperty name="height" value="0.04999" units="cm"/>
    </inkml:brush>
  </inkml:definitions>
  <inkml:trace contextRef="#ctx0" brushRef="#br0">186 373 2664,'0'0'0,"0"0"1776,0-2-1519,0 1-25,0-1 64,0 2 56,0 0-40,0 0-312,0 18 288,0-18-24,2 3 32,-2-3 56,0 0-352,0 3 416,0 1 16,0-4 32,0 0 0,0 0-464,-3 3 464,-1-3 17,1 0-25,0 0-48,3 0-408,-5 3 336,0-3-32,1 0-48,-9 0 8,13 0-264,-3 0 256,-2 0-32,-10 0-16,12 0 0,3 0-208,-13-2 200,9-2 0,-9-3 8,8 1-24,5 6-184,-13-7 176,10 1-32,-10-8 0,10 9-23,3 5-121,-5-13 120,-9 7 8,11-9-32,-2 10-16,5 5-80,-5-14 80,0 8-16,2-10 0,-2 9 16,5 7-80,-3-17 40,0 10 104,0-9 40,3 10-48,0 6-136,0-16 192,0 3-120,0-1-32,0 1 0,0 13-40,1-15 24,4 3 8,0 5-24,8-9 32,-13 16-40,4-6-16,12-9 32,-1 9-8,-1-8 0,-14 14-8,19-5-16,-1-10-32,1 12-96,0-3-176,-19 6 320,20-13-440,0 8-232,3 0-161,-1 1-159,-22 4 992,23-5-1152,-1 0-112,-1 0-161,0 0-119,-21 5 1544,32 0-2841,-10 0-431,-22 0 3272</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2:24:41.328"/>
    </inkml:context>
    <inkml:brush xml:id="br0">
      <inkml:brushProperty name="width" value="0.04999" units="cm"/>
      <inkml:brushProperty name="height" value="0.04999" units="cm"/>
    </inkml:brush>
  </inkml:definitions>
  <inkml:trace contextRef="#ctx0" brushRef="#br0">305 200 7241,'0'0'0,"0"0"0,0-7 1832,0-13-1167,0 5-81,2 0 184,-2 15-768,2-5 936,1 0 48,0 0 49,0 1-65,-3 4-968,3-2 968,0 1-168,-1 1-128,0 4-32,-2-4-640,1 16 576,2 1 81,-1 4-41,1 7-88,-3-28-528,2 34 496,-1 0-16,-1 11-144,0 0 16,0-45-352,0 49 280,0 0-32,-3 2 48,0-2-24,3-49-272,-3 46 217,0 0-57,-1-7-8,1-3-56,3-36-96,-4 34 120,0-4 16,1-3 0,-2-2-8,5-25-128,-4 22 96,-9-3 0,10-2-24,-2-4-16,5-13-56,-5 5 80,2 9-40,-1-14-8,0 3-72,4-3 40,-3 0-104,3-3 40,0-10-24,0 1 48,0 12 40,0-19-56,0-3 16,0-7 0,0-1 0,0 30 40,0-35-40,0-3-16,2-6 96,-2-5-16,0 49-24,1-52 16,1-5 0,-2 2-48,2 3 48,-2 52-16,1-52 56,1 4 40,-1 5-72,1 1-8,-2 42-16,0-38 16,1 0 0,3 3 80,-1 5-40,-3 30-56,3-28 96,-1 4-96,1 4 0,-2 5 40,-1 15-40,2-6 88,-2 1-24,0 2 48,0 1 16,0 2-128,0 0 32,0 4 64,0 8 16,0 1-40,0-13-72,-3 16 168,0 3 72,-10 3-136,8 0-64,5-22-40,-16 27 40,4 1-112,-1 2 136,-3 3-8,16-33-56,-16 30-48,-1 2 80,-2-2 40,-1 0 16,20-30-88,-21 29 128,0-6-16,3-2-80,-1-1 56,19-20-88,-15 16 96,1 0-48,9-3-24,-9-9 24,14-4-48,-3 13 24,-2-13 48,1 0-24,4 0-8,0 0-40,0 0-72,0-3 88,0-13 0,4-1 24,-4 17-40,16-19 104,-2-7-120,4-2 48,2-5-168,-20 33 136,24-38-152,1 3 120,0-1-56,2 4 128,-27 32-40,26-33 160,-1 4-144,0 4 72,-3 5 72,-22 20-160,24-16 72,-3 2 88,-3 9 48,1-9-88,-19 14-120,18-2 88,-2 1 48,-1 1-200,0 0 96,-15 0-32,12 4 161,-5 9 7,8-8 112,-10 10-128,-5-15-152,13 16 32,-8 2-8,1 1-40,0 3 112,-6-22-96,6 22 24,1 0 8,-1-2-32,-1 3 32,-5-23-32,6 19 72,1-2-88,-1 2-192,6-3-152,-7 0-377,2-2-255,5-10-336,-6 12-568,9-13-633,-9 12-920,16-11-1840,-6 1-3169,-16-5 8458</inkml:trace>
  <inkml:trace contextRef="#ctx0" brushRef="#br0" timeOffset="688">1369 81 13970,'0'0'0,"0"-13"1529,0 13-1529,-5-6 592,2-14 32,0 13 176,3-5 144,0 7 57,0 0-169,-3 2 0,-1 1 8,4 2-840,-4-1 552,-9-1-72,10 2-200,-10 0 25,13 0-305,-4 3 272,-14 2 96,4 0-24,0 0-24,14-5-320,-14 15 352,-4-10-72,1 11 144,-2-2-152,19-14-272,-21 14 320,1 2-296,-1 3 24,1 3 104,20-22-152,-21 26 176,1 0 192,-3 3-136,1-1-40,22-28-192,-19 30 192,-1 3 25,1 2 7,0 2 16,19-37-240,-16 36 152,2 0-16,9 2-32,-11-1-56,16-37-48,-3 39 88,0-1-32,3-2 24,0 1 24,0-37-104,0 33 64,2-2-40,4-1-80,8-4 40,-14-26 16,14 22-88,2 0 40,3-1 32,5-3-40,-24-18 56,24 16 0,2-2-152,4-10-480,0 10 87,-30-14 545,35 5-824,-2-1-208,1 1 16,-1-5-681,-33 0 1697,33 0-2152,-2 0-513,1-3-759,4 1-1353,-36 2 4777,29-4-7250,-29 4 7250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2:24:43.394"/>
    </inkml:context>
    <inkml:brush xml:id="br0">
      <inkml:brushProperty name="width" value="0.04999" units="cm"/>
      <inkml:brushProperty name="height" value="0.04999" units="cm"/>
    </inkml:brush>
  </inkml:definitions>
  <inkml:trace contextRef="#ctx0" brushRef="#br0">330 834 7257,'0'0'0,"0"-2"1192,0 2-1192,2-6 672,0-7-143,1 9 87,0-9 56,-3 13-672,5 15 760,-1-28 8,-2 10-16,0-10 48,-1 9-55,-1-11-9,0 3-64,0 7-64,0 5-608,0-16 592,0 10-48,0-10 0,0 11-159,0 5-385,-3-17 368,0 12-56,-2-1-64,0 0 32,5 6-280,-14-7 232,11 2-48,-11 2-8,9 2-32,5 1-144,-19 0 80,5 3 48,-2 2-64,-6 10 32,22-15-96,-22 16 144,-5 2 24,2 5 56,-1 6-8,26-29-216,-23 28 280,1 9-16,-1 0 24,6 1 0,17-38-288,-16 37 280,4-1-47,7-4-89,0-2-32,5-30-112,-5 28 0,2-1 24,3-3 48,0-1-16,0-23-56,5 22 104,8-4-112,-7-2 48,10-12-24,-16-4-16,14 15 48,2-12 40,3 0-88,1-3 24,-20 0-24,24 0 0,0-3 32,4-11-32,1-1 0,-29 15 0,28-19 8,-1-3-8,-2-3 56,-3-3 0,-22 28-56,22-30-16,1-4 48,-5 0-48,0-3 16,-18 37 0,17-36 0,-3 0 16,-1-1 0,-7 2-8,-6 35-8,16-31 88,-9 7-8,7 5 48,-9 13-8,-5 6-120,4-13 160,1 13 8,0 0 56,-1 3 16,-4-3-240,5 5 208,0 13 64,1 0-40,-1 1 8,-5-19-240,5 26 248,-1 2-32,3-1 8,-2 1-112,-5-28-112,6 29 88,-1-2-40,1-2-8,7 0-56,-13-25 16,4 22 88,3 1-40,7-3-16,-8 1 56,-6-21-88,16 20-32,-3-4-104,-1-2-128,1-9-200,-13-5 464,14 14-664,2-14-176,0 5-200,0-2-153,-16-3 1193,15 0-1464,3-2-224,-1-12-233,2-2-255,-19 16 2176,19-15-2561,0-7-543,9 17-1369,-9-27-160,-19 32 4633</inkml:trace>
  <inkml:trace contextRef="#ctx0" brushRef="#br0" timeOffset="1616">940 193 12466,'0'0'0,"2"-33"1480,3 1-695,-1-1 15,14 6 88,-18 27-888,0-5 960,3-1-216,2 0-71,1-7-9,-6 13-664,13-3 568,-7-2-24,11 4-96,-1-3-24,-16 4-424,16-1 296,-2 1 128,4 3-96,-3 13-104,-15-16-224,19 5 240,-3 15-48,0-4 48,0 3-159,-16-19-81,12 19 192,-5 1-96,-1 2-56,-1 2 176,-5-24-216,1 24 72,-1 0 24,-3-2 16,-9 0-280,12-22 168,-15 20-136,0 2 24,-4 2 88,-2-3 176,21-21-152,-19 22 176,-1-2-24,-3-5-40,4 0 64,19-15-176,-18 13 224,0-8 56,13 14-56,-12-15-24,17-4-200,-3 19 184,-2-14-48,2 14 40,0-14-24,3 14-48,1-14-80,4 10-8,9-10-32,-1 8 32,3-8-32,3 7-56,3-9 32,2 2-176,1-2-8,0 0-104,2-3-160,-27 0 488,30 0-544,-2 0-168,4 0-113,0-3-207,-32 3 1032,30-5-1224,0-1-192,-3-10-241,-2 10-255,-25 6 1912,22-21-2441,0 6-751,0-1-3658,-22 16 6850</inkml:trace>
  <inkml:trace contextRef="#ctx0" brushRef="#br0" timeOffset="1617">1715 62 2672,'0'0'0,"15"-18"1104,0 4-432,0 0 289,-2 0 191,-13 14 56,2-2 104,-2 2-135,0 0-9,0 0-40,0 0-1128,1 0 1032,-1 0-87,0 3 15,2 2 56,-2-5-1016,0 14 1016,1-9 32,1 16-63,-2-1-57,2 1-32,-1 4-144,-1 5-24,0 2-159,0-32-569,2 34 560,-2 3-304,0 1-144,0-4-80,0-34-32,0 35-112,0 0 152,1-4-56,-1-1 32,0-30-16,2 27-72,-2-3-104,0 0-192,0-2-281,0-22 649,0 19-1024,-3-2-304,0-3-344,-1-1-377,4-13 2049,-4 5-2528,-11 9-657,15 13-784,-4-27-1560,4 0 5529</inkml:trace>
  <inkml:trace contextRef="#ctx0" brushRef="#br0" timeOffset="1618">1607 338 14667,'0'0'0,"0"0"1056,0 0-328,2 3 40,4 1 80,16-4-119,-1 0-153,-1 0 16,-1 0-64,-19 0-528,21 3 552,-2 0-144,1-3-168,1 0-200,3 0-56,-24 0 16,23 3 16,1 0-120,0 0 32,-4 1-64,-20-4 136,19 0-568,-3 0-304,0 0-457,-2 0-575,-14 0 1904,14 3-2344,0-3-969,-9 0-4153,-5 0 7466</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2:24:46.394"/>
    </inkml:context>
    <inkml:brush xml:id="br0">
      <inkml:brushProperty name="width" value="0.04999" units="cm"/>
      <inkml:brushProperty name="height" value="0.04999" units="cm"/>
    </inkml:brush>
  </inkml:definitions>
  <inkml:trace contextRef="#ctx0" brushRef="#br0">4 305 11602,'0'0'0,"0"-1"1936,0 1-1936,-3-6 472,3-1-271,0 1 55,2 3 136,-2 3-392,6-2 504,10-1 8,-4 1 40,2-1-40,-14 3-512,16-5 480,0 1-104,1-1-104,2 0-96,-19 5-176,24-4 112,1-3-8,2-5-80,0 7 24,-27 5-48,25-6 16,1-7-88,-3 8-112,1-9-176,-24 14 360,24-5-528,0-9-216,-2 8-160,0-10-96,-22 16 1000,20-6-1145,-1-10-31,-1 9-64,-6-7-48,-12 14 1288,13-5-1297,-7-10 49,7 10 88,-10-9 136,3 11 71,-1-2-159,-2-9-624,-3 14 1736</inkml:trace>
  <inkml:trace contextRef="#ctx0" brushRef="#br0" timeOffset="1">519 1 2256,'0'0'0,"0"0"1960,0 0-703,0 0-1257,0 0 1168,0 0 8,0 0-40,0 0-143,0 0-5466,0 3 9770,0-3-4561,0 0-96,0 3-32,0-3-608,2 3 576,-1 1-64,3-1-15,0 0-49,-4-3-448,5 3 384,0 2-40,-1 0-72,3-1-72,-7-4-200,6 13 168,0-8-32,1 9-8,-1-9-24,-6-5-104,6 17 120,-1-12-16,0 15 48,-2-6-24,-3-14-128,2 15 112,-1-1-8,-1 0-8,0 0 32,0-14-128,0 15 88,0-1 56,0-2-24,-5 3-48,5-15-72,-4 17 64,-1-3 8,0 0-48,0-9-24,5-5 0,-4 16-128,-1-13-176,2 10-248,0-10-312,3-3 864,-3 5-1248,3-1-593,0 1-951,0 0-4122,0-5 6914,0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2:24:49.750"/>
    </inkml:context>
    <inkml:brush xml:id="br0">
      <inkml:brushProperty name="width" value="0.04999" units="cm"/>
      <inkml:brushProperty name="height" value="0.04999" units="cm"/>
    </inkml:brush>
  </inkml:definitions>
  <inkml:trace contextRef="#ctx0" brushRef="#br0">172 5 7873,'0'0'0,"0"0"2337,-4-1-1705,-1-1-360,2 0 40,-1 2 176,4 0-488,-3 23 640,0-7 48,3-11-8,-5 15-95,5-20-585,-4 16 528,-1 3-16,0 3-24,-9 3 16,14-25-504,-3 27 528,-2 3-48,-8 0-32,10 0-64,3-30-384,-4 32 417,-1-4 15,-8 1-16,10-2-8,3-27-408,-13 28 368,10-1-24,-11 3 0,11-2-8,3-28-336,-5 27 320,0 0 40,1 1-48,-1-1-56,5-27-256,-5 27 240,0 0 24,2-6-15,3-2 23,0-19-272,-3 20 288,3-4-128,0 1 88,0-3-64,0-14-184,0 13 208,2-8-16,1 9-80,2-11 56,-5-3-168,14 5 112,-2 0-24,6-2-88,1-3 40,-19 0-40,23 0 128,1 0-104,5 0 152,2 0-152,-31 0-24,37-3-80,2 0 120,2-2-112,2-1 144,-43 6-72,42-5 56,0-2-40,-1 1-56,0 1-8,-41 5 48,41-4-80,0-1-24,2-8-8,-2 10-184,-41 3 296,39-6-360,-3-7-208,-1 12-144,-5-4-193,-30 5 905,29-13-1080,-1 8-160,-4-7-200,-2 7-185,-22 5 1625,17-6-1848,-1-10-169,-3 10-271,-7-12-297,-6 18 2585,21-1-3000,-17-15-1281,-4 16 4281</inkml:trace>
  <inkml:trace contextRef="#ctx0" brushRef="#br0" timeOffset="551">926 350 7097,'0'0'0,"0"0"0,-3 0 4025,-10-1-2561,10-1-584,-2 0-135,5 2-745,0-1 680,0 1 16,2 0-32,3 3-72,-5-3-592,6 5 624,8 10-48,-8-2 24,12 1 9,-18-14-609,14 18 528,0 4 8,2 0-112,0 3-168,0 2-16,1 2-56,0-1 32,1 4 32,-18-32-248,14 31 240,0-1 24,-9 0-40,1-3-40,-6-27-184,5 29 184,-2-3-16,-3-2-48,0 1 57,0-25-177,-3 24 216,-10 0-80,9-2 112,-17 0-88,21-22-160,-16 17 32,-1 2 24,0-3-48,-2-3-32,19-13 24,-21 5 56,2 12-96,0-14-168,2 10 80,17-13 128,-18 3-448,4 0-105,9-3-279,-9 0-504,14 0 1336,-3 0-1624,0 0-537,3 0-735,6 0-1457,-6 0 4353,16-3-6946,-16 3 6946</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2:24:52.788"/>
    </inkml:context>
    <inkml:brush xml:id="br0">
      <inkml:brushProperty name="width" value="0.04999" units="cm"/>
      <inkml:brushProperty name="height" value="0.04999" units="cm"/>
    </inkml:brush>
  </inkml:definitions>
  <inkml:trace contextRef="#ctx0" brushRef="#br0">325 75 8489,'0'0'0,"0"0"1601,0 0-1601,0-1 728,-3-1-232,-1 2-40,4 0 128,0 0-584,0 0 584,-3 5 40,3 9-39,0-1-41,0-13-544,-3 17 584,3 3-40,-3 6-16,3 4-16,0-30-512,0 35 432,0 4 8,-3 2 0,3 3-88,0-44-352,0 45 369,0 0-57,0 3-56,0-2-48,0-46-208,0 47 152,0-3-80,0-6 0,-3-3 16,3-35-88,0 32 16,-4-2-8,4 0-40,-3-5-160,3-25 192,0 20-304,-3 4-240,3-8-265,0-3-279,0-13 1088,0 4-1432,0-1-369,2-3-495,1 0-657,-3 0 2953,3-6-6049,-3 6 6049</inkml:trace>
  <inkml:trace contextRef="#ctx0" brushRef="#br0" timeOffset="694">299 20 9690,'0'0'0,"-4"-2"1784,-14-1-1120,6-2-360,7 1-24,0 0 120,-7 3 152,12 1-552,0 0 665,-5 0-17,0 3-32,-8 2-136,10 12-80,-12-3-120,2 5-80,-1 2-72,14-21-128,-15 25 104,1 4 64,2 1-32,-3 1 72,15-31-208,-14 30 264,0 2-24,0-2 24,1-3-15,13-27-249,-13 25 248,-1-1-8,9-2-8,-12-3-16,17-19-216,-3 17 168,-2-3-32,2-9-104,0 9-32,3-14 0,0 0-16,0 0-48,0 0 40,1-1-40,-1 1 64,7-5-96,9-8 24,-2-1 16,3-3 24,-17 17 32,18-21-64,2-1-48,1-2 48,2 1 16,-23 23 48,24-24-72,0-3 64,-2 2-48,0-2 0,-22 27 56,21-24 32,-1 1 72,-1 2-56,-2 4 40,-17 17-88,18-16 104,-2 2-24,-1 9 56,-8-8-40,-7 13-96,15-1-8,-11-1-24,0 2-64,1 0 112,-5 0-16,5 5 80,0 14 24,-2-3 96,-2-1-104,-1-15-96,4 21 80,-1-2-80,0 1-80,2-1-80,-5-19 160,4 18-352,3 1-128,7-3-241,-2-1-287,-12-15 1008,13 16-1208,3-2-240,1-1-321,2-8-447,-19-5 2216,30 20-3033,-4-15-2536,-26-5 5569</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2:24:54.502"/>
    </inkml:context>
    <inkml:brush xml:id="br0">
      <inkml:brushProperty name="width" value="0.04999" units="cm"/>
      <inkml:brushProperty name="height" value="0.04999" units="cm"/>
    </inkml:brush>
  </inkml:definitions>
  <inkml:trace contextRef="#ctx0" brushRef="#br0">232 184 6497,'0'0'0,"0"0"1968,-3-2-895,0 2-353,0 0-136,0 0-16,3 13 32,0-13-600,-3 5 576,3 9-8,-4 0 56,4 2-23,0-16-601,0 19 608,0 3-40,0 3-80,0 4-8,0-29-480,0 30 376,0 3 0,0 0-120,2 2-40,-2-35-216,2 34 176,-1 3-104,1-1 24,1-3-96,-3-33 0,3 34-16,-1-4 40,-1-4-32,1 1-8,-2-27 16,0 24-24,0-3-152,0-3-72,0 0-88,0-18 336,0 14-488,0-9-104,1 7-128,-1-12-232,0 0 952,0 0-1209,2 0-207,-2-3-256,2-11-177,-2 14 1849,1-13-1968,4-2-1425,-5 15 3393</inkml:trace>
  <inkml:trace contextRef="#ctx0" brushRef="#br0" timeOffset="1">229 40 6201,'0'0'0,"-3"-5"944,-2-7-432,5 12-512,-14-13 432,14 8 128,-5 2 112,2 1 153,0 2-1,-2 0-32,1 0-72,-1 5-88,5-5-632,-14 14 544,10-9-55,-10 13-41,9-3-40,5-15-408,-14 18 400,11 4-48,-11 2 8,11 1 0,3-25-360,-16 25 320,11 2 48,-11-2-104,12 2 0,4-27-264,-16 27 264,11-3 16,-11-1 128,12-1-47,4-22-361,-13 18 344,10-1-8,-2-4-168,0 0-16,5-13-152,-3 4 136,3 9-80,0-13-48,0 0-16,0 0 8,0 0-88,0 0 0,2-5-16,1-7 8,-3 12 96,5-13-104,9 0-8,-9-3-24,10-3 0,-15 19 136,13-22-80,-7-1-56,13-3 72,-6 1-8,-13 25 72,13-27-64,-1 2 32,1 0 16,-1 1 16,-12 24 0,15-24 0,-3 7 80,-5-2 40,8 5 72,-15 14-192,5-7 176,9-5-16,-9 10 72,8-1 16,-13 3-248,5-2 256,9 2 8,-10 0-8,3 5-64,-7-5-192,12 16 152,-7-3 8,11-1-128,-10 4 48,-6-16-80,16 16 88,-10 0-56,12-1 16,-12 1-128,-6-16 80,19 18-256,-6-1-232,-1-1-384,3 0-417,-15-16 1289,15 12-1800,3-7-856,7 22-1633,0-15-2729,-25-12 7018</inkml:trace>
  <inkml:trace contextRef="#ctx0" brushRef="#br0" timeOffset="1346">814 509 8969,'0'0'0,"0"0"0,-5 3 2417,-8 1-1633,9 0-368,-1 1 80,5-5-496,-3 5 624,3 7 89,0-8 55,0 0-112,0-4-656,0 13 584,1-10-32,4 2-64,1 7-40,-6-12-448,15 0 392,-11 4-56,14-1-143,-6-3 23,-12 0-216,16 0 176,0 0-16,0-7-16,3-5-48,-19 12-96,17-13 32,1 1 48,-3 5 32,0-10-32,-15 17-80,12-13 136,-7 7-48,1-13-24,1 6 32,-7 13-96,4-14 80,-2 0-16,-2 0-16,0-1 0,0 15-48,0-12 40,-5 5 24,0-5 16,-7 7 32,12 5-112,-3-6 208,-12 1-8,11 3 72,-12 1-72,16 1-200,-13-2 136,-1 2-56,-2 0 16,4 3-16,12-3-80,-15 15 64,1-3 24,0 3-16,0 2 48,14-17-120,-15 20 24,3 3 96,-1 2-40,8 2 0,5-27-80,-15 28 160,11 2-40,0 3 56,-1-3-56,5-30-120,-3 30 137,3 0-41,0-1 24,0-1-96,0-28-24,0 26-24,3-4-48,2 0-56,7-3-25,-12-19 153,7 19-232,8-2-64,-2-4-128,3-1-48,-16-12 472,17 15-608,2-11-152,7 15-240,0-16-153,-26-3 1153,27 0-1360,2 0-256,-2 0-289,1-4-599,-28 4 2504,35-3-3433,-7-15-2144,-28 18 5577</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02:33.170"/>
    </inkml:context>
    <inkml:brush xml:id="br0">
      <inkml:brushProperty name="width" value="0.04998" units="cm"/>
      <inkml:brushProperty name="height" value="0.04998" units="cm"/>
    </inkml:brush>
  </inkml:definitions>
  <inkml:trace contextRef="#ctx0" brushRef="#br0">1 706 7849,'0'0'0,"0"0"3393,0 0-3393,3 0 1056,-3 0-712,6 0 144,0-5 184,-6 5-672,17-6 873,-2-9-17,2 9-288,4-15-184,-21 21-384,26-18 264,6-3-32,6 0-16,5-3 56,-43 24-272,47-23 224,4-2-136,2 3 0,0-1-40,-53 23-48,56-23-48,-1 1 136,2 3-72,1 0-72,-58 19 56,57-19 40,-2 4-72,-3-2 152,1 10-24,-53 7-96,57-17 80,-2 11-16,-5-9-128,-4 9 112,-46 6-48,39-7 40,-1-8-88,0 9 128,-2-2-32,-36 8-48,30-7-48,-4 1 216,-3-1-152,-2 1-8,-21 6-8,19-6 144,-4 1-272,-10 1 80,10 2-120,-15 2 168,0-2-304,6 0-16,-2 0-96,-4 0-192,0 2 608,0-1-672,-2-1 32,-4 2-104,1 0-33,5 0 777,-4 0-976,0-2-240,-2 2-160,1 0-89,5 0 1465,-8 0-1592,3-2 8,-1 0-2585,6 2 4169</inkml:trace>
  <inkml:trace contextRef="#ctx0" brushRef="#br0" timeOffset="472">1299 0 7481,'0'0'0,"0"0"0,0 0 1224,0 0-391,0 4 103,5 0 248,-5-4-1184,4 4 1224,2 1-104,-2-1-135,0 2-201,-4-6-784,6 6 496,1 0 144,18 11-336,-19-13-24,-6-4-280,23 17 360,-17-13-288,21 15 72,-9-13-88,-18-6-56,21 21 48,2-15-24,-17 19 112,19-9-56,-25-16-80,17 17 16,-11 2 152,0-1-39,-2 3 55,-4-21-184,0 23 208,0 0-48,0-1-112,-2 3 48,2-25-96,-6 29 208,-11 0-16,-1 0 56,-1 1-8,19-30-240,-19 26 48,-3 1 104,-1 0-48,6 0-96,17-27-8,-19 25 184,3-2-216,-1-4-64,11-3 8,6-16 88,-23 7-368,15 13-144,-15-16-304,15 3-625,8-7 1441,-17 4-2144,15-4-841,2 0-584,0 0-2768,0 0 6337</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2:25:00.902"/>
    </inkml:context>
    <inkml:brush xml:id="br0">
      <inkml:brushProperty name="width" value="0.04999" units="cm"/>
      <inkml:brushProperty name="height" value="0.04999" units="cm"/>
    </inkml:brush>
  </inkml:definitions>
  <inkml:trace contextRef="#ctx0" brushRef="#br0">103 355 5585,'0'0'0,"0"0"0,-3-4 672,-2-12-240,-7 3 32,12 1 112,0 12-576,-4 13 632,4-27-24,0 10-95,0 0-49,0-1-16,0 0 40,0 4-24,0 1 8,0 0-472,0 0 432,0 4-32,0 14-24,0-1-16,0-17-360,0 22 376,0 3-79,0 2 15,0 0-72,0-27-240,-3 32 192,0-1 16,-2 3-32,1 5 0,4-39-176,-15 38 192,12-2 32,-2 1 56,-7-6-32,12-31-248,0 30 232,-5-1-24,0-6-32,2-4-32,3-19-144,-3 18 168,0-2-32,0-2-16,0-2 32,3-12-152,0 4 112,-4 0 0,4 0-32,0-4-8,0 0-72,0-2 104,0-3-16,2-1 8,1-12-24,-3 18-72,5-18-16,0-5 56,-1-3-40,1-1 48,-5 27-48,6-30 96,-1-2-40,1-3-8,-1-1-24,-5 36-24,7-38 0,-1 0 24,-1 5 41,7 1-65,-12 32 0,3-28 24,2 7 24,1 1-48,7 6 72,-13 14-72,3-7 72,2-7-8,0 11-8,1-2 16,-6 5-72,6-1 88,1 1 24,5 0 8,-7 12 56,1 2-24,-6-14-152,15 16 176,-9 6-40,11 2 48,-2 4-64,-15-28-120,15 32 88,4 4 48,0 1-96,-19-37-40,22 39 72,-1 1-80,-1-5-48,1-1 32,-21-34 24,19 33-40,3-4 72,-1-1 40,-1-2-56,2-6 56,-22-20-72,19 18 56,0-3-32,-3-2 24,-2-8-112,-14-5 64,13 4 0,-8 1 16,9-2 8,-9-3 96,-5 0-120,4-1 96,3-13 8,-3-4 24,1-2-112,-5 20-16,5-24-24,0-6 24,-4-5-80,2-3 56,-3 38 24,0-42-64,0-6-56,0-1 88,-3-3 16,3 52 16,-3-50 80,0-1-56,-2 2-48,-9 2-16,14 47 40,0-46-40,-13 3 40,13 4 24,-4 5-48,4 34 24,-4-28-112,1 4 32,0 7-64,0 1-32,3 16 176,0-6-304,0-1-168,0 3-96,0 2-169,0 2 737,0 0-808,0 3-136,1 2-176,3 9-232,-4-14 1352,4 13-1545,3 0-375,7 4-545,-8 0-3232,-6-17 5697,0 0 0</inkml:trace>
  <inkml:trace contextRef="#ctx0" brushRef="#br0" timeOffset="1235">1042 86 8201,'0'0'0,"0"0"0,-15 0 1016,1-3-759,0-2-105,0 0 104,14 5-256,-3-14 368,-2 9 88,-8-1-24,10 1-8,3 5-424,-14-5 416,9 2 80,-12 2 56,4 1-24,13 0-528,-13 0 489,1 0-97,-1 3-72,1 2 8,12-5-328,-13 15 296,-1-2-8,-1 4 32,0 2-104,15-19-216,-16 26 216,-2 2 0,4 5 24,-2 5 104,16-38-344,-14 40 360,2 1 56,-1 1-48,8-1-15,5-41-353,-14 43 360,11-2-16,-2 2-8,5 0 0,0-43-336,0 41 248,3 0-56,10-3-24,0-4-80,-13-34-88,15 30 144,1-3-80,2-3-16,0 0-48,-18-24 0,21 20-16,0-2 72,-1-3-56,2 0 40,-22-15-40,22 4 24,0 11-64,2-15 40,0 3 0,-24-3 0,20 0-40,1-7 64,-2-12-48,-2 0-112,-17 19 136,15-20-160,-1-7-128,-2-1 32,-5-4 72,-7 32 184,12-35-176,-8-1 64,-1-8 0,-2-1-24,-1 45 136,0-45-136,0 0 48,0 0 8,-4 3 40,4 42 40,-13-44-16,8 0-8,-8 3 64,9-3-32,4 44-8,-14-41 16,9 4-16,-8 2-96,10 4-16,3 31 112,-13-27-192,10 3-73,-11 4 9,9 7-208,5 13 464,-12-6-536,7-7-96,-11 12-112,11-1 40,5 2 704,-19-2-736,15 2-113,-11 4-191,12 0-208,3-4 1248,-5 15-1624,1-1-513,-12-11-2928,16-3 5065</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2:25:03.401"/>
    </inkml:context>
    <inkml:brush xml:id="br0">
      <inkml:brushProperty name="width" value="0.04999" units="cm"/>
      <inkml:brushProperty name="height" value="0.04999" units="cm"/>
    </inkml:brush>
  </inkml:definitions>
  <inkml:trace contextRef="#ctx0" brushRef="#br0">533 125 8225,'0'0'0,"-5"-21"1465,-8 2-905,8-3-200,-7 2 144,7 15 40,-12-9 48,4 9-48,0 0-112,-2-1 88,-1 1 81,-3 4 87,-2-1 8,1 2-104,-2 0-64,22 0-528,-22 3 448,1 2-24,0 8 0,4-9-160,17-4-264,-17 19 256,4-1-55,0 2-73,9 4 152,4-24-280,-5 25 192,0 2 0,2 5 32,3-1-64,0-31-160,0 33 184,3 2-96,11 0-48,1 1-40,-15-36 0,17 37-24,0 1 24,6-1 8,-3 3-8,-20-40 0,21 39 32,1-2-32,-5-2-40,2-2 48,-19-33-8,19 31-48,-3 1 72,-4-4-24,-7-2 0,-5-26 0,5 23 80,-2 0-56,-3-3 48,-3-3 32,3-17-104,-14 18 104,-1-4 24,-2-9 8,-2 0-56,19-5-80,-24 3 40,-1-3-32,0-2-80,-5-4-72,30 6 144,-29-19-176,-1 6-56,0 8 8,-1-14-24,31 19 248,-29-12-264,2-7-104,2 0-208,5 2-257,20 17 833,-19-19-1072,4 0-296,11 1-329,-9 1-607,13 17 2304,0-5-3321,0-14-2600,0 19 5921</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2:25:58.469"/>
    </inkml:context>
    <inkml:brush xml:id="br0">
      <inkml:brushProperty name="width" value="0.04999" units="cm"/>
      <inkml:brushProperty name="height" value="0.04999" units="cm"/>
    </inkml:brush>
  </inkml:definitions>
  <inkml:trace contextRef="#ctx0" brushRef="#br0">21 184 7097,'0'0'0,"-3"0"2609,-2 0-2065,-8 0-432,13 0 56,0 0 224,0 0 312,3 3 48,-3-3-752,5 18 672,1-15-112,1 1-55,9-1 7,-16-3-512,14 0 528,3 0-40,2 0-64,4 0-96,-23 0-328,24 0 288,1-3-16,4 1-8,1-1-16,-30 3-248,31-2 200,-2-1-96,1 0-48,0 0-16,-30 3-40,29-5 0,3 0 24,-4 0-40,-1 1-16,-27 4 32,27-5-16,-1 2 40,-2 1-24,-1 0 24,-23 2-24,23-1 16,-3-1-56,-2 1-88,-4 1-168,-14 0 296,13 0-440,-8 0-264,9 0-208,-9 0-248,-5 0 1160,4-2-1473,1 0-351,-2 2-465,15 4-1696,-18-4 3985,0 0-3800,0 0 3800</inkml:trace>
  <inkml:trace contextRef="#ctx0" brushRef="#br0" timeOffset="602">651 0 9634,'0'0'0,"0"0"1816,0 0-1568,0 0-304,0 0 120,0 0-64,2 0 248,1 3 160,2 2 24,0 0-64,-5-5-368,4 16 448,1-11 57,2 14 71,-3-3-72,3-4-120,5 4-96,-8-3-88,2 3-8,-6-16-192,13 16 136,-10-1 0,3 3 24,1-2-32,-7-16-128,4 14 144,1 0-24,0 6 32,-4-3-16,-1-17-136,4 16 104,-3-2-8,1 0-48,-2-1 0,0-13-48,0 14 40,0-9 8,-3 11 24,-2-11 16,5-5-88,-5 13 64,0-10 48,-7 9-80,8-8-32,4-4 0,-14 0 24,9 3-96,-7-3-88,7 3-160,5-3 320,-14 0-528,9 0-232,-8 0-200,10 0-216,3 0 1176,-5 0-1433,-9-3-343,11 1-497,-13-4-3176,16 6 5449,0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2:26:34.519"/>
    </inkml:context>
    <inkml:brush xml:id="br0">
      <inkml:brushProperty name="width" value="0.04999" units="cm"/>
      <inkml:brushProperty name="height" value="0.04999" units="cm"/>
    </inkml:brush>
  </inkml:definitions>
  <inkml:trace contextRef="#ctx0" brushRef="#br0">224 6 11946,'0'0'0,"-17"-2"1744,1 1-1287,0-1-201,4 2 192,12 0 168,-3 0 200,-1 0-88,4 0-728,0 23 456,-3-11-120,0 2-88,0 4 8,3-18-256,-3 22 433,-2 6-1,0 5 40,1 9 24,4-42-496,-15 45 432,12 0 56,-11 4-40,9-2-32,5-47-416,-19 47 472,7 2-48,-1 0 80,8-1 25,5-48-529,-17 44 520,12-2 32,-7-7-104,8 0-136,4-35-312,-3 32 288,0-1-48,3-1-24,0-3 32,0-27-248,0 28 152,3-5 24,4-1-72,7 0-48,-14-22-56,6 16 104,10 1-136,0-1 120,-1-12 32,-15-4-120,16 16 16,3-11 88,-3-2-136,6 2-16,-22-5 48,22 0-24,3 0-8,2-2-24,3-4-80,-30 6 136,32-14-232,0 1-256,1-3-104,0-1-304,-33 17 896,33-19-1024,0-5-225,0 1-247,2-1-168,-35 24 1664,35-24-2049,0 5-271,-2-1-249,-5 2-471,-28 18 3040,18-28-6266,-18 28 6266</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2:26:37.613"/>
    </inkml:context>
    <inkml:brush xml:id="br0">
      <inkml:brushProperty name="width" value="0.04999" units="cm"/>
      <inkml:brushProperty name="height" value="0.04999" units="cm"/>
    </inkml:brush>
  </inkml:definitions>
  <inkml:trace contextRef="#ctx0" brushRef="#br0">49 28 9738,'0'0'0,"0"0"0,-14 0 2472,-2 4-1960,2 1-240,9 0 48,5-5-320,0 0 456,0 0 17,5-2-57,11 1-144,-16 1-272,12-5 120,4 2-64,3 0-32,2 0 8,-21 3-32,20-5 0,2 2-48,-3 1 32,2 1-184,-21 1 200,22-4-360,-2 1-401,3 2-287,0-3-184,-23 4 1232,24-1-1472,-2 1-129,6 0-527,-5 0-2369,-23 0 4497</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2:26:41.455"/>
    </inkml:context>
    <inkml:brush xml:id="br0">
      <inkml:brushProperty name="width" value="0.04999" units="cm"/>
      <inkml:brushProperty name="height" value="0.04999" units="cm"/>
    </inkml:brush>
  </inkml:definitions>
  <inkml:trace contextRef="#ctx0" brushRef="#br0">318 454 7241,'0'0'0,"0"-7"816,0-10-704,0 17-112,2-14 96,3-2 168,7 11 160,-7-11 121,-5 16-545,16-6 552,-11-8-72,1 8-8,0-7 72,-1 8 136,-4-1 48,-1 1-56,0-1-55,0 6-617,-4-6 520,-10-1-96,9 2-64,-11 2-72,16 3-288,-5-1 192,-14 1-80,7 0 0,-4 0-40,16 0-72,-16 3 104,-1 2-48,-2 10-8,0-11 24,19-4-72,-19 15 56,-2-2 80,2 1 48,0 4 0,19-18-184,-20 20 208,1 5-8,0 2-16,0 3-16,19-30-168,-14 33 168,0 1-48,1 0 8,10 1 16,3-35-144,-13 33 144,13-3-23,-3-1-9,0-2-40,3-27-72,0 22 64,0 0 16,5-2-40,7-4-32,1-2-8,1-9-8,3 9 32,2-14-40,2 3 56,1-3-40,-1 0-48,-1-6 96,-20 6-48,21-17 0,1-1-24,-2-4 88,1-5-56,-21 27-8,19-31-8,-2-1 16,-1-1-48,-2-2 40,-14 35 0,6-33 0,10 3-8,-11 3 32,1 4 16,-6 23-40,5-26 48,0 4 0,0 2 0,-2-1-24,-3 21-24,3-16 24,-2 4-8,1 5 32,-2-5 16,0 12-64,2-2 96,-2 1 80,0 1 0,0 0 48,0 0-224,0 12 224,1-7-32,1 20 0,-1-3 24,-1-22-216,3 26 208,2 2 24,0-1-40,0 4 0,-5-31-192,12 35 176,-7-2 32,9 1-32,-7-4-96,-7-30-80,17 26 128,-3-2-104,2-2 56,1-3 40,-17-19-120,19 18-8,2-3 16,-1-2-32,2-8-16,-22-5 40,24 12 40,0-12-24,0 4-48,-1-6 72,-23 2-40,26-3 32,-3-13 16,1 0 64,0-4-56,-24 20-56,19-22 40,1-4 8,-4-2-16,3-2 8,-19 30-40,16-35 24,-4-1 8,1-1-8,-8 3 16,-5 34-40,4-32 25,1 4 7,0 1-32,-4 0-32,-1 27 32,2-25-8,0 3 48,-2 1 0,0 2 16,0 19-56,0-16 64,-4 4-104,1 5 96,3 1-72,0 6 16,-3-5-24,3 4 64,-3 1-72,3 0 48,0 0-16,0 17 40,0-1 40,0 6-40,0 0 16,0-22-56,0 22 32,2 5-72,2 0 24,1 1 16,-5-28 0,5 32-16,1-2 56,0-2 16,7 4-16,-13-32-40,3 28 168,2 1-168,1-2 40,-1-4 56,-5-23-96,5 22 0,-1-1 96,1-4 0,-3 2-96,-2-19 0,3 18 56,-2-3 24,1 0-120,-2-11 128,0-4-88,0 15-48,0-12 96,0 0 16,0-3-64,0 0 16,0-2-32,0-10 72,-3 7-16,3 5-40,-3-19 104,0 3-48,-1-4-16,1-6 56,3 26-96,0-25 96,-3-6-48,3-4-64,0 0-24,0 35 40,0-39-104,2-1 64,-1 1-16,2-1 112,-3 40-56,5-38 16,0 2 40,1 3 24,7 1-48,-13 32-32,5-28 24,7 1 8,-5 5 40,7 4-176,-14 18 104,6-12-24,10 7 48,-3 3-64,-7 2 16,-6 0 24,19 4 8,-5 11-64,0 3 32,-1 4 104,-13-22-80,14 25 32,-1 0 64,-1 2-64,3-3 32,-15-24-64,14 24 56,3-1-152,1-1 128,2-1-64,-20-21 32,21 19-16,-1-2 72,2-2-8,0-3-40,-22-12-8,26 5-24,-3 0 48,3-2-48,-3-3 24,-23 0 0,24 0 56,-2-5-40,0-8-16,0 1 40,-22 12-40,21-14 16,-2-2 24,-3-2 0,-2-1 8,-14 19-48,5-18 56,7-5-72,-10 0 56,-1-1-64,-1 24 24,2-25-32,-2 0 64,0 1 8,-5 0 32,5 24-72,-14-20 72,9-3-72,-15 8 24,2 2-8,18 13-16,-17-5-16,-4 1 48,-1 2-64,-1 2 48,23 0-16,-23 17 0,0 2 32,-1 3-48,0 4 0,24-26 16,-22 30-16,2 0 80,4 1 16,2-1-48,14-30-32,-5 29 56,-11-2-96,16 1-24,-5 0 8,5-28 56,0 26-8,0-4 8,0-3 40,5 0 0,-5-19-40,13 14-40,-7 3 64,13-12-88,-3 0-8,-16-5 72,17 5 8,4-2-64,-1-3 48,1-3 32,-21 3-24,20-7 40,1-13-8,-1 1 0,1 0 24,-21 19-56,19-22-32,0 0-8,0-2 96,-3-1-112,-16 25 56,14-24 40,-8 3-40,8 4-16,-9 4 48,-5 13-32,5-4 24,1-9 64,-1 11-72,0 1 40,-5 1-56,4 0 40,-2 5-8,1 9 96,0 2-56,-3-16-72,3 20 120,1 5-8,-1 4-8,0 4-16,-3-33-88,2 36 80,-1 7-32,1 1 8,-1 5-40,-1-49-16,0 46-72,0 0 72,0-5-72,0 1-16,0-42 88,-3 42-32,0-5 32,0 3 48,-2-5 48,5-35-96,-5 34-8,-7-4-24,9-3-8,-12-5-64,15-22 104,-4 18 0,-12-4-16,11-14 72,-14 3-24,19-3-32,-13 0 56,-1 0-80,2-1-40,-3-17 24,15 18 40,-12-17-72,-1-5 96,8-7-80,-10-1 16,15 30 40,-4-36 16,0 1-64,-1-1 48,0 1 32,5 35-32,0-31-16,0 1 48,0-1-8,0 3 8,0 28-32,5-28 16,8 1-8,-7 2-16,11 4-56,-17 21 64,18-21-56,-1-1 0,4 3 40,1 0 104,-22 19-88,23-15 104,3 0-24,4 1-88,0-2-64,-30 16 72,31-12-88,1 5-112,1-10 168,0 11-8,-33 6 40,33-18-16,-1 6 112,-2 5-32,-3-13-8,-27 20-56,25-17 72,-1-1 24,-2-1-152,-5 0 16,-17 19 40,16-19 16,-3-1-16,-9 2 24,9 3 32,-13 15-56,2-16-24,1 9-32,-2-7 128,-1 10-144,0 4 72,0-5 24,-3 0-48,-2 2 8,-9 3 40,14 0-24,-4 0-40,-11 13 0,11-1 8,-12 9 32,16-21 0,-5 22 56,-11 3 88,11 5-112,-7 0-16,12-30-16,-3 32 40,-2 1-96,2-2 40,0 3-56,3-34 72,0 33-16,0 2 0,1-2 48,4-2 128,-5-31-160,14 29 72,-8-4-40,13-1 24,-3-7-112,-16-17 56,19 19-72,2-6 40,2-9-16,3 11 24,-26-15 24,23 0 0,3 0-32,-4-2-8,0-1 56,-22 3-16,22-14 56,-1-1-40,-3 0 8,1-6 48,-19 21-72,18-24 0,-1 1-8,-1-7-40,-2-3 16,-14 33 32,14-32-112,2-1 152,0 1-8,-2 4 40,-14 28-72,14-29 32,-7 7-16,7 5-16,-9 3 8,-5 14-8,6-5 64,0-8-80,-1 12 32,0 1-88,-5 0 72,3 0 40,-1 4-128,-1 15 88,1-3-32,-2-16 32,1 19 32,-1 3-16,0 2 0,0 1 0,0-25-16,-3 24-32,3 0 104,-3 1-56,0 2-48,3-27 32,-3 25 0,-1-1 0,0-2-16,1-5 16,3-17 0,-4 16 16,1-11 0,0 7-48,3-12 64,0 0-32,-3 0-16,3 3 16,-3-3 48,3-1-8,0 1-40,0-6 16,0-10 8,1 0-8,4-3-32,-5 19 16,5-24 16,0-3-56,1-3-16,8-4 8,-14 34 48,5-35-16,9-1 64,-1 1-8,-7 3 8,-6 32-48,17-30-48,-2 2-8,-1 3 40,0 1-8,-14 24 24,14-21 40,0 2-8,1 7-48,-3 5 0,-12 7 16,13-4-16,1 1 0,-1 1 32,-1 2 40,-12 0-56,15 5 64,-9 12-64,11 1 40,-4 0-72,-13-18 32,6 21-24,12 1 8,-12 2 16,8 1-16,-14-25 16,7 27 16,5 1 24,-7 1-40,9-1 48,-14-28-48,5 27 32,8-5-80,-7 3 80,6-2-48,-12-23 16,5 17-72,11 3 112,-3-7-112,-7 0 56,-6-13 16,17 4-8,-12 11-8,11-12 40,-11-3-80,10 0 72,-15 0-16,7 0-88,10 0 88,-4-3 72,1-10-144,-14 13 72,14-13-16,0-6 48,2-1-32,0-4 112,-16 24-112,16-27 64,1 1-40,0-1-64,-1-3 56,-16 30-16,18-30-48,-3 0 24,-2-5 80,0 2-112,-13 33 56,12-33 56,-5 1-112,7 4 56,-9 1 72,-5 27-72,12-24-16,-9 3 128,2 4-80,0 4-120,-5 13 88,5-4-16,-1-3-24,-2 3-32,0 4 96,-2 0-24,0 14 16,0 0 72,0 2 0,0-16-88,-4 24 48,1-1-24,0 4-96,0 0-56,3-27 128,-3 27-16,3 0-160,0-5 192,0-22-16,0 25 56,1-1-56,4-1 72,1 1-96,-6-24 24,15 21 8,-11-2 40,11-4 8,-9 1-72,-6-16 16,16 14-24,-4-9-40,3 11 40,-1-13 24,0 0 16,-14-3-16,17 0 24,1 0-80,-1-1 56,2-6-32,-19 7 32,16-19 32,1 2 0,1 1-32,-3-4 24,-15 20-24,16-21-96,0-1-56,0 0 184,-2 0 0,-14 22-32,13-22 56,-1 3 72,-5 0-144,8 3-40,-15 16 56,5-14-56,1 9 160,7 0-80,-11 4-40,-2 1 16,1 0 48,1 3-168,-1 11 96,-1-1 48,0-13-24,0 19 32,0 0-48,0 3 48,-3-2-80,3-20 48,-5 21-24,1-1 48,-1 3-24,0-1-24,5-22 24,-12 20-32,12 1 16,-4 1 0,0-2 104,4-20-88,-3 18-8,-1-4 16,4-9-16,0-1-72,0-4 80,0 5-8,0-5 32,0 0 48,0 0-80,0 0 8,5-1 40,0-6-8,0-10-64,7-1 64,-12 18-32,5-18-16,1-5 128,7 1-136,-8-3 24,-5 25 0,12-28 0,-7-1-176,11-1 128,-11 0 128,-5 30-80,17-28-32,-4-2-16,-1 0 136,2 1-256,-14 29 168,13-27 40,1 4-40,1 4-56,-1 3 72,-14 16-16,12-5-16,-5-1 56,8 1-80,-8 5 56,-7 0-16,14 0-32,-9 14 32,9 1 32,-9 0 24,-5-15-56,14 21 0,-9-1-72,-1 6 72,1 1 56,-5-27-56,5 30 56,1 3-24,-1-2-48,1-1-56,-6-30 72,13 32 72,-10 0-40,10-2 8,-7-5 16,-6-25-56,17 28-40,-2-4 56,-1-4-16,0 3-16,-14-23 16,17 14-32,2-9 136,0 10-64,2-15 40,-21 0-80,22 0 56,2 0-104,-1-1 80,3-6-32,-26 7 0,23-18-32,3 0 64,-3-4-32,3 0-16,-26 22 16,23-24 88,1-3-104,0 1 8,-1-4-24,-23 30 32,24-32-48,-5 2 168,0-3-64,-5-4 48,-14 37-104,6-34 16,9-1-16,-12 2-48,0 4 40,-3 29 8,2-27 0,-2 4 8,0 4 72,-5 3-56,5 16-24,-16-13 72,11 9-40,-14-3-32,3 3 72,16 4-72,-17 0-24,-2 0-64,-1 12 112,-1 2-48,21-14 24,-19 19 24,2 4 64,-1 0-56,3 4-32,15-27 0,-13 27 72,8 5 0,-11-1-56,13 1 120,3-32-136,-3 31 73,3 1 15,0 1 64,2 0-16,-2-33-136,6 32 128,11-1-8,-2 4-72,2-2 8,-17-33-56,21 33 16,1-6 0,4 0-32,4-5-56,-30-22 72,34 22-48,-1-1 48,2-5-16,-1-4 8,-34-12 8,38 3-80,-3 10-128,-2-13-177,-1 0-135,-32 0 520,28-1-736,1-4-152,-4-2-224,-6-7-305,-19 14 1417,16-12-1808,-12-1-736,1-6-345,-3 0-680,-2 19 3569,0-22-8202,0 22 8202</inkml:trace>
  <inkml:trace contextRef="#ctx0" brushRef="#br0" timeOffset="1">3398 24 12810,'0'0'0,"-5"-3"1705,5 3-1705,-4-5 152,-1 0-80,5 1 16,0 1 32,0 3-120,3-2 40,2 0 8,-2 2-216,-1 0-64,-2 0 232,0 0-408,0 0-193,-4 0-63,-8 0-184,12 0 848,-5 4-1112,-15-1-577,2 1-3096,18-4 4785</inkml:trace>
  <inkml:trace contextRef="#ctx0" brushRef="#br0" timeOffset="2">2348 109 13306,'0'0'0,"-16"0"1257,16 0-1257,-14 0 232,0 3-72,10-3 16,4 0-48,0 0-128,2 0 16,4 0-240,9-1-312,-9 1-377,-6 0 913,17-2-1296,-2 1-568,-12-18-4378,-3 19 6242</inkml:trace>
  <inkml:trace contextRef="#ctx0" brushRef="#br0" timeOffset="802">5137 525 8401,'0'0'0,"0"-2"1409,0 2-1409,2-5 624,1-7 0,11 9 256,-1 1 296,-13 2-1176,12-2 1169,4-1-49,0 0-128,3 0-88,-19 3-904,22-3 968,2-2-111,6 0-65,0 1-152,-30 4-640,36-5 552,2-1-8,5-1-144,2-5 16,-45 12-416,46-5 304,3 0-64,0 0-80,-1 1-40,-48 4-120,49-5 113,-4 0-33,0 2 24,-6 0-88,-39 3-16,40-3-56,-4 0 48,-5 1-32,-1-3-8,-30 5 48,24-1-89,-3-1-183,-4-1-200,-3 3-264,-14 0 736,5-2-992,8 1-416,-12-1-233,1 2-231,-2 0 1872,0-1-1953,0-1 9,-3 0-144,-2-1-321,5 3 2409,-14-6-4825,14 6 4825</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2:26:42.822"/>
    </inkml:context>
    <inkml:brush xml:id="br0">
      <inkml:brushProperty name="width" value="0.04999" units="cm"/>
      <inkml:brushProperty name="height" value="0.04999" units="cm"/>
    </inkml:brush>
  </inkml:definitions>
  <inkml:trace contextRef="#ctx0" brushRef="#br0">0 1 10458,'0'0'0,"0"0"1376,0 0-816,0 0-560,0 0 504,2 0 184,2 0 241,3 0 23,-7 0-952,6 0 848,-1 4-72,1 1-16,0 11 8,-6-16-768,7 5 713,5 15-81,-7-6-176,1 2-112,-6-16-344,13 16 296,-8 0-80,-1 1-88,1 0-24,-5-17-104,3 19 80,1 0 24,-1-1 24,-2 1-8,1-3-32,-2 1-64,0-1-32,0-2 16,0-14-8,-3 14-8,3-1-16,-3-9 88,-1 14-120,4-18 56,-3 5-40,0 9-88,-2-11-288,1 2-112,4-5 528,-15 4-872,12 1-336,-2-2-281,1-3-399,4 0 1888,-13 0-2289,13 0-647,-3 0-3986,3 0 6922</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2:26:44.232"/>
    </inkml:context>
    <inkml:brush xml:id="br0">
      <inkml:brushProperty name="width" value="0.04999" units="cm"/>
      <inkml:brushProperty name="height" value="0.04999" units="cm"/>
    </inkml:brush>
  </inkml:definitions>
  <inkml:trace contextRef="#ctx0" brushRef="#br0">220 346 4921,'0'0'0,"0"-6"1688,0-13-744,-3 3-48,3 16-896,-3-13 945,3 10 15,0 0 24,-3 2-96,3 1-888,0-5 776,0 5-16,-4 0-55,4 3-1,0-3-704,0 5 640,-3 12-64,0-3 0,-2 7-16,5-21-560,-4 24 576,-9 1-32,8 5 49,-9 0-121,14-30-472,-5 35 432,-11 1 64,12 2-192,-14 0 56,18-38-360,-4 39 336,-14-3-176,13 1 112,-13-4-8,18-33-264,-5 25 200,-13-1 88,14-4-112,-14-2-40,18-18-136,-4 19 144,-9-7-32,10-7 81,0 0-57,3-5-136,-4 3 96,4-3-16,0-2-80,0-10 24,0 12-24,0-16-8,2-3-8,4-6-64,1-4 64,-7 29 16,6-34 24,7-6 8,-10 1 8,9-4-40,-12 43 0,5-43-80,8 1 8,-8 1 72,7 0-24,-12 41 24,5-43 40,8 8-40,-9 2-56,10 3 152,-14 30-96,5-22-16,9 1 16,-9 4 128,11 11-216,-16 6 88,5-14 16,11 12 40,-10 0-16,11 2 72,-17 0-112,13 0 160,-1 16 48,3-2-56,-3 4 40,-12-18-192,15 22 216,0 3-8,3 5-16,1 3 96,-19-33-288,20 33 184,2 1-40,2 2-8,0-3-64,-24-33-72,25 36 176,0-1-16,2-2-16,-3 1-72,-24-34-72,23 30 80,-2-7 40,0 1-64,-3-7 16,-18-17-72,18 15-24,-2-3 32,-4-9 56,-7 0-24,-5-3-40,14 4 64,-9-4-80,0-2 16,1-4-88,-6 6 88,6-18 56,-1-2-24,0-5-16,0-5 144,-5 30-160,3-35-16,0-3 16,-2-2-64,-1-1-80,0 41 144,0-42-56,0-6-104,-3-1 56,0 0-152,3 49 256,-5-50-320,1 2 80,-1 3-72,0 4 56,5 41 256,-12-37-336,12 6-40,-4 4-80,1 5-120,3 22 576,-3-19-745,3 6-175,0 10-256,0-2-264,0 5 1440,0 0-1633,0 3-303,0 12-201,5 2-271,-5-17 2408,6 22-3097,0 5-2752,-6-27 5849</inkml:trace>
  <inkml:trace contextRef="#ctx0" brushRef="#br0" timeOffset="1">1409 333 7793,'0'0'0,"0"-18"1144,0-6-816,0 24-328,2-29 361,-1 4 263,1 0 272,0-2 168,-2 27-1064,0-24 1024,-5 1-7,-11 4 111,11 1 56,5 18-1184,-19-12 1168,4 5-103,-3 1-201,-1 3-128,19 3-736,-20 0 608,1 0-128,-3 5-64,-2 12-80,24-17-336,-25 17 360,-1 4-80,3 3 32,1 6 1,22-30-313,-22 33 312,-1 2 152,3 4-40,3 0 16,17-39-440,-16 40 360,2-1-64,9 1-24,0-1-16,5-39-256,-5 43 280,5 0 24,0-1-48,3 1 8,-3-43-264,16 39 176,0-1-32,3-6-8,5-4-32,-24-28-104,27 27 105,3-3-73,4-7-48,4 1-57,-38-18 73,40 4-16,1 12-16,0-13 64,0-3-8,-41 0-24,43 0 49,-1-3-9,-2-13-8,-1 1-16,-39 15-16,33-21-16,-3-3 32,-4-2-32,-7-6 0,-19 32 16,14-36-89,-8-5-55,-1-5 128,0-2-88,-5 48 104,0-49-72,0-1-16,-13-1-104,8-2-16,5 53 208,-20-51-112,1-1-8,-3 3 8,-2 2 64,24 47 48,-27-45 16,0 8-128,-3 3-8,0 6-24,30 28 144,-28-24-216,1 8-40,2 10-72,1 1-160,24 5 488,-22 0-896,1 0-41,2 5-359,4 13-552,15-18 1848,-15 12-2513,3 4-983,-20-3-4978,32-13 8474</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2:34:10.435"/>
    </inkml:context>
    <inkml:brush xml:id="br0">
      <inkml:brushProperty name="width" value="0.04999" units="cm"/>
      <inkml:brushProperty name="height" value="0.04999" units="cm"/>
    </inkml:brush>
  </inkml:definitions>
  <inkml:trace contextRef="#ctx0" brushRef="#br0">1 129 9506,'0'0'0,"0"0"976,0 0-976,0 0 432,1 0 80,1 0 176,-2 3 40,0-3-728,0 0 576,0 3-208,0-3-103,0 0 7,0 0-272,2 4 336,1-4 16,0 0-16,2 0-8,-5 0-328,4 0 384,3 0 64,-3 0 32,3 0 32,-7 0-512,12 0 472,-8 0-40,0-2 25,3 0-17,-7 2-440,6-3 440,-1 0 16,-1 0-80,1-2-56,-5 5-320,5-5 304,0-1-136,-1-7-24,0 9-40,-4 4-104,3-7 88,-2-7 48,1 9-32,0-7 0,-2 12-104,1-5 80,1-1-32,-2-7-16,0 10 16,0 3-48,0-5 24,0-1 72,0 1-32,0 0 32,0 5-96,-3-3 144,-1 1-40,1 1 88,0 1 24,3 0-216,-5 0 200,1 3 1,-9 2 7,10 0-16,3-5-192,-5 14 208,0-9-48,-7 10 24,12-10-64,0-5-120,-4 16 168,0-3 0,1-1 0,-1-7 32,4-5-200,0 16 80,0-11 80,0 10-120,0-11 32,0-4-72,0 4 56,2 1-40,3-2 8,-1 0-8,-4-3-16,5 3 40,8 1-24,-10-4 16,3 0-24,-6 0-8,7 0 0,-1 0 0,-1-4 16,-1 0-16,-4 4 0,7-5 16,-2 0 24,-1-1-8,-1-7 24,-3 13-56,2-6 0,0-8 16,-1 9-32,1-1-24,-2 6 40,0-7 0,0 3-48,0-3 40,0 2 8,0 5 0,-3-3-72,-1 2 0,1-1-104,-1 1-48,4 1 224,-4-2-280,0 2-24,-1 0-112,0 3-120,5-3 536,-13 3-753,13 2-319,-4 8-488,-1-13-753,5 0 2313,-3 4-3504,3 14-865,0-18-2961,0 0 7330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2:34:14.482"/>
    </inkml:context>
    <inkml:brush xml:id="br0">
      <inkml:brushProperty name="width" value="0.04998" units="cm"/>
      <inkml:brushProperty name="height" value="0.04998" units="cm"/>
    </inkml:brush>
  </inkml:definitions>
  <inkml:trace contextRef="#ctx0" brushRef="#br0">89 574 4216,'0'0'0,"2"0"2569,-1-3-2089,1-1-72,-2 4-408,4-5 336,-2 0 0,0 0-32,-2 2-16,0 3-288,0-5 304,0 2 41,-4 2 39,1-2 0,3 3-384,-3-2 400,0-1-40,0 1 0,0 1-32,3 1-328,-5-2 296,0 0 24,0 2-96,1 0 16,4 0-240,-13 0 248,10 0-40,-2 5 40,-9 0 0,14-5-248,-3 14 176,-2-11 41,0 12-33,0-11 0,5-4-184,-4 18 208,1-6-64,-1 1 16,4 0-48,0-13-112,0 4 96,0 12 16,2-11-16,1 9 48,-3-14-144,5 3 104,9 2-8,-8 0-8,10 0-8,-16-5-80,7 3 112,10 0-24,-4-3-16,1 0-16,-14 0-56,13 0 32,-1 0 0,1-2 48,-7-2-8,-6 4-72,18-5 56,-12-1 8,8-1-16,-9-5-24,-5 12-24,13-13 48,-9 7 32,1-10-48,-2 3 24,-3 13-56,3-13 48,-1 1-48,-2-1 0,0 0 8,0 13-8,0-12-8,-3-1 0,0 7 40,-2 1-8,5 5-24,-14-5 56,10 2 0,-11 2-88,10 1 56,5 0-24,-19 0 48,5 3 8,-2 13 48,0-12 16,2 15 8,14-19-128,-13 16 104,8-2 80,-12 4-40,17-18-144,-5 16 120,1-1-24,-1 0-24,2 0 16,3-15-88,0 13 48,0 0 32,1-1-56,2-7 16,2 14 8,-5-19-48,6 5 33,7 0 39,-8 9 0,8-14-24,-13 0-48,6 3 56,8 0 48,-9 0-56,7-3-8,-12 0-40,5 0 72,2-1-8,5-4-32,-9-1 32,-3 6-64,5-15 0,1 11-24,-1-9 40,0 7-16,-5 6 0,3-16-56,-1 10-40,-1-9-72,-1 9-112,0 6 280,0-14-521,0 9-343,0-8-200,0 10-224,0 3 1288,2-4-1409,-1-1-87,1 3-120,23 7-569,-25-5 2185,2 3-5185,-2-3 5185</inkml:trace>
  <inkml:trace contextRef="#ctx0" brushRef="#br0" timeOffset="1129">1136 236 8769,'0'0'0,"0"-19"552,0 0-175,0 19-377,-3-22 472,0 3 88,3 14-8,-3-8-88,3 13-464,0-3 400,0-1-24,-3-1 64,-1 2 0,4 3-440,-3-2 432,-2 1-23,1 1-41,-1 0 0,5 0-368,-13 4 368,10 12 56,-10 0-48,9 1 40,4-17-416,-19 22 440,6 4-80,-1 2 0,0 2-56,14-30-304,-13 32 232,-1 1 16,-2-1-104,3-1-7,13-31-137,-12 30 144,-1 0-80,8 1 40,-11-1 24,16-30-128,-4 31 72,-12 1 40,13-2-56,-10-3-32,13-27-24,-3 25 16,0-1 24,0-2 16,-1-1 24,4-21-80,-3 19 56,3-2-16,-3-3-40,3-9-40,0-5 40,0 14 0,0-14 64,0 5-24,2-2 24,-2-3-64,4 0 96,0-2-48,0-4 96,3-11-32,-7 17-112,14-16 64,-9-5 8,9-6-24,-2-3 8,-12 30-56,7-33 24,10-3 0,-3-4-48,-1-1 40,-13 41-16,14-41 24,1 0 24,-1 1 0,0 1 8,-14 39-56,14-41 24,0 1-8,-1-1-8,3 5 8,-16 36-16,13-37 8,-1 4-8,-5 6-32,7 3 32,-14 24 0,3-19 0,2 4 32,-1 10 32,1 0-24,-5 5-40,5-3 64,-2 3 0,0 0 64,0 13 56,-3-13-184,4 4 192,-3 22-32,1-4 8,-1 5-24,-1-27-144,2 31 160,1 3 32,2 2-16,0 2-16,-5-38-160,6 36 184,8-1-8,-1-2-32,-1-1 8,-12-32-152,16 32 65,2-4-17,1 4-48,3-4-32,-22-28 32,24 29 16,1 1-32,3-3 56,1-2-8,-29-25-32,28 24-16,-2-2 16,-3-2-16,-4-1-88,-19-19 104,15 16-169,-9-3-255,0-8-360,-1 7-264,-5-12 1048,2 0-1496,-2 3-257,0-3-303,-15 0-361,15 0 2417,0 0-2800,-14-3-3706,14 3 6506</inkml:trace>
  <inkml:trace contextRef="#ctx0" brushRef="#br0" timeOffset="1130">976 499 13450,'0'0'0,"-4"-5"208,4 5-208,-5-14 128,2 9 96,3-11 49,14 14 103,-14 2-376,17-1 392,4-4 72,1 0 56,3 1-24,-25 4-496,27-5 448,3 0 16,4 0-104,0 1 8,-34 4-368,38-4 312,3 3-79,2-1-113,1 1-48,-44 1-72,46 0 88,-1 0-112,-3 0 32,-1 0-128,-41 0 120,38 0-457,-1 0-567,-1 3-464,-3 0-481,-33-3 1969,34 3-2304,-6-3-2665,-1 0 256,-27 0 4713</inkml:trace>
  <inkml:trace contextRef="#ctx0" brushRef="#br0" timeOffset="5421">2169 551 4512,'0'0'0,"0"-13"1833,0-3-985,0 16-848,0-17 576,0-4-168,0 18-24,2-2-32,-2 5-352,1-12 360,-1 9 9,0-2-25,0-8 24,0 13-368,0-5 344,0-1 32,-3-7 24,0 9-40,3 4-360,-3-15 328,0 9 24,-1-10-8,1 10 16,3 6-360,-4-16 344,-1 10-64,-9-8-71,10 9 55,4 5-264,-12-18 288,7 14-40,-9-1 0,9-1-24,5 6-224,-16-5 192,11 3-16,-12 1-32,4 1-24,13 0-120,-12 0 136,-3 0 0,3 5 40,-2-1 0,14-4-176,-16 14 168,0-9 88,2 13 32,-1-4 48,15-14-336,-14 16 328,-2 3-24,2 3-40,0 3 25,14-25-289,-14 29 264,-1-1-8,1 2-8,2 2-24,12-32-224,-5 31 216,-9-1-16,14 0 0,-5 1-32,5-31-168,-3 28 200,3 0-56,0-1-8,1-3-16,-1-24-120,5 22 32,1 5 32,1-11-64,10-2-2280,-17-14 2280,14 5-2145,2-2 121,6 0 111,-4 0 1985,-18-3-72,19 0 80,-4-1-40,3-5 16,-1-13 0,-17 19-56,16-16 8,0-5 64,0-3 40,-4-2-48,-12 26-64,15-31 0,-9-5 32,8 0-24,-1-5-8,-13 41 0,5-43 40,9 3-16,-9-2-40,1 1 0,-6 41 16,13-42-56,-9 3 56,3-1-8,-3 15 8,-4 25 0,5-13 0,-2-28 785,-1 8 1343,-1-13 72,-1 46-2200,2-52 2313,-2 31-833,-3 1-1480,0 2-40,3 18 40,-3-15 16,3 2-16,-5 8-16,2-11 48,3 16-32,-4-3 0,1 0 8,0 0 32,3 1-40,0 2 0,0 0-2792,0 0 519,0 3 97,2 12 183,-2-15 1993,1 12 328,-1 6-320,0 2 16,0 7 8,0-27-32,-3 33 16,0 1 144,0 8 48,0 1-7,3-43-201,-4 43 256,1-1-112,0-2 72,0-2-112,3-38-104,0 41 120,0-1 24,0-1-24,0-1 0,0-38-120,2 35 88,2 0 32,9-5-40,-8-2 48,-5-28-128,14 30 136,-9-4-64,7-3-32,-7 1 48,-5-24-88,14 17 16,-7 1 40,10-5-32,-3-10-40,-14-3 16,13 4 88,0 1-24,-1-2 8,1-3-24,-13 0-48,16 0 80,0-4-8,1-11-32,0 9 40,-17 6-80,16-19 48,0 3 0,0-1 16,1-1-40,-17 18-24,16-22 0,0 0 24,1 0 48,-1-5-40,-16 27-32,14-24 16,2-2 16,-2-1-8,1-2 48,-15 29-72,14-30 40,-2 0-40,-5 2-8,9 2-24,-16 26 32,4-23-16,9 0 40,-10 3 24,-1 1-40,-2 19-8,1-13 64,1 1-64,-2-1-24,0 8 88,0 5-64,0-16 40,-5 13-32,-9 2 64,11-1-72,3 2 0,-13-5-8,10 4-8,-2-2-16,-7 1-56,12 2 88,-4 0 72,-11 0-32,2 13-104,0-10 88,13-3-24,-12 14-80,-3 0 88,1 0 80,-2 9-8,16-23-80,-15 22 80,2 0 0,8 0 64,-11 0-104,16-22-40,-3 25 104,-2-1-32,1 3 8,0-3 32,4-24-112,0 25 80,2-1 8,3 0-16,11-2 24,-16-22-96,12 20 72,3 2 1,2-3-17,0-1 32,-17-18-88,21 17 64,1-12 8,0 14 24,-1-16-72,-21-3-24,22 5 72,0 9-8,0-14 8,3 0 40,-25 0-112,24-1 48,0-6-8,1-7-40,-3 0 48,-22 14-48,23-15 8,-1-2 72,-3-3-24,1-3-80,-20 23 24,18-22 64,-1-3-16,0 0-8,-1-1 112,-16 26-152,13-28 0,0 1 32,-7 2-8,7 1-96,-13 24 72,4-21 48,1 4-56,-3 0-32,-1 4 32,-1 13 8,0-13-40,0 8-32,0 2 152,-3 2-64,3 1-16,-5-2 88,1 2-48,-11 0-96,11 3 112,4-3-56,-16 15-40,3-3 48,0 2 24,1 5-48,12-19 16,-13 18 0,0 2 0,9 3-64,-14 0-8,18-23 72,-4 22-88,-11 4 128,11-3 48,-1 1 24,5-24-112,-13 24 88,13-4-56,-3-1-32,0-3-8,3-16 8,0 14 8,-3-1 48,3-8-8,0 0-48,0-5 0,0 4-16,1-4-32,2 0-64,2 0 136,-5 0-24,5-3 40,8-3-40,-1-15 160,1 4-80,-13 17-80,17-22 24,1-5 24,-1 2 32,7-5-120,-24 30 40,20-29 40,1-4 32,-2-2-96,-2 3-48,-17 32 72,18-28 56,-2 3-112,-2 4 80,0 2 40,-14 19-64,13-17 32,-7 2 8,10 0 16,-11 10 104,-5 5-160,6-6 32,7 1-48,-12 3-32,2 2-112,-3 0 160,3 0 16,-1 13-16,0-8 0,-1 18 88,-1-23-88,0 15-112,0 5 112,0 4-88,0 3 32,0-27 56,0 28 80,0 2-80,-3 0 128,3-1 0,0-29-128,0 27 48,2-4 56,2 1-128,3-5 72,-7-19-48,14 25-48,-9-4 56,9 3 72,0-2-120,-14-22 40,13 16 128,1 0-152,3-13 144,-1 11 80,-16-14-200,18 0 32,1 0 56,3 0-128,-2-5 40,-20 5 0,24-14 120,3 1-56,0-6-104,4 0 0,-31 19 40,31-22-40,-3-5 120,2 2 24,-3-5-64,-27 30-40,25-30 56,-3 1-176,-1-2 184,-5 2-152,-16 29 88,16-27 64,-2-1 56,-8-1-160,7 4 152,-13 25-112,1-20-64,4 2 64,-3 6-120,-1-3 120,-1 15 0,0-6-64,0 0 104,-12 1 128,9 3-176,3 2 8,-16 0 120,3 0-160,-1 3-32,-4 12 112,18-15-40,-17 4-40,-2 22 112,0-7-48,0-2-40,19-17 16,-17 24-24,-2-5-32,0 6 136,1 4-104,18-29 24,-16 28 128,12 2-32,-14 0-72,15-3 56,3-27-80,-3 25-8,0 4-152,3-5 96,0-1 96,0-23-32,3 26-8,11-6 232,-1 1-160,3-2-112,-16-19 48,20 14 24,4 2 56,0-4 8,4-7-8,-28-5-80,27 5-24,3 0-72,0-2 112,3-3 24,-33 0-40,32-2 104,0-10 48,2 5-144,-2-13-32,-32 20 24,32-16 0,-4-5-40,-4 1 104,0-1 72,-24 21-136,19-23 56,-2-3 8,-3-2-64,-9-1 40,-5 29-40,13-30-80,-12 2 16,1-7-56,-2 2 80,0 33 40,0-29 136,-16-4-56,2 6-56,-2 3-144,16 24 120,-19-26-96,-2 7 152,1 3-40,-1-2 72,21 18-88,-20-4 40,1-12-240,-2 11 176,4 2 144,17 3-120,-19-2-24,3 2 88,2 0 16,1 0-176,13 0 96,-3 3-40,-10 1 16,10 10-96,0-9 64,3-5 56,0 19 56,0-15-32,2 14 168,4-15-192,-6-3 0,16 14-32,0 0 88,4-9-256,4 9 184,-24-14 16,27 3-80,0 2-80,-1 11 280,3-11-80,-29-5-40,30 5 80,3-2-40,0-3-16,-1 0-64,-32 0 40,35-3 112,-5-2-208,0 0 16,-2-9 120,-28 14-40,26-3-216,-4-4 216,-2-13 112,-4 7-72,-16 13-40,16-22 128,-11 3 168,1 3-424,-1 0 176,-5 16-48,2-14 80,-2-5-344,0 5 264,-4-2 0,4 16 0,-12-16-112,7 12 168,-11-17 0,3 15-56,13 6 0,-14-5 64,2-8 72,-3 10-16,1-2-256,14 5 136,-5-4-64,-14 2 128,15 7-128,-15 12 224,19-17-160,-5 13-40,-8 6-80,10-5 64,3 7 48,0-21 8,-3 23-32,3 3 48,0-4 80,0 3-192,0-25 96,3 27 56,3-3 24,10 12-232,-2-9 232,-14-27-80,16 30 32,3 6-72,0-6 160,3 5-96,-22-35-24,21 32 16,0-4-168,1-2 184,-5-1-112,-17-25 80,14 27-96,-1-7 104,-11-1-56,2-1 56,-4-18-8,3 12 88,-3 1-8,0-10-112,-3 2 72,3-5-40,-16 3-24,12-3 24,-15 0 120,3-3-216,16 3 96,-17-13 40,-6 9 0,1-12-40,0 2 56,22 14-56,-22-19-64,5 1-72,1 1 64,0-1 72,16 18 0,-13-15 168,9-1-88,-12-3-120,16 1 160,0 18-120,0-17-136,3-2 272,10 13-168,1-13-128,-14 19 160,20-16 80,4 10-304,6-13 408,2 4-192,-32 15 8,36-12-120,-3 7 48,2-1-64,2-9 96,-37 15 40,36-4 56,5-14 120,0 1-32,-1 4 32,-40 13-176,38-5-80,-5-12 96,-3 12-232,-2-14 96,-28 19 120,24-14 256,-3 0-312,-2 1 120,-7 7 32,-12 6-96,5-14-216,9 12 192,-12-3 24,1-1-24,-3 6 24,3-13 80,-3 12 8,0-2-72,-3 1-72,3 2 56,-5 0-24,-7 0-136,9 3 144,-13 11 40,16-14-24,-5 5 56,-12 14-16,12-5 112,-11 5-72,16-19-80,-5 19-32,-7-1 161,8 2-306,1 1 97,3-21 80,-3 20-32,3 6-104,0-4 72,2 2 88,-2-24-24,4 22 72,3 1-56,7-7 88,-8 2-120,-6-18 16,18 17-40,-2-3 40,1 0 160,0-1-160,-17-13 0,21 3-104,-1 2 160,3 0-208,2-5 72,-25 0 80,24 0 80,1-2-104,-1-1 64,-1-10 56,-23 13-96,24-12-32,0-4 8,0-1 64,-2-6-40,-22 23 0,20-20 96,-1-4-16,2-6-120,-2 8-40,-19 22 80,19-25 80,1-2-96,-2 8 32,-4-2 8,-14 21-24,6-19 0,1 7-24,-3-1-16,1 8 184,-5 5-144,2-5-216,1 1 72,-2 4 184,-1 0-136,0 0 96,0 4 16,0 14 160,-3-13-256,-1 18 48,4-23 32,-5 19 40,-11-1-104,11 9 120,-15-2-128,20-25 72,-5 25-40,-11 7 176,13-7-200,-2 5 144,5-30-80,-12 25 48,8-2-56,0-3 8,0-1-80,4-19 80,-4 19 64,1-3-88,3 0 264,-4-12-119,4-4-121,0 16-64,0-13-89,0 1-7,2-1 96,-2-3 64,2 0 24,1 0 192,1-5-160,9-9-72,-13 14 16,6-16-80,12 0-120,-2-1 144,1-4 56,-17 21 0,17-25 104,1 0-72,-1-4-160,2-1 184,-19 30-56,18-30 96,2-2 8,1 4 89,-2 1-153,-19 27-40,17-22-64,-1 3-49,0 0 17,0 3-8,-16 16 104,15-6 56,-2-8-72,0 9-24,-8 0 64,-5 5-24,15-3-136,-10 1 208,0 2-88,1 3 16,-6-3 0,6 13 96,-1 0-120,0-1 72,-2 4-48,-3-16 0,2 14-64,1 1 104,-2 7-40,1-5 56,-2-17-56,5 21-32,0 3-56,-1-2 72,9 1 16,-13-23 0,3 23 64,11-3 16,-7 2-64,8 0-96,-15-22 80,15 19 56,-3-1-16,3-2-32,-1-2 8,-14-14-16,17 13-16,-1-9-48,3 1-32,0 0 168,-19-5-72,19 3-56,0-3 152,2 0-8,-2-2-168,-19 2 80,23-6 16,1-8-40,0 0 32,3-9-48,-27 23 40,22-19-24,1-3 64,-2 0-56,1-3 88,-22 25-72,19-29-72,3 2-8,-3-4 96,0 2 24,-19 29-40,16-28 80,-3-4-64,-9 5-16,1 2-72,-5 25 72,5-21 56,-2 15 0,-1-18-112,-2 20 168,0 4-112,-3-18-88,-10 6-32,8 12 176,-15-5-112,20 5 56,-15-3 80,-5 3 32,1 0-128,-2 14 88,21-14-72,-22 14 65,3 0 31,-1-1-120,2 0-48,18-13 72,-17 16-24,-1-1-113,3 4 137,2 0 40,13-19-40,-5 18-120,-11 5 264,13 1-144,-2 3-40,5-27 40,-3 29 16,3-3-56,0 4 160,3-3-23,-3-27-97,15 26 176,-3 2-120,4-7-72,2 6 112,-18-27-96,22 22-72,1-5 32,4 5-40,3-3 40,-30-19 40,30 19 120,4-3-176,-1-2-377,3-9 313,-36-5 120,40 5-200,-1 11 336,1-16 216,-4 4-271,-36-4-81,37 4-73,-4-4-223,-5 3 112,1-3-376,-29 0 560,23 0-512,-2 0-160,0 0-320,-7-3-248,-14 3 1240,14-7-1753,-8-5-607,7 7-697,-8-9-704,0 9-2248,-5 5 6009,0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02:34.833"/>
    </inkml:context>
    <inkml:brush xml:id="br0">
      <inkml:brushProperty name="width" value="0.04998" units="cm"/>
      <inkml:brushProperty name="height" value="0.04998" units="cm"/>
    </inkml:brush>
  </inkml:definitions>
  <inkml:trace contextRef="#ctx0" brushRef="#br0">15 150 7353,'0'0'0,"0"0"0,0-7 2249,-2 1-1281,-2-2-248,-2 0 136,6 8-856,-2 0 1040,2 0 113,0 4-177,0 12-232,0-16-744,0 7 632,0 18-176,4-3 0,0 3-56,-4-25-400,6 29 384,1 4-80,-1 5-111,0 3 15,-6-41-208,4 50 192,-4 4-8,0 2 64,0 0-120,0-56-128,0 54 8,-2-4 96,2-2-168,0-3 80,0-45-16,0 42-128,0-5-168,-2-2-352,-2-6-561,4-29 1209,-6 25-1736,6-8-873,0-11-615,20 15-601,-20-21 3825,5 0-4881,-5 0 4881</inkml:trace>
  <inkml:trace contextRef="#ctx0" brushRef="#br0" timeOffset="746">428 204 13274,'0'0'0,"-2"0"1073,0 4-617,-2 2 176,2 13 200,0-13 88,0 23-256,0-8-280,2 6-232,0-27-152,0 29 136,0 2-80,4 4 56,0 7 65,-4-42-177,4 41 112,-4 5 24,4-1 0,0-1-40,-4-44-96,0 43 160,5-1-24,-5-5 48,4-1-104,-4-36-80,0 31 120,-2-4 80,0-4-208,-1-5 128,3-18-120,-6 6 56,4 1-8,-6-1 64,-11-2 40,19-4-152,-6 0 64,-13-4 64,17-15-8,-4 1-80,6 18-40,-8-23 72,-1-4-80,1-2 80,-11-5 32,19 34-104,-2-37 56,-2-2 8,0-7-16,4-4-64,0 50 16,-2-54 136,2 0-48,0 0 56,0 3-104,0 51-40,19-50-16,-19 4 120,20 3-72,-3 1 56,-17 42-88,6-35 104,23 2 56,-8 2-120,2 6-24,-23 25-16,27-21 144,8 4-264,-6 9 264,4-9-64,-33 17-80,31-2 0,-4 2 136,7 0-96,-3 4-56,-31-4 16,29 19 80,-2-2-40,-2 4-104,-9 5 240,-16-26-176,6 30-72,15 3-24,-21 0 152,4 2-160,-4-35 104,0 33 0,0 1 48,0-1-128,-6 0 32,6-33 48,-25 33 40,4-4-152,-3-2 112,24-27 0,-27 27-64,0-2-136,-7-6 96,5-1-104,29-18 208,-31 7-216,-2-1 40,2 0-200,0-2 40,2-4-120,29 0 456,-27 0-704,2-2-96,6-2-273,1-2-191,18 6 1264,-7-17-1456,-1 11-313,0-2-319,6-1-441,2 9 2529,0-25-2472,16 19-2297,-16 6 4769</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2:34:20.770"/>
    </inkml:context>
    <inkml:brush xml:id="br0">
      <inkml:brushProperty name="width" value="0.04998" units="cm"/>
      <inkml:brushProperty name="height" value="0.04998" units="cm"/>
    </inkml:brush>
  </inkml:definitions>
  <inkml:trace contextRef="#ctx0" brushRef="#br0">0 25 10426,'0'0'0,"0"-5"1232,0 5-1232,0-7 736,0 1-16,0 1-120,2 4-159,-2 1-441,5 0 232,-1 0-88,9 0-64,-10 0-32,-3 0-48,5 3 40,0 0 24,-2-3-8,-2 3-24,-1-3-32,2 3 16,-2-3-48,0 4-320,0-1-561,0-3 913,-3 3-1856,3 0-5177,0-3 7033</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2:34:22.434"/>
    </inkml:context>
    <inkml:brush xml:id="br0">
      <inkml:brushProperty name="width" value="0.04998" units="cm"/>
      <inkml:brushProperty name="height" value="0.04998" units="cm"/>
    </inkml:brush>
  </inkml:definitions>
  <inkml:trace contextRef="#ctx0" brushRef="#br0">336 173 7169,'0'0'0,"0"-26"464,0 26-464,-5-27 120,0-1 112,1 6 128,-1 15 24,5 7-384,-5-14 376,0 9-103,1-9-73,0 9 40,4 5-240,-3-6 320,3 0 64,-5 1 64,2 0 24,3 5-472,-4-3 504,-9 3 16,10 0 16,-10 5 0,13-5-536,-5 17 480,-12-2 17,4 4-81,-1 6 0,14-25-416,-16 27 456,0 4-64,-3 6-24,0 1-8,19-38-360,-19 42 312,0 3 24,0 2-8,2 5 16,17-52-344,-17 53 360,2-3-55,11-1 47,-12-4-80,16-45-272,-3 42 184,0 1 16,-1 0-88,4-1-8,0-42-104,0 43 48,0-3-32,4-1 8,2-1 8,-6-38-32,14 36 56,-8-1 8,10 0-32,0-3 8,-16-32-40,16 31-72,1-4-168,4-1-248,-2-3-360,-19-23 848,22 21-1241,2-1-479,3-2-481,3-6-399,-30-12 2600,53 37-3857,-21-34-1320,-32-3 5177</inkml:trace>
  <inkml:trace contextRef="#ctx0" brushRef="#br0" timeOffset="2370">757 321 5377,'0'0'0,"1"0"408,1 0-96,-1-1 104,-1 1-416,3-3 464,2-2 0,0-2-8,1-5-8,-6 12-448,5-5 472,0 0 64,-1-1 9,1 0 23,-5 6-568,3-5 576,-1 0-24,0 0-32,-1 4-64,-1 1-456,0-2 408,0 2-8,0 14 24,-5 2 57,5-16-481,-15 21 512,10 7-16,-16 7 24,2 5-16,19-40-504,-20 46 512,-1-2 24,-3 3-80,4-1-64,20-46-392,-22 41 336,0-1-63,1-2-1,2-3 24,19-35-296,-17 33 208,1 0 0,2-1-32,1-5-88,13-27-88,-5 26 152,0 0-88,1-6 32,-1-1-16,5-19-80,-3 16 48,3-11 16,0 9-40,1-14 16,-1 0-40,5 0 40,1 0-8,7-1 32,-7-6-8,-6 7-56,16-19 48,-3 0-8,3-3-56,0-3 56,-16 25-40,15-29-8,3-4 16,-1-3-48,1 1-48,-18 35 88,15-36-40,3-1 8,-1 1 32,1-2-40,-18 38 40,17-40 0,-1 1-24,0-1 8,1 1 64,-17 39-48,16-40 40,-2 5-24,0 2-32,-7 5 16,-7 28 0,15-24-24,-10 5 48,8 6-24,-10 8-8,-3 5 8,5-6-40,-1 3 88,1 3-8,0 3 88,-5-3-128,3 13 176,0 1 8,0 3 24,-1 7 0,-2-24-208,2 25 256,-1 4-80,2 3 32,1 2-64,-4-34-144,1 35 80,2 2 56,0-3-16,2-2-72,-5-32-48,5 35 72,1-4 8,7-2-80,-8 1 56,-5-30-56,12 28 0,-7 1-96,8-2 40,-9-3-104,-4-24 160,7 22-288,7-2-192,-9 2-288,0-3-248,-5-19 1016,12 18-1312,-9-2-305,2-2-247,8-9-145,-13-5 2009,4 15-2104,9-11-89,-8 0-2047,1-1 415,-6-3 3825,0 0 0</inkml:trace>
  <inkml:trace contextRef="#ctx0" brushRef="#br0" timeOffset="2371">782 671 10098,'0'0'0,"-3"-5"720,-12-8-552,12 9 88,3 4-256,-3-23 408,3 18 88,0 1 16,5-1 32,9-1-8,0-1 1,2 1-73,2 0-88,-18 6-376,20-5 296,5-2-96,2 3-88,3-1-48,-30 5-64,32-5 0,3 1-16,1 0-8,1 0-264,-37 4 288,39-5-632,-1 2-433,-2 0-399,1 1-200,-37 2 1664,35-2-1825,4 2 33,-10 0-2993,-29 0 4785</inkml:trace>
  <inkml:trace contextRef="#ctx0" brushRef="#br0" timeOffset="2372">1304 272 10130,'0'0'0,"0"0"0,1-1 272,3-4 32,0-1 192,14-1 88,-4 3-32,5 0-56,5 1-88,-1-2-24,-23 5-384,26-3 400,2 0-111,1 0-121,-1 0-24,-28 3-144,27-2 96,-2-1-56,1 0-40,-1 1-64,-25 2 64,24-1-248,-1-1-265,-2 1-351,0 1-376,-21 0 1240,17 0-1456,-1 0-225,3 0-71,-13 0-2977,-6 0 4729,0 0 0</inkml:trace>
  <inkml:trace contextRef="#ctx0" brushRef="#br0" timeOffset="2373">1449 255 6425,'0'0'0,"-4"0"1992,-14 0-1744,13 3 56,5-3-304,-12 5 449,12-1 199,0 9 48,0-10-8,0-3-688,0 15 736,0-1 48,0 0 56,0 5-7,0-19-833,0 21 800,0 2-96,-3 4-88,-1 3-104,4-30-512,-3 30 376,3 0-96,-3 0-72,3-1-56,0-29-152,0 27 120,0 0-48,-3-2-8,3 2-56,0-27-8,0 24-8,0 1 32,2-3-16,-1 2 32,-1-24-40,2 20 8,-1-1-152,2 0-216,-1-4-320,-2-15 680,3 14-992,0-2-376,2-7-385,0 8-295,-5-13 2048,5 3-2361,7 0-3552,-12-3 5913</inkml:trace>
  <inkml:trace contextRef="#ctx0" brushRef="#br0" timeOffset="2374">1933 275 10074,'0'0'0,"0"0"648,0 5-104,0 11 232,0-16-776,-3 14 912,3 7-88,-3 1-199,0 5-57,0 4 40,3 1 8,-5 0-72,0 1-112,0-1-32,1-2-16,1 1 0,-1-2-24,4-29-360,-3 27 369,0-4-65,0 1-32,3 0-48,0-24-224,0 19 136,0 0-48,0-2-48,0-3 8,0-14-48,0 5 64,0 9-40,0-10 48,0-1-32,0-3-40,0 0 104,0 0 0,-3-2-8,3-3-16,0 5-80,-3-14 40,3 0-16,-4-4-48,1-2 32,3 20-8,-3-27-72,0 0 16,3-3 72,-3-2-32,3 32 16,0-33-8,0-3 16,0-1 16,1-2-48,-1 39 24,4-43 56,0-1-88,9-2 0,-8 3 0,-5 43 32,12-39-56,-7 2 56,9 3-16,-7 4-8,-7 30 24,14-26-24,-8 6-8,10 4 24,-3 3-32,-13 13 40,14-4-24,2-3-16,3 2 64,0 4 32,-19 1-56,20 0 32,2 0-32,1 13-32,-1 1 64,-22-14-32,20 14-32,2 3 80,-3 2-24,2 3-48,-21-22 24,17 24 80,-1 0-24,-2 1 8,-1 1 0,-13-26-64,5 23 64,7 3-24,-8-4 40,-1 1-16,-3-23-64,1 21 8,-1-2 8,0 0 24,-3 0 24,3-19-64,-16 14 136,2-1-56,-3-8 24,-5 7-40,22-12-64,-26 0 56,-1 3-16,-3-3-32,-3 0 16,33 0-24,-33 0 0,0 0 80,-1-3-56,3-1 8,31 4-32,-30-5 8,1-2-72,4 3-64,3-9-120,22 13 248,-21-2-488,7-2-208,9-1-320,-9 2-473,14 3 1489,0-3-1800,0 1-409,3 2-319,16 5-185,-19-5 2713,14 12-5785,-14-12 5785</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2:35:17.902"/>
    </inkml:context>
    <inkml:brush xml:id="br0">
      <inkml:brushProperty name="width" value="0.04998" units="cm"/>
      <inkml:brushProperty name="height" value="0.04998" units="cm"/>
    </inkml:brush>
  </inkml:definitions>
  <inkml:trace contextRef="#ctx0" brushRef="#br0">1 103 6209,'0'0'0,"1"-20"600,1-1-400,-1 0 96,-1 21-296,5 1 384,0-6 48,7-9-88,-7 9-64,11-1 24,-11 1 33,11 2 7,-12 0 32,-4 3-376,16 0 368,-11 0 0,9 5 56,-8 10 64,-6-15-488,16 13 536,-3 3-8,-7 3-8,8 3-72,-14-22-448,7 25 409,7 7-33,-9 1-88,9 2-32,-14-35-256,5 43 256,1 1 0,0 2 40,-1 6-16,-5-52-280,5 52 256,0 4-96,-2-1 24,0-3-24,-3-52-160,3 49 128,0-3 16,-1-3-64,-1-2-32,-1-41-48,0 41 16,0-1 32,-3-4 0,0 0 24,3-36-72,-5 32 72,-9-4-16,11-1 16,-11-5-64,14-22-8,-5 19 24,-9-1-48,11-4-128,-10-9-232,13-5 384,-3 14-744,0-14-544,-1 3-697,4-3-671,0 0 2656,2 0-6714,-2 0 6714</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2:35:27.567"/>
    </inkml:context>
    <inkml:brush xml:id="br0">
      <inkml:brushProperty name="width" value="0.04998" units="cm"/>
      <inkml:brushProperty name="height" value="0.04998" units="cm"/>
    </inkml:brush>
  </inkml:definitions>
  <inkml:trace contextRef="#ctx0" brushRef="#br0">89 19 3776,'0'0'0,"0"0"0,2-2 1449,-1 1-1065,3-1-32,0 1-48,-4 1-304,5 16 232,0-18-40,0 1 8,-1-1 16,1 1 64,-3 1 32,1 0 48,-2 0 72,-1 0-432,2 0 424,0 0 33,-2-2-25,1 0-64,-1 2-368,0 0 400,2 0-72,-2 4 0,0 0-32,0-4-296,0 13 264,0 1-16,0 0-16,-3 2-8,3-16-224,-4 19 224,1 0 40,0 3 0,-2 2 24,5-24-288,-4 25 312,-1 1-79,0-3 7,0 1-56,5-24-184,-4 24 168,-1-4-40,0 1-32,0-4-16,5-17-80,-3 18 48,0-2 8,0-2 24,0-1-40,3-13-40,0 4 56,-3 10-24,3-10-24,0-1 48,0-3-56,0 0 16,0 0 16,0 0 16,0-2-24,0 2-24,1-5 64,1-10-16,1 8 0,0-13-40,-3 20-8,5-19 0,-4-2 24,1-1-8,0-2 32,-2 24-48,1-25 48,1-2-48,-2 0-24,0 0 8,0 27 16,0-25 0,0 3 24,0 1 0,0 1-16,0 20-8,0-19 0,0 1 16,0 3-16,0 2 0,0 13 0,0-6 16,0-10-16,0 13 16,0-2 8,0 5-24,0-5-16,-3 2 8,-1 1-8,1 2 8,3 0 8,-3 0-24,0 5 40,0 9-8,-2-9-8,5-5 0,-5 19 24,1-3 32,-9 0-24,10 0 24,3-16-56,-5 15 56,0 1-56,0 0 8,-7-2 32,12-14-40,0 14 0,-5-1 32,2 0 32,0-8-40,3-5-24,0 12 48,0-12-8,0 3-24,0 1 24,0-4-40,1 0 56,2 0 0,2 0-32,0-5 32,-5 5-56,14-7 24,-9-7 24,12 8-24,-4-12-24,-13 18 0,6-14 0,12 0 0,-6 0 24,1 1-16,-13 13-8,6-6 32,10-7-16,-11 8-16,8-7-16,-13 12 16,4-2 0,1-3 16,8 1-16,-10 2-16,-3 2 16,5-3 0,-1 1 24,1 1-24,0-1 16,-5 2-16,5 0-104,1 0-128,-1 0-240,1 3-352,-6-3 824,6 4-1185,-1 0-311,1 9-464,9-10-4434,-15-3 6394,0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12-08T00:52:00.778"/>
    </inkml:context>
    <inkml:brush xml:id="br0">
      <inkml:brushProperty name="width" value="0.1" units="cm"/>
      <inkml:brushProperty name="height" value="0.1" units="cm"/>
    </inkml:brush>
  </inkml:definitions>
  <inkml:trace contextRef="#ctx0" brushRef="#br0">18693 7382 16383 0 0,'0'0'0'0'0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12-08T00:52:00.778"/>
    </inkml:context>
    <inkml:brush xml:id="br0">
      <inkml:brushProperty name="width" value="0.1" units="cm"/>
      <inkml:brushProperty name="height" value="0.1" units="cm"/>
    </inkml:brush>
  </inkml:definitions>
  <inkml:trace contextRef="#ctx0" brushRef="#br0">18693 7382 16383 0 0,'0'0'0'0'0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12-08T00:52:00.778"/>
    </inkml:context>
    <inkml:brush xml:id="br0">
      <inkml:brushProperty name="width" value="0.1" units="cm"/>
      <inkml:brushProperty name="height" value="0.1" units="cm"/>
    </inkml:brush>
  </inkml:definitions>
  <inkml:trace contextRef="#ctx0" brushRef="#br0">18693 7382 16383 0 0,'0'0'0'0'0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12-08T00:52:00.778"/>
    </inkml:context>
    <inkml:brush xml:id="br0">
      <inkml:brushProperty name="width" value="0.1" units="cm"/>
      <inkml:brushProperty name="height" value="0.1" units="cm"/>
    </inkml:brush>
  </inkml:definitions>
  <inkml:trace contextRef="#ctx0" brushRef="#br0">18693 7382 16383 0 0,'0'0'0'0'0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12-08T00:52:00.778"/>
    </inkml:context>
    <inkml:brush xml:id="br0">
      <inkml:brushProperty name="width" value="0.1" units="cm"/>
      <inkml:brushProperty name="height" value="0.1" units="cm"/>
    </inkml:brush>
  </inkml:definitions>
  <inkml:trace contextRef="#ctx0" brushRef="#br0">18693 7382 16383 0 0,'0'0'0'0'0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12-08T00:52:00.778"/>
    </inkml:context>
    <inkml:brush xml:id="br0">
      <inkml:brushProperty name="width" value="0.1" units="cm"/>
      <inkml:brushProperty name="height" value="0.1" units="cm"/>
    </inkml:brush>
  </inkml:definitions>
  <inkml:trace contextRef="#ctx0" brushRef="#br0">18693 7382 16383 0 0,'0'0'0'0'0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02:36.197"/>
    </inkml:context>
    <inkml:brush xml:id="br0">
      <inkml:brushProperty name="width" value="0.04998" units="cm"/>
      <inkml:brushProperty name="height" value="0.04998" units="cm"/>
    </inkml:brush>
  </inkml:definitions>
  <inkml:trace contextRef="#ctx0" brushRef="#br0">355 650 12434,'0'0'0,"-8"-6"2033,-9-11-1449,9 9-56,8 8-528,-8-21 712,3 15 184,1-11-152,4 11-192,0 6-552,0-17 281,17 11-129,-11-10-24,19 9-32,-25 7-96,19-6 88,1 0-56,1 0 80,4 2-120,-25 4 8,25-2 80,0 2-56,4 0-56,-6 4 120,-23-4-88,22 6 72,-3 0 64,-13 0-48,21 13 8,-27-19-96,4 4 104,3 2-8,-3 13 104,-4-15-80,0-4-120,0 17 184,-2-11-104,-4 11 96,-15-11 8,21-6-184,-8 23 64,-15-17 176,6 17-152,1-17 16,16-6-104,-19 21 120,-2-15-104,0 17 112,3-17-40,18-6-88,-17 21 144,11-15-48,-11 17-72,11-17 112,6-6-136,-8 25 48,-1-19 64,3 19-48,4-19-64,2-6 0,0 23 0,0-17 144,4 19-144,3-19-16,-7-6 16,18 23 80,-1-17-200,-1 17 80,-9-6 136,-7-17-96,24 16-56,-17 3 88,9 0 56,-12-1-176,-4-18 88,5 19-32,-1 0-32,-4-1 184,0 1 24,0-19-144,-6 17 248,-13-1-48,0-9-104,-2 15 49,21-22-145,-22 7 0,-3 11 120,-4-14-72,0 3-64,29-7 16,-34 4 120,-5 0-48,4 0-48,0-4-48,35 0 24,-34 0-136,5-4-128,4-2-33,3-3-127,22 9 424,-21-16-752,2 10-376,0-11-400,11 9-505,8 8 2033,-16-21-2712,16 4-737,-9-1-3321,9 18 6770</inkml:trace>
  <inkml:trace contextRef="#ctx0" brushRef="#br0" timeOffset="581">1021 150 12082,'0'0'0,"-6"0"2369,-13 4-1585,13 2-48,0-1 144,1-1 264,3 2-223,2-2-353,0 2-168,5-2-176,13 3 24,5-1-48,-23-6-200,29 6 232,6 0-128,3-2 8,5 1 8,7-5-56,2 0-40,2 0 24,-4 0-32,-50 0-16,56 0-88,-7-2 24,1-3-208,0-1-208,-50 6 480,41-6-656,3-2-264,-11-1-105,-6-9-63,-27 18 1088,21-7-1200,-15-11-32,15 12-105,-15-15-47,-6 21 1384,6-6-1328,1-13 71,-1 13 113,-6-13 168,0 19 976,0-6-832,-2-2 168,-2-9 120,-3 13 135,7 4 409,-8-6-304,0-3 104,2 3 144,-1 2 168,7 4-112,-4-2 280,0 0 257,2 0 255,0 2 200,2 0-992,-2 0 1160,0 0 24,2 4-31,0-4 47,0 0-1200,0 4 1256,0 2 24,4 0 9,-4 1-89,0-7-1200,4 18 936,0-11-192,-4 11-96,6 1-87,-6-19-561,5 16 616,-5 5 112,4 2-168,-4 0-8,0-23-552,0 25 456,0 2-200,-2 2 32,2 2-168,0-31-120,-7 31 136,3 0-56,-2-6-72,-11 0 80,17-25-88,-2 23-216,-6-3-280,0-1-416,2-2-736,6-17 1648,-7 16-2361,3-9-1256,4-7-735,0 6-2530,0-6 6882,0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12-08T00:52:00.778"/>
    </inkml:context>
    <inkml:brush xml:id="br0">
      <inkml:brushProperty name="width" value="0.1" units="cm"/>
      <inkml:brushProperty name="height" value="0.1" units="cm"/>
    </inkml:brush>
  </inkml:definitions>
  <inkml:trace contextRef="#ctx0" brushRef="#br0">18693 7382 16383 0 0,'0'0'0'0'0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12-08T17:23:07.90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7197 6959 16383 0 0,'0'0'0'0'0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12-08T17:23:07.90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3188 6747 16383 0 0,'0'0'0'0'0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12-08T00:52:00.778"/>
    </inkml:context>
    <inkml:brush xml:id="br0">
      <inkml:brushProperty name="width" value="0.1" units="cm"/>
      <inkml:brushProperty name="height" value="0.1" units="cm"/>
    </inkml:brush>
  </inkml:definitions>
  <inkml:trace contextRef="#ctx0" brushRef="#br0">18693 7382 16383 0 0,'0'0'0'0'0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12-08T00:52:00.778"/>
    </inkml:context>
    <inkml:brush xml:id="br0">
      <inkml:brushProperty name="width" value="0.1" units="cm"/>
      <inkml:brushProperty name="height" value="0.1" units="cm"/>
    </inkml:brush>
  </inkml:definitions>
  <inkml:trace contextRef="#ctx0" brushRef="#br0">18693 7382 16383 0 0,'0'0'0'0'0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12-08T00:52:00.778"/>
    </inkml:context>
    <inkml:brush xml:id="br0">
      <inkml:brushProperty name="width" value="0.1" units="cm"/>
      <inkml:brushProperty name="height" value="0.1" units="cm"/>
    </inkml:brush>
  </inkml:definitions>
  <inkml:trace contextRef="#ctx0" brushRef="#br0">18693 7382 16383 0 0,'0'0'0'0'0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12-08T00:52:00.778"/>
    </inkml:context>
    <inkml:brush xml:id="br0">
      <inkml:brushProperty name="width" value="0.1" units="cm"/>
      <inkml:brushProperty name="height" value="0.1" units="cm"/>
    </inkml:brush>
  </inkml:definitions>
  <inkml:trace contextRef="#ctx0" brushRef="#br0">18693 7382 16383 0 0,'0'0'0'0'0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12-08T17:23:23.962"/>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18838 5789 16383 0 0,'-6'0'0'0'0,"-8"0"0"0"0,-12 0 0 0 0,-14 0 0 0 0,-11 0 0 0 0,-15 0 0 0 0,-1 0 0 0 0,-1 0 0 0 0,-7 0 0 0 0,-1 0 0 0 0,6 0 0 0 0,-2 0 0 0 0,-12 0 0 0 0,-14 0 0 0 0,-9 0 0 0 0,-8 0 0 0 0,-2 0 0 0 0,-4 0 0 0 0,1 0 0 0 0,10 0 0 0 0,-6 0 0 0 0,6 0 0 0 0,5 0 0 0 0,13 0 0 0 0,12 0 0 0 0,2 0 0 0 0,9 0 0 0 0,9 0 0 0 0,5 0 0 0 0,-1 0 0 0 0,4 0 0 0 0,5 0 0 0 0,-1 0 0 0 0,2 0 0 0 0,-3 0 0 0 0,1 0 0 0 0,4 0 0 0 0,2 0 0 0 0,4 0 0 0 0,2 0 0 0 0,1 0 0 0 0,-4 0 0 0 0,-2 0 0 0 0,1 0 0 0 0,0 0 0 0 0,3 0 0 0 0,1 0 0 0 0,1 0 0 0 0,1 0 0 0 0,-6 0 0 0 0,-1 0 0 0 0,0 0 0 0 0,2 0 0 0 0,1 0 0 0 0,2 0 0 0 0,1 0 0 0 0,-5 0 0 0 0,-1 0 0 0 0,0 0 0 0 0,1 0 0 0 0,-3 0 0 0 0,-6-6 0 0 0,-1-1 0 0 0,2-1 0 0 0,-1-3 0 0 0,1-1 0 0 0,-3 2 0 0 0,-3 3 0 0 0,1 2 0 0 0,3 3 0 0 0,6-5 0 0 0,-8-1 0 0 0,0 1 0 0 0,2-10 0 0 0,5-2 0 0 0,-8 2 0 0 0,-1 5 0 0 0,4 3 0 0 0,-2 4 0 0 0,-3 2 0 0 0,2 3 0 0 0,4 0 0 0 0,-1 1 0 0 0,3-1 0 0 0,2 1 0 0 0,-1 0 0 0 0,-5-1 0 0 0,0-5 0 0 0,4-3 0 0 0,-8 1 0 0 0,0 1 0 0 0,3 2 0 0 0,5 1 0 0 0,-6 2 0 0 0,-1 0 0 0 0,3 1 0 0 0,6 0 0 0 0,3 1 0 0 0,-8-1 0 0 0,0 0 0 0 0,1 0 0 0 0,4 0 0 0 0,-2 1 0 0 0,1-1 0 0 0,-3 0 0 0 0,2 0 0 0 0,-4 0 0 0 0,2 0 0 0 0,3 0 0 0 0,-8-1 0 0 0,0 1 0 0 0,3 0 0 0 0,5 0 0 0 0,-8 0 0 0 0,1 0 0 0 0,2 0 0 0 0,5 0 0 0 0,5 0 0 0 0,-9-5 0 0 0,-1-3 0 0 0,2 1 0 0 0,4 1 0 0 0,4 2 0 0 0,3 1 0 0 0,-9 2 0 0 0,-3-5 0 0 0,2-2 0 0 0,3 1 0 0 0,4 1 0 0 0,-3 2 0 0 0,0 2 0 0 0,2 1 0 0 0,3 0 0 0 0,1 2 0 0 0,-9-1 0 0 0,-2 0 0 0 0,0-5 0 0 0,-2-3 0 0 0,-10 1 0 0 0,0 1 0 0 0,5 2 0 0 0,5 2 0 0 0,7-5 0 0 0,4-2 0 0 0,-2 2 0 0 0,0 1 0 0 0,1 3 0 0 0,3 0 0 0 0,1 2 0 0 0,2 1 0 0 0,0 0 0 0 0,-4 0 0 0 0,-2 1 0 0 0,0-1 0 0 0,2 0 0 0 0,1 0 0 0 0,2 0 0 0 0,1 0 0 0 0,-11 0 0 0 0,-3 0 0 0 0,1 0 0 0 0,3 0 0 0 0,3 0 0 0 0,-8 0 0 0 0,-2 0 0 0 0,3 0 0 0 0,3 0 0 0 0,5 6 0 0 0,2 2 0 0 0,-2-1 0 0 0,-1 5 0 0 0,1-1 0 0 0,2-1 0 0 0,2-2 0 0 0,1-4 0 0 0,1-1 0 0 0,-4-2 0 0 0,-3-1 0 0 0,2 0 0 0 0,0 5 0 0 0,3 2 0 0 0,1 0 0 0 0,1-1 0 0 0,-5-2 0 0 0,-2-2 0 0 0,-4 0 0 0 0,-1-2 0 0 0,2 0 0 0 0,-3 6 0 0 0,1 1 0 0 0,3 0 0 0 0,3-1 0 0 0,3 3 0 0 0,2 1 0 0 0,1-1 0 0 0,2-3 0 0 0,-6-1 0 0 0,-2-3 0 0 0,0-1 0 0 0,2-1 0 0 0,1 0 0 0 0,2 0 0 0 0,7 11 0 0 0,2 4 0 0 0,-5-1 0 0 0,-3-3 0 0 0,4 3 0 0 0,2-1 0 0 0,0-3 0 0 0,-1-3 0 0 0,-1-3 0 0 0,-1-1 0 0 0,-6-3 0 0 0,-3 0 0 0 0,0 0 0 0 0,7-1 0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12-08T17:23:25.962"/>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28625 5700 16383 0 0,'-5'0'0'0'0,"-20"0"0"0"0,-11 0 0 0 0,-5 0 0 0 0,-2 0 0 0 0,-4 0 0 0 0,-6 0 0 0 0,0 0 0 0 0,3 0 0 0 0,-1 0 0 0 0,3 0 0 0 0,-3 0 0 0 0,2 0 0 0 0,4 0 0 0 0,3 0 0 0 0,4 0 0 0 0,2 0 0 0 0,1 0 0 0 0,-4 0 0 0 0,-2 0 0 0 0,1 0 0 0 0,1 0 0 0 0,1 0 0 0 0,2 0 0 0 0,1 0 0 0 0,1 0 0 0 0,-6 0 0 0 0,-1 0 0 0 0,1 0 0 0 0,0 0 0 0 0,2 0 0 0 0,2 0 0 0 0,1 0 0 0 0,-5 0 0 0 0,-1 0 0 0 0,0 0 0 0 0,2 0 0 0 0,1 0 0 0 0,2 0 0 0 0,1 0 0 0 0,-5 0 0 0 0,-1 0 0 0 0,0 0 0 0 0,1 0 0 0 0,3 0 0 0 0,1 0 0 0 0,1 0 0 0 0,-5 0 0 0 0,-2 0 0 0 0,2 0 0 0 0,0 0 0 0 0,3 0 0 0 0,0 0 0 0 0,2 0 0 0 0,1 0 0 0 0,-5 0 0 0 0,-2 0 0 0 0,0 0 0 0 0,2 0 0 0 0,1 0 0 0 0,2-6 0 0 0,1-1 0 0 0,-5 0 0 0 0,-2 1 0 0 0,7-4 0 0 0,3-1 0 0 0,2 3 0 0 0,0 1 0 0 0,-1 3 0 0 0,-1 2 0 0 0,-6 1 0 0 0,-2 1 0 0 0,-1 0 0 0 0,1 0 0 0 0,2 1 0 0 0,2-1 0 0 0,0 0 0 0 0,-4-5 0 0 0,-1-3 0 0 0,0 1 0 0 0,2 1 0 0 0,1 2 0 0 0,2 1 0 0 0,1 2 0 0 0,1 0 0 0 0,-6 1 0 0 0,-1 1 0 0 0,0-1 0 0 0,2 0 0 0 0,1 1 0 0 0,2-1 0 0 0,1 0 0 0 0,-5 0 0 0 0,-1 0 0 0 0,0 0 0 0 0,1 0 0 0 0,3 0 0 0 0,1 0 0 0 0,1 0 0 0 0,-5 0 0 0 0,-2 0 0 0 0,1 0 0 0 0,8-6 0 0 0,3-2 0 0 0,1 1 0 0 0,0 1 0 0 0,-1 2 0 0 0,-7 2 0 0 0,-3 0 0 0 0,0 2 0 0 0,1 0 0 0 0,1-12 0 0 0,1-3 0 0 0,2 1 0 0 0,0 3 0 0 0,-4 3 0 0 0,-3 2 0 0 0,2 4 0 0 0,0-5 0 0 0,3-1 0 0 0,0 1 0 0 0,2 2 0 0 0,-5 2 0 0 0,-1 1 0 0 0,0 1 0 0 0,2 0 0 0 0,-5 1 0 0 0,-5 1 0 0 0,-1-1 0 0 0,3 0 0 0 0,-3 0 0 0 0,2 1 0 0 0,-2-1 0 0 0,1 0 0 0 0,-3 0 0 0 0,3 0 0 0 0,3 0 0 0 0,4 0 0 0 0,-3 0 0 0 0,2 0 0 0 0,1 0 0 0 0,2 0 0 0 0,3 0 0 0 0,1 0 0 0 0,2 0 0 0 0,-6 0 0 0 0,-1 0 0 0 0,1 0 0 0 0,1 0 0 0 0,1 0 0 0 0,2 0 0 0 0,1 0 0 0 0,-5 0 0 0 0,-2 0 0 0 0,2 0 0 0 0,0 0 0 0 0,3 0 0 0 0,0 0 0 0 0,2 0 0 0 0,-4 0 0 0 0,-3 0 0 0 0,1 0 0 0 0,2-6 0 0 0,1-2 0 0 0,2 1 0 0 0,1 1 0 0 0,1-4 0 0 0,-5 0 0 0 0,-3 1 0 0 0,2 3 0 0 0,0 2 0 0 0,3 1 0 0 0,-11 2 0 0 0,-2-5 0 0 0,1-1 0 0 0,-2 0 0 0 0,1 2 0 0 0,-2-5 0 0 0,3 0 0 0 0,-3 2 0 0 0,2 1 0 0 0,4 3 0 0 0,-2 2 0 0 0,2-5 0 0 0,2-1 0 0 0,4 1 0 0 0,2 2 0 0 0,-9 1 0 0 0,-8 2 0 0 0,-1 1 0 0 0,4 0 0 0 0,-7 1 0 0 0,1 1 0 0 0,5-1 0 0 0,5 0 0 0 0,-6 1 0 0 0,0-1 0 0 0,4 0 0 0 0,4 0 0 0 0,-1 0 0 0 0,-4 0 0 0 0,1 0 0 0 0,2 0 0 0 0,5 0 0 0 0,4 0 0 0 0,2 0 0 0 0,2 0 0 0 0,-5 0 0 0 0,-6 0 0 0 0,-2 0 0 0 0,1 0 0 0 0,4 0 0 0 0,3 0 0 0 0,-3 0 0 0 0,-6 0 0 0 0,0 0 0 0 0,2-12 0 0 0,4-3 0 0 0,-3 1 0 0 0,1 2 0 0 0,-3 3 0 0 0,0 4 0 0 0,3 2 0 0 0,-2 2 0 0 0,-5 1 0 0 0,1 1 0 0 0,-9 0 0 0 0,1-1 0 0 0,5 1 0 0 0,5-1 0 0 0,5 0 0 0 0,5 0 0 0 0,3 0 0 0 0,-4 0 0 0 0,0 0 0 0 0,0 0 0 0 0,1 0 0 0 0,2 0 0 0 0,2 0 0 0 0,0 0 0 0 0,1 0 0 0 0,-6 0 0 0 0,-7 0 0 0 0,-1 0 0 0 0,1 0 0 0 0,4 0 0 0 0,-3 0 0 0 0,-5 0 0 0 0,-12 0 0 0 0,1 0 0 0 0,4 0 0 0 0,6 0 0 0 0,6 0 0 0 0,-5 0 0 0 0,-1 0 0 0 0,3 0 0 0 0,4 0 0 0 0,4 0 0 0 0,3 0 0 0 0,3 0 0 0 0,1 0 0 0 0,-11 0 0 0 0,-3 0 0 0 0,0 0 0 0 0,3 0 0 0 0,-8 0 0 0 0,-1 6 0 0 0,3 2 0 0 0,5-1 0 0 0,-8-1 0 0 0,0-2 0 0 0,4-1 0 0 0,-2-2 0 0 0,3 0 0 0 0,-2-1 0 0 0,1-1 0 0 0,-1 1 0 0 0,2 0 0 0 0,3-1 0 0 0,-7 1 0 0 0,-13 6 0 0 0,0 1 0 0 0,0 1 0 0 0,4-2 0 0 0,8-2 0 0 0,8-2 0 0 0,-7 0 0 0 0,1 4 0 0 0,-3 2 0 0 0,-9-1 0 0 0,1-2 0 0 0,5-1 0 0 0,-5-1 0 0 0,3 3 0 0 0,6 2 0 0 0,6 0 0 0 0,-6-3 0 0 0,0-1 0 0 0,5-2 0 0 0,3 0 0 0 0,5-2 0 0 0,3 0 0 0 0,3 0 0 0 0,-5-1 0 0 0,0 1 0 0 0,-1 5 0 0 0,3 3 0 0 0,0-1 0 0 0,2-1 0 0 0,2-2 0 0 0,0-1 0 0 0,-6-2 0 0 0,-1 0 0 0 0,6-7 0 0 0,3-2 0 0 0,2 0 0 0 0,-1 2 0 0 0,-11 2 0 0 0,-5 1 0 0 0,-6 2 0 0 0,1 0 0 0 0,3 1 0 0 0,-7 12 0 0 0,-12 3 0 0 0,1 0 0 0 0,5-3 0 0 0,8-3 0 0 0,1-4 0 0 0,-1-2 0 0 0,2-2 0 0 0,5-1 0 0 0,-2-1 0 0 0,3 1 0 0 0,2-1 0 0 0,-8 1 0 0 0,-1-1 0 0 0,3 1 0 0 0,4 0 0 0 0,-7 0 0 0 0,-1 0 0 0 0,4 0 0 0 0,4 0 0 0 0,4 0 0 0 0,4 0 0 0 0,-4 0 0 0 0,0 0 0 0 0,2 0 0 0 0,1 0 0 0 0,2 0 0 0 0,1 0 0 0 0,2 0 0 0 0,-6 0 0 0 0,-1 0 0 0 0,0 0 0 0 0,2 0 0 0 0,1 0 0 0 0,2 0 0 0 0,1 0 0 0 0,1 0 0 0 0,-6 0 0 0 0,-1 0 0 0 0,0 0 0 0 0,2 0 0 0 0,1 0 0 0 0,2 0 0 0 0,1 0 0 0 0,-5 0 0 0 0,-1 0 0 0 0,0 0 0 0 0,1 0 0 0 0,3 0 0 0 0,1 0 0 0 0,1 0 0 0 0,-5 0 0 0 0,-2 0 0 0 0,2 0 0 0 0,0 0 0 0 0,3 0 0 0 0,0 0 0 0 0,3 0 0 0 0,-6 0 0 0 0,-2 0 0 0 0,1 0 0 0 0,2 0 0 0 0,1 0 0 0 0,2 0 0 0 0,1 0 0 0 0,1 0 0 0 0,-5 0 0 0 0,-3 0 0 0 0,2 0 0 0 0,0 0 0 0 0,3 0 0 0 0,0 0 0 0 0,2 0 0 0 0,-5 0 0 0 0,-1 0 0 0 0,0 0 0 0 0,2 0 0 0 0,1 0 0 0 0,2 0 0 0 0,1 0 0 0 0,-5 0 0 0 0,-1 0 0 0 0,0 0 0 0 0,2 0 0 0 0,1 0 0 0 0,2 0 0 0 0,1 0 0 0 0,-5 0 0 0 0,-1 0 0 0 0,0 0 0 0 0,1 0 0 0 0,3 0 0 0 0,1 0 0 0 0,1 0 0 0 0,0 0 0 0 0,-4 0 0 0 0,-2 0 0 0 0,0 0 0 0 0,2 0 0 0 0,1 0 0 0 0,2 0 0 0 0,1 0 0 0 0,-5 0 0 0 0,-2 0 0 0 0,2 0 0 0 0,0 0 0 0 0,3 0 0 0 0,0 0 0 0 0,2 0 0 0 0,-4 0 0 0 0,-3 0 0 0 0,1 0 0 0 0,2 0 0 0 0,1 0 0 0 0,2 0 0 0 0,1-6 0 0 0,-5-1 0 0 0,-1-1 0 0 0,0 2 0 0 0,2 2 0 0 0,1 2 0 0 0,2 0 0 0 0,1 2 0 0 0,1 0 0 0 0,-6 0 0 0 0,-1 0 0 0 0,0 1 0 0 0,2-1 0 0 0,1 0 0 0 0,2 0 0 0 0,1 0 0 0 0,-5 0 0 0 0,-1 0 0 0 0,0 0 0 0 0,2 0 0 0 0,1 0 0 0 0,2 0 0 0 0,1 0 0 0 0,-5 0 0 0 0,-1 0 0 0 0,0 0 0 0 0,1 0 0 0 0,3 0 0 0 0,1 0 0 0 0,1 0 0 0 0,-5 0 0 0 0,-2 0 0 0 0,1 0 0 0 0,8 0 0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12-08T17:23:27.97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25729 7990 16383 0 0,'-6'0'0'0'0,"-7"0"0"0"0,-8 0 0 0 0,-11 0 0 0 0,-18 11 0 0 0,-17 4 0 0 0,-15 6 0 0 0,-5-2 0 0 0,-5-3 0 0 0,8-5 0 0 0,6-4 0 0 0,0-3 0 0 0,1-3 0 0 0,8-1 0 0 0,4-1 0 0 0,8 0 0 0 0,2 1 0 0 0,4-1 0 0 0,6 0 0 0 0,-2 1 0 0 0,2 0 0 0 0,3 0 0 0 0,2 0 0 0 0,3 0 0 0 0,2 0 0 0 0,0 6 0 0 0,-4 1 0 0 0,-2 1 0 0 0,1-2 0 0 0,1-2 0 0 0,1-2 0 0 0,2 0 0 0 0,1-2 0 0 0,1 0 0 0 0,-6 0 0 0 0,-1 0 0 0 0,0-1 0 0 0,2 1 0 0 0,1 0 0 0 0,2 0 0 0 0,1 0 0 0 0,-11 0 0 0 0,-3 0 0 0 0,1 0 0 0 0,-9 0 0 0 0,0 0 0 0 0,-2 0 0 0 0,-8 0 0 0 0,-5 0 0 0 0,5 0 0 0 0,-3 0 0 0 0,3 0 0 0 0,3 0 0 0 0,-5 0 0 0 0,2 0 0 0 0,3 0 0 0 0,-6 0 0 0 0,3 0 0 0 0,-4 0 0 0 0,-1 0 0 0 0,-6 0 0 0 0,4 0 0 0 0,4 0 0 0 0,-4 0 0 0 0,6 0 0 0 0,2 0 0 0 0,1 0 0 0 0,0 0 0 0 0,5 0 0 0 0,8 0 0 0 0,6 0 0 0 0,-6 0 0 0 0,0 0 0 0 0,4-6 0 0 0,-9-2 0 0 0,1 1 0 0 0,4 1 0 0 0,5 2 0 0 0,-1 2 0 0 0,2 0 0 0 0,-3 2 0 0 0,1 0 0 0 0,-2-12 0 0 0,1-3 0 0 0,-2 1 0 0 0,-5 3 0 0 0,3 3 0 0 0,3 2 0 0 0,6 4 0 0 0,-8 1 0 0 0,-1-5 0 0 0,4-1 0 0 0,3 0 0 0 0,-7 2 0 0 0,0 1 0 0 0,3 2 0 0 0,-2 1 0 0 0,3 0 0 0 0,-2 1 0 0 0,1 1 0 0 0,-1-1 0 0 0,2 0 0 0 0,-9 0 0 0 0,1 1 0 0 0,-2-1 0 0 0,-8 0 0 0 0,2 0 0 0 0,0-6 0 0 0,-6-2 0 0 0,3 1 0 0 0,-3 1 0 0 0,3 2 0 0 0,3 1 0 0 0,7-4 0 0 0,-5-1 0 0 0,3 1 0 0 0,6 1 0 0 0,1 2 0 0 0,-8 2 0 0 0,0 1 0 0 0,6 1 0 0 0,-6 0 0 0 0,2 0 0 0 0,5 0 0 0 0,1 1 0 0 0,3-1 0 0 0,-1 0 0 0 0,-4 0 0 0 0,2 0 0 0 0,5 0 0 0 0,-8 0 0 0 0,1 0 0 0 0,-2 0 0 0 0,2 0 0 0 0,0 0 0 0 0,-2 0 0 0 0,2 0 0 0 0,5 0 0 0 0,-6 0 0 0 0,1 0 0 0 0,3 0 0 0 0,6 0 0 0 0,-2 0 0 0 0,-3 0 0 0 0,-5 0 0 0 0,1 0 0 0 0,5 0 0 0 0,-7 0 0 0 0,-5 0 0 0 0,2 0 0 0 0,0 0 0 0 0,-1 0 0 0 0,-8 0 0 0 0,-3-6 0 0 0,4-1 0 0 0,3 0 0 0 0,0 1 0 0 0,7-10 0 0 0,-6-2 0 0 0,4 2 0 0 0,6-2 0 0 0,0 2 0 0 0,4 4 0 0 0,-7 4 0 0 0,-5 3 0 0 0,2-3 0 0 0,-6-1 0 0 0,-3 2 0 0 0,-7 2 0 0 0,-8 2 0 0 0,-13 1 0 0 0,-1 1 0 0 0,-1 1 0 0 0,-1 0 0 0 0,5 0 0 0 0,1 1 0 0 0,5-1 0 0 0,1 0 0 0 0,10 0 0 0 0,11 0 0 0 0,7 0 0 0 0,1 0 0 0 0,6 0 0 0 0,0 0 0 0 0,3 0 0 0 0,-2 0 0 0 0,4 0 0 0 0,-3 0 0 0 0,2 12 0 0 0,3 3 0 0 0,4 0 0 0 0,-7-4 0 0 0,-3 3 0 0 0,3-1 0 0 0,-8-3 0 0 0,1-3 0 0 0,3 3 0 0 0,5 0 0 0 0,0-2 0 0 0,-4-2 0 0 0,1-3 0 0 0,4 5 0 0 0,-2 1 0 0 0,2-2 0 0 0,-3-1 0 0 0,-4-3 0 0 0,1 5 0 0 0,4 1 0 0 0,5-1 0 0 0,-8-3 0 0 0,-1-1 0 0 0,4-2 0 0 0,3-1 0 0 0,-7 0 0 0 0,0-1 0 0 0,3-1 0 0 0,-2 1 0 0 0,3-1 0 0 0,-3 1 0 0 0,-3 0 0 0 0,-9 0 0 0 0,-1 0 0 0 0,6 0 0 0 0,2 0 0 0 0,4 0 0 0 0,-6 0 0 0 0,1 0 0 0 0,5 0 0 0 0,0 0 0 0 0,-2 0 0 0 0,-4 0 0 0 0,3 0 0 0 0,-7 0 0 0 0,-4 0 0 0 0,4 0 0 0 0,-4 0 0 0 0,2 0 0 0 0,2 0 0 0 0,5 0 0 0 0,-4 0 0 0 0,2 0 0 0 0,6 0 0 0 0,7 0 0 0 0,-7 0 0 0 0,1 0 0 0 0,-3 0 0 0 0,3 0 0 0 0,5 0 0 0 0,-2 0 0 0 0,-3 0 0 0 0,2 0 0 0 0,3-6 0 0 0,5-1 0 0 0,-9-1 0 0 0,0 2 0 0 0,3 2 0 0 0,-8 2 0 0 0,0 0 0 0 0,5 2 0 0 0,4 0 0 0 0,5 0 0 0 0,-7 0 0 0 0,-1 1 0 0 0,3-1 0 0 0,3 0 0 0 0,4 0 0 0 0,3 0 0 0 0,2 0 0 0 0,-10 0 0 0 0,-2 0 0 0 0,0 0 0 0 0,3 0 0 0 0,4 0 0 0 0,2 0 0 0 0,-3 0 0 0 0,-6-6 0 0 0,0-1 0 0 0,1 0 0 0 0,-2 1 0 0 0,2 1 0 0 0,2 3 0 0 0,4 0 0 0 0,3 2 0 0 0,2 0 0 0 0,7-11 0 0 0,3-4 0 0 0,0 0 0 0 0,-7 4 0 0 0,-4 3 0 0 0,-1 3 0 0 0,0 2 0 0 0,1 2 0 0 0,1 1 0 0 0,0-5 0 0 0,-4-2 0 0 0,-2 0 0 0 0,1 2 0 0 0,2 1 0 0 0,1 1 0 0 0,2 2 0 0 0,1 1 0 0 0,-5 0 0 0 0,-2 0 0 0 0,1 0 0 0 0,2 1 0 0 0,2-1 0 0 0,0 0 0 0 0,2 0 0 0 0,-5 0 0 0 0,-1 0 0 0 0,0 0 0 0 0,2 0 0 0 0,1 0 0 0 0,2 0 0 0 0,1 0 0 0 0,1 0 0 0 0,-5 0 0 0 0,-3 0 0 0 0,2 0 0 0 0,0 0 0 0 0,3 12 0 0 0,0 3 0 0 0,2-1 0 0 0,-5-2 0 0 0,-1-4 0 0 0,6 3 0 0 0,3 0 0 0 0,2-3 0 0 0,0-2 0 0 0,-1-2 0 0 0,-1-2 0 0 0,5-2 0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02:37.831"/>
    </inkml:context>
    <inkml:brush xml:id="br0">
      <inkml:brushProperty name="width" value="0.04998" units="cm"/>
      <inkml:brushProperty name="height" value="0.04998" units="cm"/>
    </inkml:brush>
  </inkml:definitions>
  <inkml:trace contextRef="#ctx0" brushRef="#br0">414 241 7489,'0'0'0,"0"-2"1624,0-2-287,0 4-1337,0-4 1368,0 2 144,0 2 73,0 0-185,0 0-1400,4 6 1088,-4 0-136,4 17-143,-4-6-33,0-17-776,6 22 760,0 3-104,1 6-104,-1 5-64,-6-36-488,4 37 464,2 0-88,1 5-47,-1-1-41,-6-41-288,6 42 176,11 1-56,-17-1-48,0-1-32,0-41-40,0 38 128,0-1-72,4-6-112,-4 0-136,0-31 192,0 25-472,-2-2-321,0-6-335,0-1-448,2-16 1576,-3 4-2225,1 3-543,0-1-649,2-6-72,0 0 3489,0 0-6057,0 0 6057</inkml:trace>
  <inkml:trace contextRef="#ctx0" brushRef="#br0" timeOffset="2181">470 131 8273,'0'0'0,"-9"-4"3025,9 4-3025,-20-6 1008,3-11-472,11 11 232,-13 2 233,19 4-1001,-6-2 1064,-2 0-264,-9 2-344,11 0-256,6 0-200,-8 4 208,-9 0 0,9 15 16,-13-13 8,21-6-232,-17 23 240,1 0-72,-3 3-8,-2 4-32,21-30-128,-20 33 113,-3 0 95,-2 2-24,2 0 104,23-35-288,-23 34 336,0-1 32,3-4 80,1-2-88,19-27-360,-19 23 336,3-5-48,10-1-56,-3-11-24,9-6-208,-4 6 120,2 1-96,0-7-112,2 0 32,0 0 56,0-2-88,6-5 32,17-9 56,-2-1-24,-21 17 24,23-21-96,-3-1 56,9-3 32,-2-4-96,-27 29 104,29-32 8,2-1-8,-2-4 80,5 0-24,-34 37-56,31-36 40,2 1-40,-8 4-40,4 6 48,-29 25-8,23-21 64,0 13 48,4-11 16,-7 13 80,-20 6-208,17-4 224,-1 2 32,-11 2 24,13 4-8,-18-4-272,4 6 241,13 17 23,-13-4-64,0 2-56,-4-21-144,7 24 136,-1 1-80,0 2-16,0 2-24,-6-29-16,6 27-144,1 0-208,-1 0-305,10 0-343,-16-27 1000,7 25-1480,9-2-705,1-4-975,0-3-1193,-17-16 4353,18 4-7754,-18-4 7754</inkml:trace>
  <inkml:trace contextRef="#ctx0" brushRef="#br0" timeOffset="2182">1297 231 14010,'0'0'0,"-2"-4"1217,0-3-697,2 7-520,-2-8 712,-2 0 248,0-1 72,2 3-255,2 6-777,-6-6 480,4 0-112,0 0 16,-3 4 72,5 2-456,-6-3 528,0 3-64,-11 0-40,11 7-64,6-7-360,-23 16 344,7-10 8,-7 19 17,0-6-25,23-19-344,-23 25 368,-4 4-8,7 2 16,-5 4-24,25-35-352,-23 40 344,0-1 40,0 3-56,2-1-24,21-41-304,-18 42 280,9-1-88,-9 3-16,12-3 8,6-41-184,-5 40 104,5-3-16,0-2-40,5-6-64,-5-29 16,16 29-32,-10-4-8,21-2-16,-4-4-128,-23-19 184,25 18-272,2-11-200,2 11-248,2-14-144,-31-4 864,33 5-1056,-2-1-209,1 0-279,-3-4-296,-29 0 1840,31 0-2161,0-4-375,-2-5-353,2-11-208,-31 20 3097,31-23-2608,-4 4-2161,-27 19 4769</inkml:trace>
  <inkml:trace contextRef="#ctx0" brushRef="#br0" timeOffset="2183">1818 571 9041,'0'0'0,"0"-19"2721,-4-1-1321,-2-5-271,0 2 167,-1 15 160,7 8-1456,-16-21 1296,7 15-247,-9-13-233,12 15-104,6 4-712,-19-6 608,13 1-24,-15 3-80,2 2-88,19 0-416,-16 0 417,-5 7-65,0 11-8,0-12-56,21-6-288,-22 21 288,-1 0-48,0 0 0,2 6-32,21-27-208,-21 29 200,5 4 40,-1 2 0,9 2-40,8-37-200,-19 38 216,13-3-72,-2-2-16,2-4-8,6-29-120,-7 25 128,7-4-40,0-2-72,0-13 8,0-6-24,17 21-88,-13-21 48,17 4-48,2-4 16,-23 0 72,20-2-32,5-15-24,4 0 160,0-1-192,-29 18 88,36-23-88,-1 0 16,-2-2-72,-2 0 144,-31 25 0,25-22 48,-4 1 24,0 13-88,-15-11 32,-6 19-16,19-2 40,-15-4 0,2 3 80,0 3 8,-6 0-128,6 0 120,1 5 24,-1 1-56,0 13-48,-6-19-40,6 16 48,0 1-96,1 1 64,-1-1 32,-6-17-48,19 21-80,-19-3-64,18 1-192,-12 2-248,-6-21 584,23 16-800,-17 1-248,19-11-281,-18 15-399,-7-21 1728,25 4-2264,-5 0-689,-3 0-696,8-4-176,-25 0 3825,20-2-6313,-20 2 6313</inkml:trace>
  <inkml:trace contextRef="#ctx0" brushRef="#br0" timeOffset="2184">2196 135 15699,'0'0'0,"-6"-4"1848,-1 0-1296,7 4-552,-8-4 617,2 0 111,6 2 96,0 0-256,0 2-568,4-3 272,17 3-144,-3-2-104,3 0 0,-21 2-24,25 0 16,-4 0 8,4 0-24,-5 0 40,-20 0-40,21 4 0,0 3 64,-15-1-8,15 0 32,-21-6-88,0 17 168,4-13-24,-4 2 104,0 13-32,0-19-216,0 4 184,-2 15 0,-4-13-120,-13 17 96,19-23-160,-8 16 176,-13-10 16,2 21 65,11-8-1,8-19-256,-23 19 304,2 4-16,5-1 56,-1 3-120,17-25-224,-6 25 184,0-2-32,-3 0-24,5-2-24,4-21-104,-2 20 64,0-1-72,2 0-80,4-3-40,-4-16 128,7 7-112,9 13-184,-10-16-200,15 3-224,-21-7 720,17 4-1225,3-4-375,1 0-600,4-6-697,-25 6 2897,25-19-3465,2 0-256,2-2-2568,-29 21 6289</inkml:trace>
  <inkml:trace contextRef="#ctx0" brushRef="#br0" timeOffset="2185">2860 0 13274,'0'0'0,"-3"0"3257,-1 7-1937,4-7-1320,-6 23 1129,2-17 55,2 19-88,0-5-88,2 1-440,-2 2-176,2 4-119,0 2-145,0 0 24,4 0-96,0 2-80,0 0-32,-4-31 56,4 29-112,3 2 144,-7-2-160,4-4-185,-4-25 313,0 23-584,0-2-664,0-15-336,-2 17-561,2-23 2145,-2 4-2936,2 2-569,0-6-48,-3 0-2216,3 0 5769</inkml:trace>
  <inkml:trace contextRef="#ctx0" brushRef="#br0" timeOffset="2186">2698 330 12074,'0'0'0,"0"-2"2961,0 2-2961,4-4 808,2 0-336,11 0 320,-13 2 48,15 0-168,-3 0-247,7-3-321,0 1-24,-23 4-80,25-4 24,2 2-48,2 0 48,-2 0-40,-27 2 16,29-2-208,-6 0-225,-3 2-607,1-2-504,-21 2 1544,6 0-1952,19-2-417,-19 0-320,19-1 193,-25 3 2496,17-2-4889,-17 2 4889</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02:41.569"/>
    </inkml:context>
    <inkml:brush xml:id="br0">
      <inkml:brushProperty name="width" value="0.04998" units="cm"/>
      <inkml:brushProperty name="height" value="0.04998" units="cm"/>
    </inkml:brush>
  </inkml:definitions>
  <inkml:trace contextRef="#ctx0" brushRef="#br0">0 11 10506,'0'0'0,"0"-2"960,4 0-496,-4 2-464,17-5 656,-11 3 256,17 2 89,-4 7-33,-19-7-968,16 18 688,15-12-120,-2 15-24,5 0 8,-34-21-552,41 21 568,-2 4-23,7 2-9,2-3-112,-48-24-424,52 25 464,0 4-8,4 0-160,0 5 88,-56-34-384,53 33 184,1-2 8,7 2 8,-3 2-96,-58-35-104,56 38 216,2-1-288,-2 3 208,2-3-72,-58-37-64,62 39-64,-2-1 232,-2 1-208,-2-4 80,-56-35-40,52 31 40,-6 1 96,-3-3-176,-3-5 104,-40-24-64,35 25-8,-4-6-48,-2-2 232,-4-11-208,-25-6 32,23 16-184,-2-16-256,-5 5-304,-9-5-240,-7 0 984,18 0-1176,-18 0-217,4-7-279,3-1-408,-7 8 2080,4-19-2337,2 11-480,15-27 1,-21 14-1945,0 21 4761</inkml:trace>
  <inkml:trace contextRef="#ctx0" brushRef="#br0" timeOffset="426">1676 583 13666,'0'0'0,"0"7"1257,0 11-817,4-12 88,1 17 200,-5-23-728,4 17 760,-4 2-112,6 1-168,0 3-336,11-2 1,-11 4 31,11 0-8,-13-3 152,2 5 40,-2 0 64,-4-2-96,0 0 16,0 0-88,0-2-88,0 0-24,-2-3-40,2-20-104,-6 21 64,-2-2-120,-13 0-48,2 1-240,19-20 344,-21 19-656,3 0-312,-3-3-529,2-10-615,19-6 2112,-20 23-2793,1-19-751,13 3-3226,6-7 6770</inkml:trace>
  <inkml:trace contextRef="#ctx0" brushRef="#br0" timeOffset="1344">2170 670 7161,'0'0'0,"0"0"0,-4-4 1568,-2-2-831,-1 0-113,3 0 176,4 6-800,-2-2 1120,0-1-104,2 3-168,0 0-111,0 0-737,0 0 608,0 7 144,4 13-24,-4-3-8,0-17-720,0 25 600,4 6-96,1 2-71,1 7-113,-6-40-320,4 43 440,2 7-104,11 4-80,-17 4 96,0-58-352,6 60 176,-2-2 72,-4 2-32,0-1-48,0-59-168,0 56 160,0 0 8,4-3 104,0-5-64,-4-48-208,0 42 280,0-7-160,0-6-80,-2-6-56,2-23 16,-2 19 40,0-13-40,2 0-120,0-2 40,0-4 80,0 0-248,0-6 120,-2-11 88,-4-1-16,6 18 56,-6-25-64,-11-6 48,11-7 72,2-7-48,4 45-8,-9-50 176,5-2-96,2-2-80,-4-2 168,6 56-168,-2-54 0,0-2 144,0-2 96,2 2-72,0 56-168,0-54 344,6 2-151,15 7-73,-15 3 8,-6 42-128,27-35 232,-6 4-72,-1 6 32,7 2 16,-27 23-208,23-19 128,4 11-16,8-9-16,-3 15-40,-32 2-56,35 0-112,-4 0 200,-2 17 64,2 2 16,-31-19-168,37 22 208,1 12-208,1 3-128,-4 9 64,-35-46 64,34 49-56,-5 3 64,-9 2 48,-1 0-64,-19-54 8,4 52 8,0 2 8,1-2 56,-7-2-88,2-50 16,-7 51 32,-9-1-32,-11 0-32,6-4 72,21-46-40,-31 43-64,-4-3 64,-1-9-72,-7-2 32,43-29 40,-44 25 0,3-5-88,-1-13 48,1 11-16,41-18 56,-44 0-208,-1 0-56,1 0-112,5-4-128,39 4 504,-38-16-569,3-1 17,4-6-64,2-2-176,29 25 792,-25-27-808,8-2-288,1 2-273,12-2-463,4 29 1832,-3-29-2473,3 0-463,7-2-65,16 4-2600,-23 27 5601,0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02:44.345"/>
    </inkml:context>
    <inkml:brush xml:id="br0">
      <inkml:brushProperty name="width" value="0.04998" units="cm"/>
      <inkml:brushProperty name="height" value="0.04998" units="cm"/>
    </inkml:brush>
  </inkml:definitions>
  <inkml:trace contextRef="#ctx0" brushRef="#br0">86 276 7369,'0'0'0,"0"0"0,0-23 2257,4-2-1153,2-4-128,-2 4 192,-4 25-1168,5-8 1249,-1 0-89,0 1-240,-4 3-120,0 4-800,4-2 672,0 2 80,-4 0-39,0 6 39,0-6-752,4 21 600,-4-2-96,4 4-120,-4 6-152,0-29-232,-2 35 272,-4 4-112,-10 7 8,9 4 48,7-50-216,-16 52 152,7 2 48,-7-2-24,14-1-16,2-51-160,-9 50 120,1-4 8,-8-5 17,9-5-65,7-36-80,-6 31 128,2-6-88,2-5-56,2-3-24,0-17 40,-2 4-40,2 2-56,0-6-105,0 0 25,0 0 176,6-6-256,0-19 16,1 0 64,-1-6 56,-6 31 120,20-35-104,-15-9 88,13-3 56,-14-3-40,-4 50 0,19-56 40,-13-2-64,15-2-40,-17-1 112,-4 61-48,6-60 72,15 6 16,-21 2 8,21 9 24,-21 43-120,6-35 0,13 6 144,-3 6 72,-11 6 24,-5 17-240,22-6 233,-17 2 79,13 4 32,-14 0-40,-4 0-304,17 16 440,-11 3-128,13 8-88,-3 4 16,-16-31-240,17 37 200,2 3-72,-1 6-88,1 1-112,-19-47 72,21 50 16,2 2-32,-5 0 72,3 0 48,-21-52-104,25 51-40,-4-3 40,4 0-16,-7-7-184,-18-41 200,17 40-104,-11-5-288,19-6-280,-19-4-280,-6-25 952,17 23-1249,-13-4-199,-4-13-384,0 0-465,0-6 2297,0 4-3017,0-4-487,0-23 271,-6 15-2160,6 8 5393</inkml:trace>
  <inkml:trace contextRef="#ctx0" brushRef="#br0" timeOffset="1">119 535 13154,'0'0'0,"-2"0"1713,-2 0-1265,2 0 48,2 0-496,0 0 640,18 0 96,3 0-168,4-2-368,-25 2-200,27-2 208,2-2-80,2-2 16,2 2 96,-33 4-240,38-5 73,1-1 23,-1 2-32,-1-2-40,-37 6-24,37-6 24,1-3-240,-3 1-289,0 0-391,-35 8 896,35-9-1424,-4-7-545,3 10-623,5-15-465,-39 21 3057,33-8-5953,-33 8 5953</inkml:trace>
  <inkml:trace contextRef="#ctx0" brushRef="#br0" timeOffset="2">1277 0 11418,'0'0'0,"0"0"1456,0 0-656,0 0 193,0 0-993,0 4 1088,0-4-16,0 0-256,0 0-248,0 0-568,0 4 585,0 0-17,0 1 64,0-1-72,0-4-560,-5 4 528,1 2 16,-2 13-120,-2-15 64,8-4-488,-8 19 392,-13-13-48,12 17 81,-15-7-153,24-16-272,-21 21 328,2 2 8,0 4-32,3 2-40,16-29-264,-17 31 216,-3 2-32,1 2-128,-4 5 128,23-40-184,-8 41 224,-13 5-24,15-2 136,-11 1-80,17-45-256,-4 48 128,-2 0-24,2-3-48,4-1-24,0-44-32,0 41 120,0-1-64,6-3-88,0-4 16,-6-33 16,17 31-40,-11-4-16,13-2 80,-1-4-48,-18-21 24,17 6-64,2 15-24,1-21 48,1 4-16,-21-4 56,27 0-104,2-2 16,0-6 32,4-15-32,-33 23 88,29-19-56,5-2-32,-5-1-24,2-1 8,-31 23 104,27-25-128,0 4 56,-2-2 16,4 3-88,-29 20 144,24-21-56,-3 2 32,-4 3 80,-13-1 72,-4 17-128,6-8 56,0-11-88,1 13-104,-1-13 64,-6 19 72,4-6 56,-4-2-32,0-11 32,0 13-24,0 6-32,-2-9-32,-2 1 48,-2 0-32,-1 2 32,7 6-16,-8-7 48,-11 3 8,13 0-16,-15 2-40,21 2 0,-16 0-56,-3 0 56,11 4-40,-17 0-24,25-4 64,-21 4-80,5 1-216,-3-1-112,2-4-112,17 0 520,-16 4-744,7 0-201,-13-4-207,15 4-464,7-4 1616,-16 0-2041,10 0-559,-3 0-761,9-2-400,0 2 3761,-6-2-6169,6 2 6169</inkml:trace>
  <inkml:trace contextRef="#ctx0" brushRef="#br0" timeOffset="1498">1947 421 8065,'0'0'0,"-2"-2"3361,-3 0-2089,1-2-400,4 4-872,-2-6 897,2 6 95,0 0 80,0 0-184,0 0-888,4 0 696,1 0-192,13 4-103,1-4-145,-19 0-256,21 0 272,6 0-104,2 0-56,2 0 40,-31 0-152,33 0 48,6-2 40,1-2-40,5-1-32,-45 5-16,46-6 24,-2 0-48,1 0-48,-5-3-184,-40 9 256,39-6-520,1 0-289,-5-2-399,-6-1-184,-4-7-248,-25 16 1640,20-6-1817,-3-11-127,0 11-25,-11-15 153,-6 21 1816,19-8-1480,1-13-737,-20 15-335,0 6 2552</inkml:trace>
  <inkml:trace contextRef="#ctx0" brushRef="#br0" timeOffset="1916">2615 133 6105,'0'0'0,"-2"0"1600,-3 6-192,-1 0-55,2 0 23,2 1-48,0-3-23,2-4-1305,0 6 1112,0 0-224,0 1-128,0 9-120,0-16-640,4 6 608,2 17-23,11-4-121,-13 2 32,-4-21-496,6 22 376,15 3-40,-17 4-16,15 0-56,-19-29-264,6 29 200,13 0-64,-13 1-16,0-1-104,-6-29-16,17 29 64,-17-5 24,6 1-8,-6-2 0,0-23-80,0 23 56,-2-4-72,-6-1-144,-9-11-192,17-7 352,-6 22-720,-2-15-464,-13 9-569,15-12-679,6-4 2432,-7 5-3345,-13-8-2568,17 1 824,3 2 5089</inkml:trace>
  <inkml:trace contextRef="#ctx0" brushRef="#br0" timeOffset="2631">3098 131 7113,'0'0'0,"0"0"0,0-6 1152,-2-1-472,0-1-39,0 2 143,2 6-784,0-2 984,0 0 56,0 2-80,0 0-103,0 0-857,0 0 744,4 6-40,-4 10-48,0-9-48,0-7-608,4 29 528,-4-4-56,4 2-40,2 6-63,-6-33-369,5 33 352,-1 2 8,2 7-80,-2-1 72,-4-41-352,4 44 288,-4 1-8,4-1 16,1 2-32,-5-46-264,0 41 312,0-1-56,0-3 24,0-2-120,0-35-160,0 31 184,0-2 8,-2-4-112,-3-4 16,5-21-96,-4 6 96,-2 15-112,0-21 136,0 4 0,6-4-120,-3 0-80,1 0 0,-2-6 24,0-15-8,4 21 64,-6-17 64,0-5-48,2-3 0,-1-6 24,5 31-40,-4-36 0,-2-1 104,2-2 8,0-5-72,4 44-40,-4-48 104,4 3-48,0-5-40,0 2-8,0 48-8,0-48 73,4 3 7,0 1 24,15 7-32,-19 37-72,4-35 56,14 4-72,1 2 32,-2 2 24,-17 27-40,22-23-56,3 4 72,-2 11 24,2-11-24,-25 19-16,25-4 64,4 0-48,0 2 8,6 2 48,-35 0-72,33 4-32,-1 2 88,1 15-64,-4-3-24,-29-18 32,25 21 96,-5 2-96,-1 4 40,-13 0-24,-6-27-16,17 27-40,-17 0 8,0 0-16,-4-2-48,4-25 96,-17 27-128,9 2 144,-17-2-128,2-2 112,23-25 0,-25 25 112,-2-5-184,-4-1 104,0-13-64,31-6 32,-31 21-96,0-15 56,0 0-104,0 1-89,31-7 233,-34 6-376,3-2-24,2-4-96,29 0 496,-29 0-600,4 0-208,7 0-336,1 0-401,11-2-527,6 2 2072,-6-2-2657,-1-2-607,1 4-3554,6 0 6818</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02:47.946"/>
    </inkml:context>
    <inkml:brush xml:id="br0">
      <inkml:brushProperty name="width" value="0.04998" units="cm"/>
      <inkml:brushProperty name="height" value="0.04998" units="cm"/>
    </inkml:brush>
  </inkml:definitions>
  <inkml:trace contextRef="#ctx0" brushRef="#br0">33 26 10922,'0'0'0,"-2"0"1672,0 6-912,2 0 33,0 11 223,0-17-1016,0 0 1144,4 6-152,-4 15-320,4-15-184,-4-6-488,0 23 385,0-2 7,5 6 40,-5 2 40,0-29-472,0 31 368,0 4-8,0 2 24,0 3-104,0-40-280,0 41 432,0-1-80,0 1 8,0-3 0,0-38-360,0 39 240,0-4 73,-3-2-177,1-1 72,2-32-208,-2 22 176,-4-1-88,0-4 56,0-11-72,6-6-72,-7 16-16,1-16 88,4 0-128,0 0 0,2 0 56,0 0-56,0-2-40,0-14 16,0 16 80,4-8-40,13-17 0,-13 4-16,2-4 0,15-4 40,-21 29 16,6-31-24,15 2 8,-15 0 32,19 2-16,-25 27 0,19-25-16,1 0 16,3 2 0,2 0-80,-25 23 80,21-20 0,2 1-32,2 0 8,-3 11 48,-22 8-24,23-21 32,-2 15-8,-15-2 16,17-1-48,-23 9 8,4-6-56,2 0 72,13 4 8,-19 0 32,0 2-56,0 0 96,0 0-32,0 0 32,0 0 48,0 0-544,0 4 848,-4 0-416,-2 2 48,-13 1-8,19-7-72,-8 18 56,-9-12 24,-2 17-48,1-4 48,18-19-80,-17 19 184,-2 1-48,3 3-8,-3 2 72,19-25-200,-8 25 192,-15 4 40,19-2 120,-4 6-136,8-33-216,-17 31 144,15 2 104,-2-3-104,2-1 72,2-29-216,0 27 208,4-3-96,2 1-24,15-2-24,-21-23-64,6 21-32,17 0 32,-2-15-40,1 15-40,-22-21 80,30 4 104,-4 0-216,6 0-152,-5-4-120,-27 0 384,29 0-656,6-2-128,-2-4-232,4-3-401,-37 9 1417,36-18-1936,1 12-505,5-11-567,1 11-801,-43 6 3809,71-40-3825,-24 34-2096,-47 6 5921</inkml:trace>
  <inkml:trace contextRef="#ctx0" brushRef="#br0" timeOffset="529">1236 143 8441,'0'0'0,"0"-18"1313,0 18-1313,5-19 888,-1-2-88,-4 1 72,0 11 80,0 9-952,0 3 905,0-9-161,0-13-56,0 13-152,0-2 16,-4 1 24,-3 1 0,-11 2 80,18 4-656,-7-2 577,-13 2 15,-1 0 80,0 6-96,21-6-576,-27 19 656,0-13-64,-4 17-64,0-4 48,31-19-576,-29 20 433,-4 1 63,0 6-112,4 0 64,29-27-448,-36 31 392,5 2 16,4 3 16,0-1-64,27-35-360,-18 37 392,9-2-96,-7-1-80,14-1-112,2-33-104,-2 31 104,2-2-16,4-2-32,16 0-24,-20-27-32,25 23 32,4 0-64,7-5 32,3-1-56,-39-17 56,44 6-32,3 13-40,7-15-104,6 0-32,-60-4 208,59 0-512,3 0-344,-4 0-528,-4-6-641,-54 6 2025,58-6-2848,-2-13-881,-4 13-912,2-15-3321,-54 21 7962,0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03:27.764"/>
    </inkml:context>
    <inkml:brush xml:id="br0">
      <inkml:brushProperty name="width" value="0.04998" units="cm"/>
      <inkml:brushProperty name="height" value="0.04998" units="cm"/>
    </inkml:brush>
  </inkml:definitions>
  <inkml:trace contextRef="#ctx0" brushRef="#br0">393 528 8209,'0'0'0,"-7"-5"360,-11-1 40,11-10 145,7 16-545,-16-5 648,14-1-144,-4 2-152,-1-2-80,7 6-272,-6-4 216,2 2 72,2-3-8,-4 3-16,6 2-264,-4-2 256,-3 0 0,1 0 16,-2 2-24,8 0-248,-8 0 216,1-2 8,-1 2 9,-9 0-49,17 0-184,-4 0 248,-12 0-24,9-2-24,-9 0 16,16 2-216,-6 0 176,-1 0-8,-9 0-72,10 0 24,6 0-120,-7 0 144,-9 4-48,12 2 24,-3 1-40,7-7-80,-8 6 56,0 10 24,-1-12-40,1 13 32,8-17-72,-6 4 56,-2 13-16,-1-13 40,3 15-56,6-19-24,-6 16 16,0 1 8,-1 1-40,3 5-8,4-23 24,-6 25 40,0 2-24,0-2 0,-1 0 8,7-25-24,-8 25-16,2-2 56,2 0 24,2-1 16,2-22-80,-2 21 112,0 0-24,2-3-8,0 1-56,0-19-24,4 17 40,2 1-24,13 1-32,-13 0 32,-6-19-16,21 16 0,-15 1 24,17-11 0,-7 13 16,-16-19-40,17 4-24,-1 2 24,1-2 16,0-4-32,-17 0 16,6 0 16,19 0 56,-19-2-72,13-4 40,-19 6-40,4-23 64,12 5-32,-12-3 72,13-4-88,-17 25-16,4-27 96,2 0-96,1-2 0,9 0 40,-16 29-40,0-31-8,6-2 16,1-1-8,-3 5 24,-4 29-24,4-29 0,0 2 24,-4 2-24,0 3-8,0 1 16,0 21-8,0-19-8,0 11 16,0-11-8,4 13 16,-4 6-16,0-6 24,0-2 0,0 1-48,0 1 24,0 6 0,0-4 32,0 2-64,0 0 128,0 2 8,0 0-104,0 0 120,0 16 32,4-9-32,1 15 0,-5-22-120,4 21 96,0 2 73,2 4-97,0 0-56,-6-27-16,7 29 48,9-2-24,-12 2 16,3-2 40,-7-27-80,16 27 64,-12 0-56,15 0 48,-15-6-72,-4-21 16,21 20 0,-15-1 24,17-13 24,-17 17 40,-6-23-88,25 4 64,-19 13-56,15-17 8,-15 4-32,-6-4 16,17 0 16,-13 0 32,13-2-8,-13-4-16,-4 6-24,6-19 24,0 11 24,-2-19 0,0 4 0,-4 23-48,7-29 64,-3-2-48,2-5-16,-2 1 8,-4 35-8,4-37-32,0 2 64,1-3-16,-1 3-16,-4 35 0,6-35 0,-2 6 0,0 0-16,3 2 8,-7 27 8,16-25-24,-10 2 56,13 4-16,-2 11-16,-17 8 0,16-19 48,1 13-136,4 0 88,-21 6 0,16-6 48,3 4-72,-1-1 24,1 1 0,2 2-24,-21 0 24,19 0 24,-3 0 24,-10 5-48,17-1-8,-23-4 8,6 4 8,13 2-16,-15 0 8,0 1-40,-4-7 40,5 6 24,-1 0 16,-4-2-16,0 0 16,0-4-40,0 4-48,-4-4 80,-3 0 16,7 0-48,-6 0 56,-10 0-24,9-2-16,-13-2-64,20 4 48,-17-4-24,-2-2 48,-1 2-40,1 0 88,19 4-72,-21-3 16,2 1-64,3 2 72,-1 0-96,17 0 72,-6 5 8,-17 1 32,17 12-56,-2-11 32,8-7-16,-19 18-16,15-11 16,0 20-8,0-9 32,4-18-24,0 21 8,0 4 8,0 0-8,0 2-32,0-27 24,6 27-24,0 2-8,13-2 32,-13 2 0,-6-29 0,21 29 48,-15-2 48,17 0-96,-17-2 0,-6-25 0,25 27-48,-7-5 8,3 1 40,0-4 0,-21-19 0,23 6 0,-5 17 16,5-19-8,-4 2-8,-19-6 0,17 6-8,1-1 32,-1-5-24,1-7 48,-18 7-48,19-20 0,2-3-64,-2-4 80,-1-6-40,-18 33 24,19-36 24,0-1 0,-1-4-32,-12-3 8,-6 44 0,21-48-32,-15 3 48,15-3-40,-15 0 8,-6 48 16,21-50-32,-15 1 40,11-1-8,-13 2 80,-4 48-80,6-48 32,13 5-32,-15 1 24,2 3-56,-6 39 32,17-33 0,-13 6-40,2 2 16,1 8 24,-7 17 0,6-6-24,0 0 32,0 0-16,-2 4-8,-4 2 16,5 0 16,-5 4-8,0 16 16,0-1 16,0-19-40,0 23-40,0 2 56,0 4-16,0 4 16,0-33-16,0 35 8,0 5-32,0 3 88,-3 1-24,3-44-40,0 50 32,0-3 24,0 3-24,0 2 24,0-52-56,0 52 136,0 0-48,0 0-40,5 0 32,-5-52-80,0 49 0,0-1 48,4-4 16,0-5-32,-4-39-32,6 33 24,0-4 40,1-2-16,-1-4-32,-6-23-16,6 21 24,13-15-64,-15 13 40,17-19 24,-21 0-24,6 0-8,12 0 32,-11-2 0,16-17-24,-23 19 0,6-21 80,19-4-8,-9-6-16,1 0-8,-17 31-48,16-37 56,-9-1-112,15 1 56,-15-2 0,-7 39 0,23-36-8,-17-1 56,14 0-8,-13-1-40,-7 38 0,16-37 16,-12 2-8,3 4-56,9 4 48,-16 27 0,0-23-24,7 15 24,-3-13 64,0 17-64,-4 4 0,4-2 64,-4-1-56,0 3-32,0 0 48,0 0-24,0 17-48,0-11 32,0 21-8,4-6 48,-4-21-24,4 27-8,-4 0 8,0 4 24,4 0-16,-4-31-8,5 33 32,-5 1-8,6-3 16,-2 2-32,-4-33-8,6 35 16,0-2-16,1 1 40,9-3 8,-16-31-48,0 29 40,6-2-8,11-2-104,-13 2 64,-4-27 8,6 20 8,15 1-8,-15-15 40,13 13-48,-19-19 8,19 0 8,-13 4 24,15-4-48,-15 0 64,-6 0-48,21-6 40,-15-13-48,17 0 72,-17-1-64,-6 20 0,21-25 0,-15 0 8,13-4 8,-15 0 0,-4 29-16,16-31-32,-12 0 64,3-3-64,11 1 64,-18 33-32,0-33 8,7 2-32,-1 0 8,-2 0-8,-4 31 24,6-31 56,-2 2-56,0 4 0,3 0 24,-7 25-24,6-19-16,-2 13-8,2-11 80,-6 15-88,0 2 32,4-6-48,-4 4 88,0 0-40,0 2 24,0 0-24,0 6-40,5 11-8,-1-1 32,-4-16 16,4 19-24,2 2 64,11 1-40,-13 3 32,-4-25-32,16 25-8,-11 2 32,15 0 32,-3 2-88,-17-29 32,6 25 120,19 2-120,-19-2 16,13 0 8,-19-25-24,6 25-40,13-2 40,-13-3 16,13 1 8,-19-21-24,4 17 24,2-11 16,11 13 16,-17-15-56,0-4 0,6 6 48,0-2-32,0-4 0,1 0 8,-7 0-24,4 0 64,-4-6-32,4-13 16,-4-2 56,0 21-104,0-24-8,0-8 48,0-5-40,0-2-56,0 39 56,0-44 40,0-4-56,0-3 48,0-1-24,0 52-8,0-54-40,0 2 40,0 6-24,0 7 80,0 39-56,4-31 8,0 6 24,-4 6-24,6 13-56,-6 6 48,7-8 24,-1 1-48,0 7 8,13 0 56,-19 0-40,4 7-40,12 13 56,-11-1-32,11 2 16,-16-21 0,4 25 16,17 0-8,-15-1 8,19-1-32,-25-23 16,17 23 40,-1-2-40,1 0 0,2-3 32,-19-18-32,18 17-32,1-1 64,2-9-32,-5 11 8,-16-18-8,17 4 32,2 1-48,-1-5 40,1 0-24,-19 0 0,21 0 0,-15-7-8,19-9 8,-25 16 0,16-17 40,-16 17-40,7-18 0,18-3 8,-21 0-16,2 0 8,-6 21 0,6-22 40,-2 1-56,-4-2 40,0 0-48,0 23 24,0-21 16,0-1 24,-2 3 0,-4 0-16,6 19-24,-8-8 24,-11-9-24,13 11-8,-11 0 32,17 6-24,-6-6 40,-13-1-24,13 1 24,-15 4-40,21 2 0,-6 0-32,-13 0 64,11 17-64,-8-11 48,16-6-16,-7 27 16,1-4-16,-2 6 40,2 2-56,6-31 16,-7 35-8,1 3-40,4-3 8,0 2 40,2-37 0,-2 37-8,0-1 8,2-1 8,0-2-8,0-33 0,4 31 32,0-2 8,2 0-56,1-2 56,-7-27-40,18 25-24,-14-2 40,17-4-8,-15-3-64,-6-16 56,19 7 72,-13 9-144,13-12 88,-13-4 0,-6 0-16,19 0-72,-3 0 128,-9-6-72,11-17 8,-18 23 8,7-20 56,13-10-88,-16-5 48,15-2 8,-19 37-24,4-44-40,13-1 40,-17-5-24,6 2 32,-6 48-8,6-50-24,-2 5 8,1 3 48,-1 5-72,-4 37 40,4-33 8,-4 6-16,0 4 8,0 4 8,0 19-8,0-8 40,0 0-40,0 1-24,0 5 64,0 2-40,-2 0-24,0 7 64,0 13-56,0 1 0,2-21 16,0 27-8,0 2-24,0 6 48,4 3-16,-4-38 0,6 37 0,0 2 40,0 5-40,11 2-16,-17-46 16,6 45 0,13 1 16,-13-3 0,13-1-72,-19-42 56,6 39 72,15-1-72,-15-5 24,21-4 0,-27-29-24,6 25-64,15-6 48,-15-3-24,19-10 40,-25-6 0,17 5 0,1-5-16,-1 0 32,0-9-16,-17 9 0,16-25-16,-10 0 32,19-4 0,-19-6-32,-6 35 16,25-37 80,-18-5-40,9-1-80,-12-3 16,-4 46 24,7-43 0,9-3 16,-16-2 8,4 3 40,-4 45-64,4-48-48,-4 0-8,0 2 72,0 3-16,0 43 0,0-44-56,0 5 56,0 4-40,0-1 40,0 36 0,0-29 8,0 4-8,0 5 0,0 3-24,0 17 24,0-6 0,0 0-24,0-1 32,0 5-32,0 2 24,0-2 0,0 2 24,5 0 8,-5 6-8,0-6-24,6 19 16,-2-13-8,0 23-16,0-4-8,-4-25 16,4 29-16,3 7 16,-3-1 32,0 4-24,-4-39-8,4 42 32,0-1-88,2 3 56,1-3 0,-7-41 0,4 42 16,-4-1 64,4 1-104,0-3 48,-4-39-24,4 40-16,-4-5 88,4 0 8,-4-2-72,0-33-8,5 32 16,1-6-72,0-3 16,11-4-8,-17-19 48,0 17-32,4-11 32,2 0-8,0-2 32,-6-4-24,21 0 80,-15 0-56,17-6-24,-6-15 72,-17 21-72,6-18-40,12-3 48,-11-6-32,16-2-40,-23 29 64,16-29 24,-10-4-80,17-1 112,-17 3-16,-6 31-40,17-33-16,-13 4-24,13 2 32,-13 0-48,-4 27 56,6-21-24,0 1 48,1 3-48,-3 11 32,-4 6-8,4-17 32,-4 13-8,0-2 32,0 4-88,0 2 32,0-2 40,0 2-8,0 4-24,0-4-8,0 16-80,-2-9 120,2 13-120,0-1 72,0-19 8,0 21 40,0 4-72,0 2 72,0 0 80,0-27-120,-2 29-8,2 0 56,0-2 8,0 2-80,0-29 24,0 25 0,4 2-32,2-3-8,0-1 0,-6-23 40,6 19 72,11-2 8,-13-11-160,2 0 104,-6-6-24,21 6-24,-15 0-32,13-6 136,-2 0-8,-17 0-72,6 0-40,19-4 64,-7-2 0,1-15-104,-19 21 80,17-8 80,-11-15-88,19 5 8,-19-3 65,-6 21-65,25-23-41,-19-2 58,17 0-17,-17-2 40,-6 27-40,19-27-32,-13 2 64,13 0-24,-19 5-8,0 20 0,6-21 48,0 4-64,0 9 56,1-11-96,-7 19 56,4-6 16,-4 0 24,0 0-80,0-1 80,0 7-40,-2-2 56,0 0-8,-2 2-56,-3 0 32,7 0-24,-6 0-16,2 7-8,-2 11 64,4-12-56,2-6 16,-4 25 16,-1-4-16,-1 4 0,2 2 56,4-27-56,-4 27-16,2 2-8,0 2-48,2-2 8,0-29 64,0 29 24,0 0 72,0 0 24,0-4-88,0-25-32,4 23 0,12 0-32,-11-7-32,11-9 144,-16-7-80,4 22 40,13-17-80,-11-1 136,13 0-56,-19-4-40,16 4-80,-9-4 136,13-2-128,-3-6 16,-17 8 56,6-19 16,15 2 40,-17-1-72,17-7 32,-21 25-16,4-27 16,2-2-48,0-2 64,-6 0-24,0 31-8,5-32-40,-5-1 16,0 2 40,0-2-88,0 33 72,0-33 56,-7 0-40,-1 1-8,-9 3 48,17 29-56,-6-24-56,-10-1-8,9 4 8,-13 13-24,20 8 80,-7-19 40,-11 15 0,12-2-40,-13 1 64,19 5-64,-6-2-40,-1 0 40,1 0 16,2 2 0,4 0-16,-2 0 0,0 0 8,2 4-16,0 3-88,0-7 96,0 6 16,6 10-48,-2-12 104,0 3 8,-4-7-80,7 18 16,11-13-8,-11 1-104,13 10 56,-20-16 40,17 0 16,0 5-16,1-5 24,3 4 16,-21-4-40,21 0-40,1 4 40,1 0-40,0-4-56,-23 0 96,23 6-64,0 0 24,-5 1 64,-1 11-24,-17-18 0,17 7 16,-11 13 0,13-14 32,-15 19-16,-4-25-32,6 17 0,10 0 0,-16 1-40,0-1 104,0-17-64,5 19 56,-5-3-40,-2 3-32,2-1 72,0-18-56,-3 17-72,-3 2 104,0-13 64,0 15-224,6-21 128,-6 4 152,-1 2-152,5 0 24,0-2 32,2-4-56,0 0-40,0 0 24,0-2-128,6-6 224,-6 8-80,17-21-80,-11 3 64,21-3 56,-10-4-192,-17 25 152,19-27-48,-1 0 56,-1-4 48,4 2-56,-21 29 0,18-27 72,-1 2-88,-1 2-56,-9 7 224,-7 16-152,20-9 40,-13 1-56,9 2-8,-16 4 48,0 2-24,6 0 0,1 0-8,-3 6 160,2 17-264,-6-23 112,4 18 16,0 3-32,0 4 56,1 2 32,-5-27-72,4 29-16,0 2 80,-4-2-128,6 2 64,-6-31 0,4 31 64,0-1-8,1 1-24,-5-4 8,0-27-40,0 25 0,0-3 0,6-3 56,10-13-152,-16-6 96,5 25-360,-1-19-345,2 11-375,0-13-752,-6-4 1832,19 0-2537,-19 4-679,6-4-5426,-6 0 8642</inkml:trace>
  <inkml:trace contextRef="#ctx0" brushRef="#br0" timeOffset="288">3780 208 10250,'0'0'0,"-6"4"704,-2 2-472,8-6-232,-19 19 256,13-15 8,0 0-16,1-4-128,5 0-120,0 5 24,0-5-72,0 0-280,0 0-272,0 0 600,5 0-1000,-1-3-257,0-1-4080,-4 4 5337</inkml:trace>
  <inkml:trace contextRef="#ctx0" brushRef="#br0" timeOffset="762">2957 397 11914,'0'0'0,"-4"-6"672,-3-3-232,5-7 176,2 16-616,-2-7 729,6 1 31,15 0-256,2 0-112,-21 6-392,27-4 504,4-3-8,2 3-32,4 0-56,-37 4-408,42-2 200,3-2 104,5 2-56,4 0-39,-54 2-209,56-2 160,4 2-112,3-2-24,-1 2 56,-62 0-80,62-2 64,-2-1-40,-4 1-8,-2-2-40,-54 4 24,54-4-80,-4-2-72,-4 0-273,-5-1-503,-41 7 928,37-6-1496,-8-2-616,-2-9-625,-6 11-4289,-21 6 7026</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03:29.243"/>
    </inkml:context>
    <inkml:brush xml:id="br0">
      <inkml:brushProperty name="width" value="0.04998" units="cm"/>
      <inkml:brushProperty name="height" value="0.04998" units="cm"/>
    </inkml:brush>
  </inkml:definitions>
  <inkml:trace contextRef="#ctx0" brushRef="#br0">831 1 11058,'0'0'0,"0"0"0,0 0 360,-2 0-160,2 0 88,0 0 64,0 0-352,0 0 328,4 0-112,-4 4-104,4-4-64,-4 0-48,4 4 72,-4 0-40,4-4-48,-4 4 56,0-4-40,0 4-8,0 1-240,0-1-368,0 0-688,0-4 1304,-6 6-5665,6-6 5665</inkml:trace>
  <inkml:trace contextRef="#ctx0" brushRef="#br0" timeOffset="1">7 200 12434,'0'0'0,"-2"-4"456,0-2-336,0-11 64,2 17-184,0-6 272,23-1 32,-3 3-104,3-2-119,-23 6-81,29-4 64,4 2 64,5-2 72,3 2 16,-41 2-216,44-4 256,6-1 16,4 3 0,4 0-8,-58 2-264,60-2 200,4-2-64,0 0-56,3 0-8,-67 4-72,68-4 80,1-1-24,1 1-16,-1 0-112,-69 4 72,66-4-256,-4 0-440,-2 0-665,1-1-735,-61 5 2096,58-6-7169,-58 6 7169</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12-08T00:52:00.777"/>
    </inkml:context>
    <inkml:brush xml:id="br0">
      <inkml:brushProperty name="width" value="0.1" units="cm"/>
      <inkml:brushProperty name="height" value="0.1" units="cm"/>
    </inkml:brush>
  </inkml:definitions>
  <inkml:trace contextRef="#ctx0" brushRef="#br0">14618 6668 16383 0 0,'0'0'0'0'0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04:12.848"/>
    </inkml:context>
    <inkml:brush xml:id="br0">
      <inkml:brushProperty name="width" value="0.04998" units="cm"/>
      <inkml:brushProperty name="height" value="0.04998" units="cm"/>
    </inkml:brush>
  </inkml:definitions>
  <inkml:trace contextRef="#ctx0" brushRef="#br0">254 237 720,'0'0'0,"-3"0"200,0 0-296,0 6-8,0 0 40,-2-1 48,-4 1-16,9-6 32,-3 9-8,0 0-16,0 17 40,0-17 8,3-9-24,-6 26 16,3 0 16,1 3-24,2 6 24,0-35-32,0 44 32,0 6 0,0 5 24,0 6 8,0-61-64,0 73 96,0 9-8,0 8 56,0 10-8,0-100-136,0 105 128,0 8 48,-3 10-72,-3 2 40,6-125-144,-6 131 144,-3 4-16,0-1 8,-14 0-16,23-134-120,-6 131 176,-5-3-80,-1-5 80,0-6-24,12-117-152,-11 110 64,-1-10 80,-11-7-112,20-9-24,3-84-8,-9 73-64,3-8-80,0-13-24,0-11-64,6-41 232,-5 32-224,-1-23-48,3-1 48,0-8 32,3 0 192,-3-2-160,0-31 64,-3-4-40,3-13 16,3 50 120,0-64-128,0-12 0,0-12 24,0-8-24,0 96 128,0-108-24,0-2-24,6-10 64,0-3 48,-6 123-64,6-125-24,0-3 64,0-1-40,17 1 24,-23 128-24,0-125 24,26 2 8,-20 4 0,17 5-32,-23 114 0,9-105 56,17 6-64,-17 5 72,17 13-8,-26 81-56,9-79 0,26 9 72,-26 6-80,26 3 64,-35 61-56,26-53 80,3 4-24,0 5 64,-2 6-88,-27 38-32,35-32 88,-6 3-24,6 2 32,3 16 64,-38 11-160,38-24 112,2 16 48,4-1-56,6 0 32,-50 9-136,52-9 168,4 4-24,5 2 64,3 0-56,-64 3-152,137-6 104,3 3-16,9 0-8,5 3 56,-154 0-136,161-3 200,2 0 96,3-3-56,3 1 8,-169 5-248,170-6 281,8 0-41,8-3 64,4 0-80,-190 9-224,382-11 208,-47-1-32,-37 3-24,-48 1 136,-250 8-288,231-3 304,-7 0-24,-2 0 40,0 3-128,-222 0-192,213 0 240,5-3 24,4 3-8,-3 0 8,-219 0-264,221 0 200,-5 0 16,-6 0-40,-3 0 24,-207 0-200,204 0 201,3 0-25,-5 0 32,-1 0-24,-201 0-184,189 0 208,-8 0-48,0 6-8,-6-6-32,-175 0-120,166 0 120,-5 0-8,-10 0-16,-2 0 0,-149 0-96,152 0 40,-4-3 48,-5-3-8,-3-3-8,-140 9-72,131-9 104,-2 1-16,-7-4-24,-2 3 24,-120 9-88,114-11 104,-10 2-48,-4 0 16,-16-2 8,-84 11-80,82-9 0,-6 0 32,-6 0 48,-6 3-16,-64 6-64,58-5 120,-8 2 16,-4 0-32,-5 3-16,-41 0-88,38 0 80,-9 0 0,-2 0 80,-4 0-48,-23 0-112,9 0 264,-1 9-104,16-4-24,-24 4 72,0-9-208,0 9 88,6 0 65,-6 17-57,0-17-40,0-9-56,0 26 48,-3 0-64,-6 3 72,-3 6-56,12-35 0,-23 41-32,11 6 56,-14 5-24,17 7 72,9-59-72,-26 64 56,17 0-8,-20 3-56,17 3-16,12-70 24,-29 73 0,20 3-40,-2 2 48,-13 1-24,24-79 16,-5 79-16,-7-3 64,0 0-80,-11 2 32,23-78 0,-3 79 16,0 6 8,-6 2 8,7 6-24,2-93-8,-6 91 24,0 2 0,3 0 40,0-2 0,3-91-64,-3 93 32,0-2 8,3-7-48,-3-5 40,3-79-32,-3 76 48,0-6-32,1 0 16,-1-3-16,3-67-16,-6 61 24,0-5 40,-3-7 16,0-8-8,9-41-72,-2 35 56,-7-9-48,0-3 80,3-17 0,6-6-88,-6 9 80,3 0 16,1-3-64,-7-6-64,9 0 32,-9 0-8,-3 0-64,-11-3-32,14-6 56,9 9 48,-29-23-136,17 14 56,-20-3 8,3-14-72,29 26 144,-32-9-88,-6-2-88,-3-13 24,-2 18-72,43 6 224,-53-11-176,-2-13-25,-9 16 33,-9-16 16,73 24 152,-79-8-224,-9-4 40,-8 0-40,-6 4 16,102 8 208,-105-9-80,-12 0-104,-11 0 72,-3 3 16,131 6 96,-143-2-168,-9-4 120,-5 3-32,-6 0 64,163 3 16,-170 0 16,-10 0-16,2 0-24,-12 0-48,190 0 72,-195 6-104,5 2 8,-11 1-24,-3 0 16,204-9 104,-204 26-144,0-20 16,-3 17-16,-3-17-8,210-6 152,-213 26-96,-9-17-104,9 14 72,3-17-56,210-6 184,-204 24-216,12-24 16,-4 8-56,4 1 80,192-9 176,-196 9-193,10 14 33,-7-23 32,7 9-48,186-9 176,-88 6-128,-20 0 0,-3-1 48,-20 1-64,131-6 144,-125 9-208,-21 0-8,0 0-24,-17-1 32,163-8 208,-164 24-216,1-19 0,6 4-8,-1 15 0,158-24 224,-152 5-152,77 1 144,-4 3 16,0-3-64,79-6 56,-84 9-112,2-1-136,-3 1-8,4 0 120,81-9 136,-88 9-208,4-4 64,-4 4-104,4 0 8,84-9 240,-91 9-217,7-1-103,-4 1 112,1 0-120,87-9 328,-91 9-296,7-4-16,8 1-48,3 0 64,73-6 296,-70 6-352,9-6 24,-1 0 0,10 0 8,52 0 320,-50 0-280,7 0-24,8 0 56,5 0 104,30 0 144,0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04:18.045"/>
    </inkml:context>
    <inkml:brush xml:id="br0">
      <inkml:brushProperty name="width" value="0.04998" units="cm"/>
      <inkml:brushProperty name="height" value="0.04998" units="cm"/>
    </inkml:brush>
  </inkml:definitions>
  <inkml:trace contextRef="#ctx0" brushRef="#br0">112 33 144,'0'0'0,"0"0"0,-3 0 96,0 0-112,-6 6-16,0-1 8,9-5 24,-5 0 16,-4 6 24,0 0 24,0 0-16,9-6-48,-8 6 40,-1 0-8,0-6 160,0 5-40,9-5-152,-5 6 128,-1 0 80,0 0-128,3 0 8,3-6-88,0 6 168,0-6-80,23 0 88,-14 0-456,-9 0 280,29 0 24,-3 0 56,1 0-40,8 0 144,-35 0-184,43 0 184,4 0 72,11 0 40,4 0-640,-62 0 344,70 0 232,8 0-40,13 0 16,5-3 112,-96 3-320,108-3 240,12 0 32,2 0-48,12-3-40,-134 6-184,143-6 240,23-3-120,158 1 32,0-16 17,-324 24-169,323-5 128,-2-4 104,-15 0 8,-17 0 8,-289 9-248,271-6 248,-34 4 48,206-1-8,-64 3 48,-379 0-336,318 0 360,-59 5-40,-40 1 120,-9 3 0,-210-9-440,204 23 440,-5-14 40,-4 14-119,3-17-9,-198-6-352,199 9 280,-4 14-8,-3-17-72,1 3-48,-193-9-152,184 9 216,-4-1-104,-5 16 80,-8-18-32,-167-6-160,163 5 152,0 4 64,-14 0-104,-6-3 48,-143-6-160,143 6 120,-15-6-32,-8 5 24,-1-5-16,-119 0-96,108 0 120,-9 0-8,-8 0 8,-13 0 0,-78 0-120,70 0 152,-11 0-48,-4-2 24,-11-1-24,-44 3-104,38-3 80,-6 0 40,-6 0-24,-17-3 8,-9 6-104,26-6 88,-20 3-56,-6-3-88,6 1-88,-6 5 144,0-6-208,-3 0-24,-6 0-72,0 0-104,9 6 408,-23-6-608,14 1-376,-20-1-536,18 0-553,11 6 2073,0-32-2192,-27 32-1889,27 0 4081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04:39.209"/>
    </inkml:context>
    <inkml:brush xml:id="br0">
      <inkml:brushProperty name="width" value="0.04998" units="cm"/>
      <inkml:brushProperty name="height" value="0.04998" units="cm"/>
    </inkml:brush>
  </inkml:definitions>
  <inkml:trace contextRef="#ctx0" brushRef="#br0">118 1307 2016,'0'0'0,"-3"0"56,3 0-56,-6 0-240,0 0 112,-3 6 128,3 0 232,6-6-232,-5 6 352,-4-1-112,3 1 0,-3 0-56,9-6-184,-3 9 232,-3 0 136,4 17 40,-1-20 104,3-6-512,-6 29 513,3-6 7,0 3-32,3 1 152,0-27-640,0 32 592,0 6-32,9 3 136,-3 8-400,-6-49-296,5 53 496,1 5-143,3 3-97,0 6 288,-9-67-544,6 67 264,-1 6 168,1 3-56,-6 0-32,0-76-344,9 79 520,-3-1-160,0 1 216,-1-3-312,-5-76-264,0 73 288,6 0 137,0-9-233,0 0 376,-6-64-568,0 55 328,0-5-48,0-3 56,0-9-288,0-38-48,0 32 200,0-6-328,0-17-16,0-1-224,0-8 368,-3 6-512,-3-6 136,0-8-48,1-27 264,5 35 160,-9-33-329,-3-7 145,0-7-40,1-6 80,11 53 144,-9-58 104,-3-9-208,4-3 56,-1-3-136,9 73 184,-9-76-232,3-5 200,-2-1-8,5 0 64,3 82-24,-3-81-8,0-1-192,0 0-56,3 7 0,0 75 256,0-76 8,0 3-24,6 3 168,0 6-112,-6 64-40,8-64-144,1 5 224,14 7-120,-14 2 224,-9 50-184,23-47 184,-14 7-16,23 8 72,-23 2-16,-9 30-224,38-23 288,-15 11-16,12-11 112,0 20-199,-35 3-185,35-3 232,3 3-32,-3 0-24,6 24 144,-41-24-320,41 8 264,-6 24 64,6-5-24,-9 5-48,-32-32-256,38 35 312,-6 6-32,-3-1 32,0 4-144,-29-44-168,9 47 80,23-1-48,-26 4-272,0-3 120,-6-47 120,5 46-192,-5 4-40,-3-6 152,-5-1-48,8-43 128,-27 41-8,16-3-8,-24 0-136,9-6 0,26-32 152,-33 29-480,-2-5 176,-2-16-152,2 16 56,35-24 400,-38 6-192,-6-1-185,3-5 369,0 0-120,41 0 128,-38 0-24,0 0 0,3-5-80,0-4 40,35 9 64,-35-12-216,6-11 96,3 14-96,14-17-8,12 26 224,-32-9-128,24-14 8,-1 14 120,-3-14 128,12 23-128,-6-9 264,3 0 40,3 0-16,6-2-136,-6 11-152,9-9-32,17 0 192,-17 3-80,29 3 217,-38 3-297,32-2 368,0-1-248,9 0 200,-3 0-120,-38 3-200,46-3 296,1 3 112,0-3-24,5 0-32,-52 3-352,53-6-3305,-1 0 3449,1-2-48,-4-4 24,-49 12-120,53-23 304,-1 14-183,1-20 15,-4 5 8,-49 24-144,47-26 120,0-3 128,-7-3-136,1-3-40,-41 35-72,41-38-56,-6 0 0,0-3 32,-6-2 56,-29 43-32,29-41 136,-2-3-136,2 0 72,-3 0-104,-26 44 32,23-43-88,1 2 208,-15 0-128,23 6 136,-32 35-128,8-38 0,24 6-56,-23 6 80,23 0-88,-32 26 64,24-12 128,-16-11-72,27 17 24,-11-3 16,-24 9-96,8-3 64,30 0 48,-14 3-24,-1 0 88,-23 0-176,26 23 32,0-17 24,4 21-8,-4-19-56,-26-8 8,26 35 128,3-11-72,-2 2 80,-1-3-40,-26-23-96,23 26 88,3 1 72,-17-4 8,23 0 64,-32-23-232,9 9 80,20 20 16,-23-23-88,17 17-88,-23-23 80,6 0 24,0 6-152,0 0 64,0-6-32,-6 0 96,0 0-184,0 0 128,0-6-216,-6-5 176,6 11 96,-9-24-184,-3 16-96,-11-19 120,14 4-136,9 23 296,-29-12-128,6-20-8,-1 9 16,-5 11 80,29 12 40,-32-29-144,0 20 144,-6-17-104,0 17 64,38 9 40,-35-8-32,-6 2-88,7 3 216,-7 3-128,41 0 32,-41 0-8,6 6 72,0 2-80,3 24 64,32-32-48,-32 24 192,3 5 56,5 6-64,1 0 112,23-35-296,-9 41 168,0 3-112,1 2 144,-1 1-56,9-47-144,-3 49 240,3 1 8,0-3-32,9 2 8,-9-49-224,8 47 88,22-3 184,-22-4-96,22-2 24,-30-38-200,23 35 256,0-8-240,6-4 112,1-14-152,-30-9 24,29 8 120,3-2 0,-3-6-104,3 0 32,-32 0-48,29-11-168,0-21 32,-2 2-40,-1-5 88,-26 35 88,26-40-40,-17-4-104,26-6 96,-26 1-120,-9 49 168,26-53-80,-17 1 72,-1 2-16,1 1 80,-9 49-56,9-50-32,-3 3 96,-1 6-24,-5 1 32,0 40-72,6-32 128,-6 2-128,0 7 128,0 14-152,0 9 24,0-8 80,0 5 104,0 3-64,0 0 152,0 0-272,0 8 88,0 22 161,6-7-137,0 6 80,-6-29-192,6 29 360,3 6-336,-1 3 312,16 0-208,-24-38-128,5 41 160,4 0 168,20 0-280,-20-1 200,-9-40-248,29 38 48,-20 0 32,26-3-16,-26-3-56,-9-32-8,41 26 168,-15-2-192,0-15 280,3-1-176,-29-8-80,29 9-16,4-3 120,-4-6-208,6-3 64,-35 3 40,32-9-40,29-37-216,-3-4-24,-2-8 16,-56 58 264,46-59-208,-5 1 184,-6 3 8,-9 8-16,-26 47 32,9-38-56,20 9-32,-23 6 40,20 11 96,-26 12-48,6-23-24,3 20 80,0-3 0,-3 6-16,-6 0-40,8 0 40,-2 23-40,0 0 104,0 4-144,-6-27 40,0 35-16,9 6 192,-4 2-160,1 4 88,-6-47-104,6 50 128,0 2-96,0-2 96,0-1 56,-6-49-184,8 50 176,-2-7-72,0 1 40,0-9-128,-6-35-16,6 32-16,0-8 40,-1-16 16,-5 16 120,0-24-160,6 0 104,-6 0 24,0-6-256,0 6 128,6-26 24,0-1-64,-6-8-8,0-5-8,0 40 56,6-50-184,-6-5 72,0-7-112,6-8 136,-6 70 88,0-75-192,0-1-64,0-3 144,5 0-56,-5 79 168,6-76 24,0 6-88,3 9 80,14 6-40,-23 55 24,6-47-152,23 9 176,-20 12-112,26 17 48,-35 9 40,23-12 16,6 7-16,-5 5 96,-1 0 32,-23 0-128,29 29 144,0-3-8,0 3 16,6 6-8,-35-35-144,30 38 112,5 6 56,0 0-80,5 2 40,-40-46-128,41 44 184,-3-3-40,6 0 64,-6 0-64,-38-41-144,44 35 144,-4-3-24,1-3 0,0-6-64,-41-23-56,41 9 40,0 14 80,-3-23-160,0 0 168,-38 0-128,40 0 40,-2-3-80,0-5 112,-3-22-152,-35 30 80,35-23 8,-3-9-8,0 0 0,-2-6 0,-30 38 0,8-41-80,27-3 32,-29 4-152,17-4 64,-23 44 136,0-44-104,6 0-64,-6 3 168,0 1-56,0 40 56,-3-38-8,-5 3 56,-19 3-176,16 2 88,11 30 40,-38-23-136,9 14-16,-6-14 112,0 20-24,35 3 64,-35 0 40,-3 0-40,6 6 64,-6 23 0,38-29-64,-35 23 16,3 10 8,2 2 56,1 5-40,29-40-40,-29 47 24,17 0 96,-20 2-80,24 4 72,8-53-112,-9 52 200,-3 1-56,6 2 32,4-2-112,2-53-64,0 49 56,5 1-48,4-3 24,17-7 56,-26-40-88,9 38 40,26-6 56,-12-5-16,7-4-40,-30-23-40,32 6 120,-3 0-120,6-1 88,-6-5-176,-29 0 88,35-5-24,-3-22-16,-3 4-24,0-6 152,-29 29-88,27-38-120,-1 0 72,-17-6-104,23 1-8,-32 43 160,8-47-16,16 0 8,-15 1 72,-4-1-48,-5 47-16,9-41 0,-3 6-40,0 3 8,-6 3 24,0 29 8,6-9-40,-6-14 104,0 20-144,0 3 120,0 0-40,0 0 80,0 6-16,0 20 104,0-17-120,0-9-48,5 38 160,1-6 17,3 0-41,0 6 80,-9-38-216,23 40 112,-17 1 64,20 3 16,-17 0 16,-9-44-208,32 44 224,-9-4-240,4 1 160,2-3-104,-29-38-40,26 35-32,9-3 200,-3-6-136,41 12-32,-73-38 0,55 9 112,-5 0-88,-15-9-136,-6-3 88,-29 3 24,41-9-88,-6-23 64,3 3 64,0-3 0,-38 32-40,26-41 32,9 0-48,-12-5 16,7-4-128,-30 50 128,26-50-24,-3-2-88,3-4 40,-17-2 72,-9 58 0,32-58-96,-26-1-40,17 1 120,-17 6-232,-6 52 248,0-47-40,0 0 80,6 6-152,-6 4 320,0 37-208,0-33-56,-3 7 48,-3 15 88,-3-13-152,9 24 72,-8-8 16,-1 2-72,-20 3 40,17 0-24,12 3 40,-38 0-24,12 0-32,-12 23-56,9-17 56,6 20 104,23-26-48,-30 26-16,7 7 72,-9-1-16,6 6-16,26-38-24,-9 37 168,-3 1-56,9 3-64,3 3 24,0-44-72,6 47-72,0-4 88,3 7 96,32-3-168,-41-47 56,8 46 16,33 4-72,-9-3 80,0-1 144,-32-46-168,33 50 112,4-4-56,-2-2 56,0-3-240,-35-41 128,44 38 32,-9-3 88,3 0-184,6-6 184,-44-29-120,35 23 16,-3-14 16,-23 14-104,17-23 16,-26 0 56,6 6-184,0-6-120,2 0 184,-8 0-88,0 0 208,-6 0 72,-23 0-256,3-3 128,14-2-8,12 5 64,-38-9-216,9 0 280,-6 0-160,-3-2 128,38 11-32,-35-12 24,0 0-24,6 4-64,-6-1-145,35 9 209,-26-12-80,0 0 0,2-11 40,22 14 64,2 9-24,-9-26-128,0 15 32,6-22-64,3 7 8,0 26 152,6-29-88,26-3-56,-6-3 104,-17-3-16,-9 38 56,50-38-40,-13 0-88,4-3 88,12 6-16,-53 35 56,52-40-120,1 2 280,5 0-280,6-3 152,-64 41-32,64-35 0,-8 0-72,2 0 32,-8 0 8,-50 35 32,44-32-80,-1 3-80,-8-1 192,0 19-64,-35 11 32,24-26-8,-16 20 48,21 3-80,-29 0-40,0 3 80,9 0 120,-9 6-32,0 17 16,0-14 40,0-9-144,-3 38 24,-5-9 96,-4 6-40,0 3 8,12-38-88,-11 41 136,2 5-56,0 4-16,0-3 40,9-47-104,-8 49 72,-16-5 72,24 3 8,-6-4 16,6-43-168,-5 44 168,5-3-79,0 0 47,8-9-96,-8-32-40,9 29 32,20-3 24,-23-17-96,23 14 88,-29-23-48,24 0 56,-16 6-40,33-6 136,-12 0-208,-29 0 56,29-6 136,4-20-136,2 0-136,0-6 192,-35 32-56,32-35-136,6-6 176,-6-3-72,-6-3 8,-26 47 24,26-49-72,-3-1-104,-14 1 176,26-1-96,-35 50 96,9-47-8,20 4 88,-20 11 0,17 5-64,-26 27-16,6-11-72,20 2 168,-20 0-136,0 9 40,-6 0 0,9 0 120,-4 24-120,4-1-8,0 6 56,-9-29-48,9 41 56,-1 6 56,1 5-56,0 3-16,-9-55-40,26 65 0,-17 2-72,0 3 160,-4 3-24,-5-73-64,9 78 72,0 7-32,0-1 16,-1 1 0,-8-85-56,6 85-56,0-4 72,0 4-72,-6-1 80,0-84-24,0 85 32,0-3 104,0-12-120,-3-3 24,3-67-40,-12 58 24,-11-5-192,11-10 272,-14-5-96,26-38-8,-23 32-40,14-8 72,-26-19-160,9 1 8,26-6 120,-29 0-128,-3-3-32,0-29-128,-3-3 55,35 35 233,-35-41-176,0-8-64,2-9 88,1-4-96,32 62 248,-32-73-296,6-2 72,3-7-24,14 3 32,9 79 216,-9-76-208,0 6 104,1 6-16,2 3-56,6 61 176,0-61-104,0-1-88,0 1-32,9 3 184,-9 58 40,8-58-168,22 2 72,-7 7 16,3-4-32,-26 53 112,38-49-96,0 5 8,0 3 24,9 6-56,-47 35 120,43-29-48,4 0-40,0 5 88,-1 1 24,-46 23-24,53-9 8,-7-14-16,-2 14-16,6 0 32,-50 9-8,43-8 64,-2 2 88,3 0-40,-12 3-24,-32 3-88,38 0 72,-6 0 40,-6 0-40,4 0 104,-30 0-176,23 0 120,-14 0-48,20 6 64,-23 0-40,-6-6-96,8 8 96,16 1 128,-18 0-88,2 17 8,-8-26-144,9 9 248,0 26-120,-3-6-48,-1 3 88,-5-32-168,0 32 56,0 6 48,6 3 88,-6 6-16,0-47-176,0 49 184,0-2 0,0 3 8,-3-7-48,3-43-144,-3 44 152,0 0 25,-2-3-73,2-4-48,3-37-56,-6 33-96,0-7 136,3-17-88,0 14 152,3-23-104,-3 0 176,0 6-104,1-6 0,-1 0-128,3 0 56,0-9-16,0-17-96,0-3 112,0-9-24,0 38 24,0-44-96,8-9 40,1-2-24,0-6-16,-9 61 96,9-64-97,14-6-79,-17-3 48,23 3-8,-29 70 136,9-70-160,26 3 104,-9 8 16,-17 10 24,-9 49 16,29-38 56,-20 9-72,17 17-24,-3-11-8,-23 23 48,29-3 40,-5 0-40,8 3 8,-6 0 24,-26 0-32,23 23 40,6-14 48,-5 32 32,2-6-8,-26-35-112,23 41 96,-14 5 48,23 4-88,-23 2 65,-9-52-121,26 53 112,-20-1-8,3 1 8,17 2-88,-26-55-24,6 50 112,3-4-128,14-5 152,-23-6-64,0-35-72,6 32-16,3-5 144,-4-19-168,1 19 80,-6-27-40,6 0-40,0 0-8,0-3 80,-6 3-32,6-9 56,-1-23-96,1 6 104,3-9-120,-9 35 56,9-41-96,-1-3 56,1-6-56,0-5-16,-9 55 112,23-55 72,-17 2-184,3-2 88,20 5-48,-29 50 72,6-47-176,23 7 232,-20 5-160,17 8 56,-26 27 48,9-11-65,20-13 25,-20 21 24,20 1-40,-29 2 56,6-3-48,20 3-48,-20 8 112,20 24 32,-26-32-48,9 27 80,17 5-32,-20 9 16,17-1 17,-23-40-81,9 41 96,20 3 16,-20 0 32,29-3-72,-38-41-72,8 43 56,22 1-32,-4-6 8,-3 0-64,-23-38 32,24 32 40,2-3 32,-17-3-72,23-17 80,-32-9-80,29 26 56,-6-26-16,0 6 0,1-6-40,-24 0 0,8 0 0,27-8-8,-26-25 16,26 7-8,-35 26 0,9-35 16,23-3-32,-23-5-40,17-7 16,-26 50 40,9-50-56,20 1-8,-20-4 48,23 1-48,-32 52 64,9-53-56,17 1-16,-26 8 8,23 9 32,-23 35 32,6-26-40,-6 17 24,6-3-24,0 4 32,-6 8 8,0-3 0,5 3 0,-5 6 8,0 2 8,0-8-16,6 35 24,-6-3 16,6 6 32,0 9 0,-6-47-72,0 52 48,6 4 0,0 5 0,-1 3 0,-5-64-48,6 67 24,0 6 48,-6 0-24,9 6 8,-9-79-56,23 76 88,-23-3-24,9 2-8,0-2 0,-9-73-56,8 70 56,1 0-16,15-3 48,-19-5-8,-5-62-80,9 55 56,0-8 0,-3-12-16,0-9 32,-6-26-72,5 6 56,-5 3 0,0-9-56,0-9 0,0-29-24,-5 3-24,-4-18-32,9 53 80,-6-61-72,-3-9-40,0-9-16,1-5 32,8 84 96,-27-91-112,22-5 16,-4-3 40,0 0 16,9 99 40,-12-105-40,1 6 24,2 0-24,3 2-16,6 97 56,-3-84-8,3 8-24,0 9 8,0 11-16,0 56 40,0-43-72,6 2-40,17 6 16,-14 9 32,-9 26 64,32-12-80,-5 0-16,-1 4 72,3 5-24,-29 3 48,32 0-48,3 23 31,-3 3 17,9 6-40,-41-32 40,35 44 0,3 9-16,-6 5 8,0 3 8,-32-61 0,38 64-16,-12 3 0,3-5-8,-20 2 8,-9-64 16,23 58 0,-17-2 72,0-1-24,0-8-7,-6-47-41,0 43 72,0-2-48,-9-6 16,-3-3 32,12-32-72,-32 29 64,21-5-32,-24-16 32,0 1-64,35-9 0,-35 9 0,3-3 0,-3-6-56,3-3 56,32 3 0,-30-9-24,-2-14 8,3 14 16,6-14-8,23 23 8,-23-9-32,14-3-24,-3-11 56,3 17-24,9 6 24,-8-9 0,5 1 0,3-1-40,0-14-32,0 23 72,23-6-48,0-6 31,1-14 1,11 17 8,-35 9 8,38-12 8,8-11-56,4 14 48,8-2 0,-58 11 0,56-24-32,5 16 48,0-19 0,0 19-32,-61 8 16,62-27 16,2 19-32,0-4-40,-3-14 56,-61 26 0,64-9-24,-8-3 32,-4-14 24,-5 17-32,-47 9 0,44-23 24,-9 11 8,-3-17 16,-6 6-7,-26 23-41,6-24 32,17 1 32,-23-6-48,0 0 48,0 29-64,0-32 88,0 0-8,-9-3-24,-14 8 8,23 27-64,-9-26 56,-23 14 0,6 1 40,3 2-40,23 9-56,-35-3 8,0 3-8,2 0-8,1 6 8,32-6 0,-29 6 0,3 17 8,3-17 8,-4 23 40,27-29-56,-23 9 56,0 29 0,-1-15-16,16 6-16,8-29-24,-9 27 16,6 2 24,0 3-64,3-6 40,0-26-16,0 29 8,9-3-16,17-2 48,-20-15-72,-6-9 32,29 29-8,-20-23 8,23-1 24,-9 1-24,-23-6 0,24 0-40,-1 0 8,3 0-104,3-9 112,-29 9 24,29-11 0,-2-18-32,-19 5 104,33-2-112,-41 26 40,24-23 0,2 11-16,0-14 16,-17 17 16,-9 9-16,23-6 24,-23 3-24,9 0 40,-3 3-40,-6 0 0,6 6-24,-6 18 40,5-16-144,-5 30 168,0-38-40,0 29 32,6 1-8,0 2 88,0-3-112,-6-29 0,6 29 16,0 3 8,2-3 88,19 0-40,-27-29-72,5 27 80,22-4 0,-19-14-136,25 14 104,-33-23-48,8 6 40,30 0-16,-12-6 48,4 0-144,-30 0 72,26-6 32,3-17-64,3 11 8,3-26 104,-35 38-80,35-35-64,3-3 64,-3-3-104,0-3 80,-35 44 24,35-49-16,-6-4-48,-6-2 104,4-3-136,-27 58 96,8-62-96,27-5-8,-26 0 104,15 0-40,-24 67 40,5-73 40,4 6 32,14 3-208,-23-3 136,0 67 0,6-61-32,0-3 24,0 5 88,-6 7-40,0 52-40,6-44 32,-6 9 32,0 6-72,0 17 16,0 12-8,0-12 0,0 7-24,-3 2 80,0 3-56,3 0 0,-3 8-56,0 25 72,-3-4-16,0 9 24,6-38-24,-5 49 136,-1 4-120,0 5 16,3 6 16,3-64-48,0 64 16,0 3 112,0 1-72,6 1-32,-6-69-24,9 68 32,-1 2-16,16-3-8,-18-6 24,-6-61-32,8 61 24,21-5-64,-20-4 112,20-5-16,-29-47-56,9 41 16,23-6 64,-6-6-120,1-21-16,-27-8 56,23 27 24,0-27-80,-14 0 112,23 0-56,-32 0 0,9-12-64,26-20 48,-26 3-96,26-9-56,-35 38 168,8-47-128,24-2-48,-8-7 32,-15-8 80,-9 64 64,32-64-192,-24-6 16,22-3 8,-25 0 16,-5 73 152,27-73-136,-22 0 7,19 0-7,-18 0-24,-6 73 160,23-64-56,-17 9 40,0 8 32,2 12-32,-8 35 16,9-23-24,-3 14-16,3 0-96,-1 4 80,-8 5 56,6 0 0,0 0-8,0 8 112,-6 19-24,0-27-80,0 26 64,6 6 64,-6 9-8,0 5-32,0-46-88,0 50 129,0 5-9,0 7-40,0-1 32,0-61-112,0 64 64,0 0 8,0 0-48,0-2 104,0-62-128,6 61 8,-6-6 24,0-5 24,5-4-56,-5-46 0,6 41 48,0-6-16,0-8 48,0-19-48,-6-8-32,6 27-48,2-27 40,-2 0-32,20 0 8,-26 0 32,6-6-16,23-21-24,-20 1-56,17-6-8,-26 32 104,9-38-112,26-6-8,-6 1 24,-2-7 40,-27 50 56,29-47-16,-3 4-8,-17 2-48,26 9 64,-35 32 8,8-26-41,22 14 25,-22 0 32,16 3-56,-24 9 40,6-5-48,-1 2 24,4 3 24,14 0-16,-23 0 16,6 8 0,21 22 40,-19-4 8,16 3-40,-24-29-8,5 38 73,22 0-25,-19 3-32,25 2 96,-33-43-112,8 47 40,24 0 16,-8-3-16,-16-4 40,-8-40-80,38 38 16,-11-6 24,-4-2 40,9-7-120,-32-23 40,26 9 16,3 20 48,1-23-8,-1 2-16,-29-8-40,35 6 16,-3-6-48,6-6-64,-9-5 112,-29 11-16,32-32-24,0 5-16,3-5-32,0-6-40,-35 38 112,32-40-136,0-7 48,-3-6-41,-2 1-55,-27 52 184,26-56-56,0 1-40,-3 0 56,-14 2 24,-9 53 16,24-52-40,-24 2-48,0 6 8,0 4 168,0 40-88,0-35-48,-3 5 32,-9 7 40,-14 14-104,26 9 80,-12-11-8,-14-1-72,17 3 8,-14 3 0,23 6 72,-9-3-40,-14 3 128,14 0-72,-14 9 104,23-9-120,-9 32 80,0-3 0,0 6-32,1 6 8,8-41-56,-9 44 120,6 3-48,3 2 32,0 4-64,0-53-40,6 52-24,2 4-8,16-7 32,-18 1 88,-6-50-88,26 44 129,-17-1-33,23-2 16,-3-6-72,-29-35-40,26 32 64,3-6 24,0-17-32,-2 17-104,-27-26 48,32 0-8,0 9 8,0-9 56,3 0 8,-35 0-64,32 0 32,0-9-64,0-17 8,-3 0-8,-29 26 32,35-35 40,-8-6-8,5-6-88,-6-2 0,-26 49 56,26-56-80,0 1 8,-2-6-32,-1-3 24,-23 64 80,9-65-177,23-4 1,-26-1 24,23-6-48,-29 76 200,9-76-80,17 0-16,-20 6 88,17 6 16,-23 64-8,6-56-120,0 10 112,2 8-48,1 6 8,-9 32 48,9-26 40,0 17-72,-1-15-56,-2 22 32,-6 2 56,6 0-16,-6 0 56,0 5 40,0 25-40,0-30-40,0 29 56,0 9-8,0 11 104,0 7 48,0-56-200,-3 64 136,0 9-32,0 3-24,3-1 72,0-75-152,0 76 89,0-6 23,6 3 40,0-6-112,-6-67-40,9 70 160,-9-70-160,9 64 168,14-5-56,-17-1 8,20-6-48,-17-2-72,26-6 56,-9-6 80,-3-9-136,6-3 72,-2-17-24,5 0-128,6-1 120,-3-8-64,3 0-32,2-5-56,-40 5 112,35-27-40,0 1-16,-3-3-72,3-9 88,-35 38 40,30-44-120,2-2 8,-3-4 56,-6 3-8,-23 47 64,24-41-32,-16 4 24,16 7 32,-24 4-40,0 26 16,5-12-56,1-14 32,-6 17-40,6 1 72,-6 8-8,0-12-56,0 3-8,0 3 88,0 4-72,0 2 48,0-3 40,0 3-32,0 0-56,0 8 16,0-8 32,0 32-24,0-8 144,0 5-80,0 6 16,0-35-56,0 35 80,0 6-104,0 0 88,0 2 8,0-43-72,0 44 24,6-3-24,3-3 40,-1-3 8,-8-35-48,9 32 80,15-6 0,-19-2-48,22-16-88,-27-8 56,8 24-56,22-24 120,-4 5-112,-3-5 112,-23 0-64,32 0 16,-3-5-72,3-4 96,0-20-96,-32 29 56,38-12 32,3-23-88,0 9 96,3-6-40,-44 32 0,41-35-40,-1 0 24,1-3-176,-3 0 96,-38 38 96,41-35-104,-3-3 32,0 3 56,-3 0-24,-35 35 40,32-35-40,-3-3-16,-20 3-25,23 3 17,-32 32 64,6-29-120,0 0 40,-1 2 0,-5 4 8,0 23 72,0-12 72,0-17-48,-3 21 16,-5-4 104,8 12-144,-12-9 40,-11 0 56,11 6-39,-11 3-41,23 0-16,-9 0 40,-17 24-40,17-15 160,-14 23-80,23-32-80,-9 29 128,-20 0 24,20 6-72,-3 3-24,12-38-56,-8 41 136,-1 2-136,0-2 56,6 3 104,3-44-160,-6 44 0,6 2 160,0-2-152,24 3-16,-24-47 8,8 46 24,16-5-24,-15-3 40,23-3-24,-32-35-16,32 29 152,-3 1-136,6-7 112,3-14-104,-38-9-24,35 26-96,8-26 136,1 6-176,3-6-24,-47 0 160,47 0-232,2-3-264,1-6-48,-4-14-273,-46 23 817,41-9-952,-3-14-264,-3 17-312,-3-3-305,-32 9 1833,32-23-2456,-3 14-417,-2-17-232,-4 14-3008,-23 12 6113</inkml:trace>
  <inkml:trace contextRef="#ctx0" brushRef="#br0" timeOffset="2961">10188 631 10282,'0'0'0,"-24"0"1480,13 5-1440,11-5-40,-33 6-384,25-6-8,8 0 224,0 0 200,0 0-32,8 6 136,25-6 16,-7 0-24,6 0 40,-32 0-168,38 0 144,3 0 72,2 0 8,4 0 96,-47 0-320,50 0 360,8-3 8,3 0 8,3 0-80,-64 3-296,67-3 232,0 0-47,1-2-97,7-1-24,-75 6-64,79-9 56,-6 6-16,3-3-16,-9 0-16,-67 6-8,64-2-8,0-1 8,-3 0 0,-2 3 32,-59 0-32,55-3 0,4 3-144,-4 0-88,-3 0-177,-52 0 409,53 0-568,-3 0-128,-4 0-128,1 0-72,-47 0 896,46 6-1080,-2-6-153,-3 5-159,6-5 40,-47 0 1352,41 0-4057,-41 0 4057</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04:44.239"/>
    </inkml:context>
    <inkml:brush xml:id="br0">
      <inkml:brushProperty name="width" value="0.04998" units="cm"/>
      <inkml:brushProperty name="height" value="0.04998" units="cm"/>
    </inkml:brush>
  </inkml:definitions>
  <inkml:trace contextRef="#ctx0" brushRef="#br0">135 257 10666,'0'0'0,"-38"27"1272,3 5-1296,-3 0-152,38-32 176,-23 29-144,23-29 200,8 0 88,27 0-40,-35 0-104,24 0 48,5 0 16,6 0 40,6 0 16,-41 0-120,43 0 184,1 0-16,3 0-16,2 0 120,-49 0-272,50 0 272,2 0 48,7 0-48,-4 0-95,-55 0-177,61 0 96,4 0-72,-4-3 48,0 0-24,-61 3-48,61-3 0,1 0 16,-7-3-80,3 1-88,-58 5 152,59-6-249,-7-3-295,-5 3-192,-1-3-200,-46 9 936,44-8-1152,0-1-81,0 0-183,-4-2 32,-40 11 1384,44-33-1288,-15 25-2417,-29 8 3705</inkml:trace>
  <inkml:trace contextRef="#ctx0" brushRef="#br0" timeOffset="413">1380 7 12090,'0'0'0,"0"0"0,0-3 1368,-9 0-1328,-2 3-184,2 0 128,9 0 16,-9 0 160,6 6 72,3-1-144,6 4-72,-6-9-16,9 9-88,14 0-48,-14-4 40,14 4-232,-23-9 328,9 6-576,20 0-336,-20 0-464,20-6-273,-29 0 1649,32 0-1784,-3-3-3049,-29 3 4833</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04:56.543"/>
    </inkml:context>
    <inkml:brush xml:id="br0">
      <inkml:brushProperty name="width" value="0.04998" units="cm"/>
      <inkml:brushProperty name="height" value="0.04998" units="cm"/>
    </inkml:brush>
  </inkml:definitions>
  <inkml:trace contextRef="#ctx0" brushRef="#br0">616 619 5713,'0'0'0,"0"0"544,0 0 64,0 0 136,0 0-744,0 0 840,0 0-64,0 6-95,0 0-41,0-6-640,5 6 632,1 2 8,0 16-32,3-16-64,-9-8-544,9 29 472,17-5-48,-20 2-71,2 6-33,-8-32-320,27 32 288,-22 9-48,4-3-72,17 6-24,-26-44-144,6 43 88,3 1-56,0 0 48,-3 0-48,-6-44-32,5 43 0,1 1 48,3-3-104,-3-3-144,-6-38 200,6 38-432,0-3-480,-6-9-577,5 0-671,-5-26 2160,6 0-2449,0 6-3040,-6-6 5489</inkml:trace>
  <inkml:trace contextRef="#ctx0" brushRef="#br0" timeOffset="966">260 1013 8289,'0'0'0,"0"0"0,-9 0 2025,0 6-2089,1-1 24,2 1 160,3-6 240,3 0 8,0 0-56,23 0 32,-17 0 104,20-3 32,-3 0-16,4-2-72,-27 5-392,32-9 336,6 0 1,3-17-57,-1 17-56,4-17-104,3 2-32,-1 1-72,4-3 8,-50 26-24,47-26 32,5-1-16,-2 4-64,2 0-200,-52 23 248,50-9-560,-6-17-441,-4 20-439,4-6-336,-44 12 1776,38-26-1937,-15 23-3352,-23 3 5289</inkml:trace>
  <inkml:trace contextRef="#ctx0" brushRef="#br0" timeOffset="967">534 243 10466,'0'0'0,"-41"-3"1232,-3 3-1144,44 0-88,-58 0 80,8 0 216,10 9 104,2 17 16,3-20-56,-3 23-104,9-6 16,-1 3 33,30-26-305,-26 33 328,0-1-24,3 6 64,14-1 32,9-37-400,-26 41 400,23 3-32,-6 3-88,3-1-48,6-46-232,-3 53 208,3 2-72,0 4-32,6-1-24,-6-58-80,23 55 64,-14 1 16,26-1-8,-9-2 0,-26-53-72,32 52 80,3-8 16,0-3 32,9-3 16,-44-38-144,44 32 96,5-6 8,7-17 16,-1 17 24,-55-26-144,59 0 120,-7 0 25,6 0-17,-5 0-56,-53 0-72,55-6 128,4-17-72,2 14 0,0-23-8,-61 32-48,61-29 0,1-3 56,-7 0-24,-5-9 16,-50 41-48,46-41 56,-5-6-56,-6-5 32,-6-9-8,-29 61-24,9-68 40,14-4-32,-23-7-8,0 0 16,0 79-16,-3-79-24,-20 1 32,-3 8 8,-9 0-40,35 70 24,-44-65 0,-3 4 24,-5 6-48,-3 5 8,55 50 16,-56-41 64,1 9-72,-6 9 56,5 11-24,56 12-24,-52-23 8,-1 20 32,4-3-24,5 0-8,44 6-8,-44-3-24,6 1 0,3-1-24,-3 3-80,38 0 128,-35-3-320,0 3-176,9 0-297,0 0-199,26 0 992,-9 0-1248,-3 0-296,4 6-417,5-1-559,3-5 2520,0 9-6370,0-9 6370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05:00.098"/>
    </inkml:context>
    <inkml:brush xml:id="br0">
      <inkml:brushProperty name="width" value="0.04998" units="cm"/>
      <inkml:brushProperty name="height" value="0.04998" units="cm"/>
    </inkml:brush>
  </inkml:definitions>
  <inkml:trace contextRef="#ctx0" brushRef="#br0">26 1940 8785,'0'0'0,"-3"0"761,-2 0-729,5 0-32,-9 0-24,3 9 16,3 17-8,3-20 40,0-6-24,6 26 48,17-17 32,-14 29 88,29-12 56,-38-26-224,26 29 192,6 0 24,0 3-48,3-2 24,-35-30-192,41 29 344,3 0-8,6-3 56,-1 0-32,-49-26-360,55 27 288,4-4-48,5-14 0,3 23-64,-67-32-176,70 6 160,3 2 24,3 1-32,0-3 40,-76-6-192,84 0 120,-2 0 33,2 0 7,7 0-16,-91 0-144,90-9 192,1-14-8,-1 0-72,0-1 24,-90 24-136,94-26 144,-4-3 32,9-6 32,-5-3-24,-94 38-184,93-41 184,3 0-48,-8 0-40,2-2-16,-90 43-80,90-47 104,1 0-48,2 1 8,1-4-16,-94 50-48,90-46 0,0-4 80,1-3-32,-7 4 0,-84 49-48,85-53 64,-3-2-48,-1-3 0,-5-4 24,-76 62-40,76-58 40,-3 0 0,-3 2-32,0 1 16,-70 55-24,70-53 24,3 1 24,-9 2-24,-6 1 0,-58 49-24,53-50 0,-7 4 8,-2-1 16,0 3 0,-44 44-24,35-41 48,0 0-48,-6 4 16,6 4 24,-35 33-40,29-35 24,3 3 24,0 3-32,-3 0 24,-29 29-40,32-26 24,3 0 32,-5-4-8,-1 4-48,-29 26 0,32-26 56,-3 0-56,3-1-8,-3 1 56,-29 26-48,29-23 8,-2-1 40,-1 1 24,0 0-72,-26 23 0,24-12 24,-16-17 24,21 20-24,-23-14 32,-6 23-56,9-9 8,14-3-40,-23-11 24,9 17 40,-9 6-32,6-8 32,0-1 32,3 0 8,-4 0-64,-5 9-8,6-8 64,0 2-104,0 0 16,0 3 40,-6 3-16,0-3 0,6 0 80,-6 0-56,0 0 24,0 3-48,0-3 40,0 3 8,0-2 24,5 2-72,-5 0 0,0-3 48,0 0-40,0 0 64,6 0-8,-6 3-64,0 0 8,6-3 40,-6 0-56,6 0-32,-6 3 40,6-3 0,-6 0 48,0 0 41,0 0-33,0 3-56,6-2 112,-6 2-48,0-3-40,0 0 80,0 3-104</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05:04.304"/>
    </inkml:context>
    <inkml:brush xml:id="br0">
      <inkml:brushProperty name="width" value="0.04998" units="cm"/>
      <inkml:brushProperty name="height" value="0.04998" units="cm"/>
    </inkml:brush>
  </inkml:definitions>
  <inkml:trace contextRef="#ctx0" brushRef="#br0">15 0 8009,'0'0'0,"-3"0"1000,1 0-1152,-4 9-104,3 0 184,3 0 232,0-9-160,23 8 216,-14 1-72,29 0-72,-9 0-16,-29-9-56,32 6 40,3-1 24,3 1 33,0 0 7,-38-6-104,41 0 232,-1 0 80,1 0 56,0 0 24,-41 0-392,41 0 304,3 0-96,-3-3-48,-4 0 0,-37 3-160,38-3 144,-3-3 32,0 4 8,-3-1-32,-32 3-152,30-3 152,-4 3-8,-3 0 8,1 0 0,-24 0-152,23 0 152,-14 0-8,20 0 0,-23 0-32,-6 0-112,23 0 144,-23 0 32,9 6 24,-1-1 33,-8-5-233,6 6 256,0 0-24,-6 3-16,0 0-16,0-9-200,-3 8 176,-3 16-32,-2-24 24,-1 8-8,9-8-160,-9 24 168,0-18-8,1 17 48,-16-14 24,24-9-232,-6 29 216,-17-6-24,17 6-72,-2 3-40,8-32-80,-9 35 56,0 3 24,-14 3 16,20 0-8,3-41-88,-6 38 72,-3 0-48,3 3 32,-2-6-16,8-35-40,-6 35 48,0-3-8,3-3-16,-3-3 40,6-26-64,-3 9 48,-3 20 24,4-23-32,-1 3-16,3-9-24,-3 23 40,0-23-40,3 6 8,0-6-56,0 0 48,0 6-48,0-6-88,0 0-184,0 0-176,0 0 496,0 0-800,6 0-216,-6-3-273,5-6-359,-5 9 1648,9-23-2056,0 11-153,14-20-3248,-23 32 5457</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05:15.907"/>
    </inkml:context>
    <inkml:brush xml:id="br0">
      <inkml:brushProperty name="width" value="0.04998" units="cm"/>
      <inkml:brushProperty name="height" value="0.04998" units="cm"/>
    </inkml:brush>
  </inkml:definitions>
  <inkml:trace contextRef="#ctx0" brushRef="#br0">640 1001 11522,'0'0'0,"0"0"3153,0 0-3153,0 0-841,8-3-775,27 0 120,0 3 632,-35 0 864,47 0-16,8 0 352,1 0 8,2 0-176,-58 0-168,64 0 48,0 0-56,1 0 0,2 0-40,-67 0 48,67 6-40,-3 0 32,3-6 16,-6 6 8,-61-6-16,61 0-56,-5 0-136,-4 0-272,1 0-385,-53 0 849,47-3-1200,2-6-160,7-14 112,-16 14-2553,-40 9 3801</inkml:trace>
  <inkml:trace contextRef="#ctx0" brushRef="#br0" timeOffset="854">1421 360 11674,'0'0'0,"-26"-3"576,26 3-576,-26-3-880,-3 0-272,17 0 384,0-3 704,1-3 392,-1 3 128,3-2-168,-3 2-232,12 6-56,-23-9-88,0 3 24,-1 3 112,-5 0 184,29 3-232,-32 0 384,0 0 88,-9 0-56,-5 6-104,46-6-312,-50 6 216,-5 3-112,-1 17-56,-2-20-8,58-6-40,-70 29 24,6-20-8,-9 26-16,6-12 24,67-23-24,-64 9 64,2 29 136,1-9 136,6 0 72,55-29-408,-53 32 417,1 0-73,8 3-80,3 6-80,41-41-184,-32 41 120,6 6-24,14-1-40,1 7-16,11-53-40,-9 55 56,3 1-16,6-1 8,0 3-16,0-58-32,9 56 64,26 2-8,-9-2 0,9 2 0,-35-58-56,38 55 64,6 1 8,8-4-8,9-5 24,-61-47-88,67 44 80,3-7 8,9-4-24,6-4 16,-85-29-80,90 23 80,3-17 0,-2 3 8,2-9 8,-93 0-96,96 0 64,1-3-16,-1-9-16,3-20-56,-99 32 24,102-26-32,-6-9-48,3 0-24,-5-9 64,-94 44 40,90-47-104,-2-2 0,-12-7-16,-4-2-48,-72 58 168,65-58-168,-7-6-24,-6-1 40,-2 1 32,-50 64 120,41-67-128,-9 3 24,-3-3 0,-20 0-8,-9 67 112,9-61-112,-4-4-8,-5 4-80,-3 3-112,3 58 312,-29-58-249,-3-1-39,-6 1 8,-11 2 16,49 56 264,-50-52-272,-8 2 24,-6 4 72,-9 5 88,73 41 88,-79-35-136,-3 6-72,1 5-88,-4 13-152,85 11 448,-82-24-656,1 21-72,-4-2-209,4 2-207,81 3 1144,-76-3-1296,0 3-3137,76 0 4433</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07:17.308"/>
    </inkml:context>
    <inkml:brush xml:id="br0">
      <inkml:brushProperty name="width" value="0.04998" units="cm"/>
      <inkml:brushProperty name="height" value="0.04998" units="cm"/>
    </inkml:brush>
  </inkml:definitions>
  <inkml:trace contextRef="#ctx0" brushRef="#br0">1 82 112,'0'0'0,"0"0"0,0 0 32,0 0 0,0 0 64,0-2 24,0 2-120,0-2 128,0 0 96,0-2-56,0 0 128,0 4-296,0-7 296,4 3 64,-4-2 80,0 0 24,0 6-464,4-6 640,-4 0 24,4 2 265,0 0 15,-4 4-944,0-4 952,4 0 72,-4 2-224,4 2 145,-4 0-945,4 0 856,-4 4 64,4 12-184,0-10-232,-4-6-504,4 22 616,-4-3-384,4 1 393,-4 4-153,0-24-472,4 29 304,0-1 368,-4 5-464,4-1 320,-4-32-528,5 35 464,-5-3-392,4 3 392,-4-1-304,0-34-160,4 35 248,-4-1-16,4-3-120,-4-1 64,0-30-176,0 27-56,4-3 296,-4-4-184,4-1 104,-4-19-160,4 6 145,-4 10-121,4-16 112,-4 0-192,0 0 56,0 0 336,0-2-216,4-6 192,-4-14-192,0 22-120,0-23-72,4-1 336,-4-3-432,0-3 544,0 30-376,4-35 480,-4 1-264,4-3 376,-4-1-512,0 38-80,0-39 184,4 3 64,-4-1-160,6 3 288,-6 34-376,4-33-80,0 5 248,-4 1-64,5 5 216,-5 22-320,6-18 705,-2 1-337,2 13 480,0-2-512,-6 6-336,6-2 392,10 2 96,-16 6-5537,6 15 5193,-6-21-144,6 16-104,13 4 24,-15 2 224,2 5 24,-6-27-168,18 26 288,-14 5-8,16-1 240,-15 1-432,-5-31-88,18 30 320,-12 1-40,14-3-144,-14 0 329,-6-28-465,21 27-72,-15-3 280,14-3-296,-14-1 136,-6-20-48,20 16 384,-16-10-496,15 12 552,-15-18-576,-4 0 136,6 4-16,14 1 344,-20-5-520,6-2 528,-6 2-336,4-9-144,0-11 40,0 4 72,-4-4-272,0 20 304,0-23 184,0-3-408,0-3 168,0-3-296,0 32 352,0-33-801,-2-1 57,0-1-736,-2 1-80,4 34 1560,-4-35-2057,-2 3-199,2-1-89,0 5-327,4 28 2672,-2-27-2705,-2 3-112,2 2 697,0 6-40,2 16 2160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07:21.701"/>
    </inkml:context>
    <inkml:brush xml:id="br0">
      <inkml:brushProperty name="width" value="0.04998" units="cm"/>
      <inkml:brushProperty name="height" value="0.04998" units="cm"/>
    </inkml:brush>
  </inkml:definitions>
  <inkml:trace contextRef="#ctx0" brushRef="#br0">169 506 4120,'0'0'0,"0"0"0,0-4 1065,0-2-697,0 0 272,0-11 72,0 17-712,0-4 712,0-4-32,0-10-288,0 12 184,0 6-576,0-18 529,-2 9-97,2-11 104,-2 12-176,2 8-360,-2-20 600,0 12 32,0-13 176,0 13 32,2 8-840,-6-8 721,2 2 183,-3 0-376,-1 4 64,8 2-592,-8-2 496,0 2-216,-8 0 120,10 4-56,6-4-344,-6 16 352,-11-10 1,11 14 63,-2-3-48,8-17-368,-16 16 320,10 4 136,-2 1-224,2 1 72,6-22-304,-6 22 168,-1 3-128,3-1 176,0-2-160,4-22-56,0 21 144,0 1-16,0-4-40,6 1 72,-6-19-160,7 16 208,9-10 96,-12 12-264,12-14 96,-16-4-136,6 6-80,12-2-56,-11 0 256,11-4-184,-18 0 64,6 0 256,16-6-96,-16 0-56,13-12 88,-19 18-192,4-8-160,2-12 184,0 3-104,0-1 80,-6 18 0,6-20 144,-2-1-208,-4-1 80,4 0-168,-4 22 152,0-23 56,0 1-32,0 0 96,-2 1 97,2 21-217,-6-20-89,-2 2 170,-8 0-202,12 9 185,4 9-64,-6-20 81,-3 14-162,3-10 65,-2 12-304,8 4 320,-6-6-24,2 2 72,0-1 168,2 3-7,2 2-209,0 0-153,0 0 250,0 5-290,0 1 289,0-6-96,4 6 313,2 10-433,14-12-4577,-13 12 4593,-7-16 104,18 4-65,-2 15 154,-10-15-129,18 14 232,-24-18-192,19 4-24,-13 14 64,18-14 0,-18 15-8,-6-19-32,27 4 208,-11 14-120,2-12 32,-12 10-152,-6-16 32,23 6 0,-17 13 24,12-13 48,-14 10 128,-4-16-200,16 6-80,-12 12 136,0-12-96,3 11-24,-7-17 64,6 6 272,-2 10-184,0-12 112,0 12-120,-4-16-80,0 4-120,0 0 176,0 1-136,4-1 136,-4-4-56,0 0 8,0 0 40,0 0-80,-2-2-48,2 2 80,0-9 104,0-7-184,0 0 184,0 0-32,0 16-72,0-21-96,0 1 72,0-2-16,0-3 88,0 25-48,0-26 88,0 0 16,4 1-40,-4-1-40,0 26-24,4-23 48,2-1-48,-2 4 104,2-1-120,-6 21 16,6-16 0,0 8 120,13-10-200,-15 14 192,-4 4-112,6-6 16,12 4-56,-12 2 128,10 0-112,-16 0 24,7 0 128,11 6-104,-12 12 72,18-12-72,-24-6-24,6 18-80,15-12 184,-15 19-168,16-19 144,-22-6-80,6 24 176,17-18-264,-17 17 256,12-17-168,-18-6 0,6 22 48,14-18 40,-14 15-88,15-15 120,-21-4-120,4 4-88,14 0 192,-14 0-96,2-4-56,-6 0 48,18 0 48,-13-2-96,11-4 72,-12-2 0,-4 8-24,4-17 120,2 11 8,-2-14-64,2 4 48,-6 16-112,4-17-120,0 1 80,-4 0 0,0 0 64,0 16-24,0-17 104,0 9-112,0-10 48,-4 12-120,4 6 80,-4-16 48,-2 14-8,0-4 64,-2 4 96,8 2-200,-16 0-128,10 0 128,-3 4-216,1 12 32,8-16 184,-18 6 96,12 18-176,0-5 264,-10 1-208,16-20 24,-7 22-16,-1 5 144,-8-3-152,12 4 168,4-28-144,-6 27 40,0 1 80,0-1-176,2-3 72,2 0 40,2-24-56,-2 23-176,2-3 360,0-4-232,0 1 112,0-17-64,0 4 40,4 2-56,2 0 136,0-2-208,-6-4 88,18 0 24,-14 0-168,12-6 152,-9-11 64,-7 17-72,16-8-72,-12-16 224,12 6-288,-16 18 136,4-23-64,2 1 264,11-2-192,-13-1 256,2 1-232,-6 24-32,16-22 40,-16-1-56,6 3-104,0 0 344,-6 20-224,4-17-64,0 9 184,0-10-176,-4 12-64,0 6 120,4-4 40,-4 2-144,4 2 248,0 0-192,-4 0 48,5 4 48,-1 14-8,0-12-40,0 17 256,-4-23-256,4 18 0,2 0 112,0 2-48,-2 3-72,-4-23 8,6 20 225,10 2-185,-12 1 56,2-1-200,-6-22 104,21 18-32,-15 3 8,12-5 64,-12-10 160,-6-6-200,21 20-80,-15-16 248,18 2-224,-18 1 72,-6-7-16,22 0 272,-15 0-272,17 0 248,-8-4-376,-16 4 128,6-9-136,19-9 112,-21 10-88,16-16 248,-20 24-136,4-19 0,12-1 152,-12-2-192,0-3 56,-4 25-16,7-24 176,-7 0-208,4-1 272,-4 3-216,0 22-24,0-22-56,0 1-24,-4 1-96,-3 4 200,7 16-24,-6-17 16,-10 11 104,12-10-176,-12 14 16,16 2 40,-6-4-16,-13 2-32,11 2 224,-10 0-200,18 0 24,-6 16-16,-10-10-96,10 15-80,-3-3 264,9-18-72,-8 18-112,0 5 288,0-3-144,2 4-64,6-24 32,-4 23 264,0 1-376,2-2 320,2 1-168,0-23-40,0 22-192,0-2 248,4-2-248,2-11 272,-6-7-80,18 20 0,-12-16 40,13 2 32,-15-2-144,-4-4 72,20 4 144,-14-4-120,14-2 48,-13-4-88,-7 6 16,20-16-136,-4 8 104,-10-15-88,12 3 144,-18 20-24,7-22-216,9-5 216,-10-1 64,0-1-24,-6 29-40,16-32 456,-16-1-464,6 1 32,0-3-136,-6 35 112,4-34-136,0-1 104,-4 3-8,5 1 184,-5 31-144,4-30-112,-4 2 224,0 3-144,0 5-40,0 20 72,0-18 224,0 9-360,0 1 232,0 2-72,0 6-24,0-2-136,0 2 224,-2 6-192,0 17 216,2-23-112,-2 18 32,-1 4 80,3 3 8,-2 3-184,2-28 64,0 31 136,0 1-176,0 3 112,0-3 80,0-32-152,0 35-16,0-3 128,5 1-168,1-3 88,-6-30-32,6 28 64,0-1-88,10-3 80,2 15-320,-18-39 264,21 28-184,-1-10-80,2-13 96,1-5 152,-23 0 16,20-2-80,0-7 248,-4-13-280,3 2 248,-19 20-136,16-21 88,-10-1-160,16 0 128,-18 1-224,-4 21 168,17-18-56,-13 10 0,2-10 128,0 14 96,-6 4-168,4-4 40,0 2 80,-4 2-160,4 4-40,-4-4 80,0 6 80,0 12-24,0-12 88,0 19-120,0-25-24,0 18-56,0 0 16,-2 2-88,0-1 224,2-19-96,-4 18-8,2 0 72,0-2-48,0-9 24,2-7-40,-2 20 72,0-16-40,2 2 160,0 0-288,0-6 96,0 0-144,0 0-24,0-6 168,0 6 0,0-18-56,4-1 72,0-1 16,0-4-8,-4 24-24,6-29 0,0-3 32,13-3-256,-15-3 136,-4 38 88,6-39 16,10 1-56,-12-3 216,12 4-128,-16 37-48,0-34-96,16 5 176,-16 3-64,7 8-64,-7 18 48,6-8 112,0 0-192,0 3 160,0 5-8,-6 0-72,6 0 16,0 19-16,-2-3-40,2 2 80,-6-18-40,6 25 24,0-1 88,-1 4-136,1 1-176,-6-29 200,6 28-24,0 1-64,10-3 288,-12-1-8,-4-25-192,6 24 160,12-4-40,-13-2-216,13-1 280,-18-17-184,4 6-56,14 12 72,-12-18-32,15 4-72,-21-4 88,6 0 56,14 0-56,-14-2 144,14-4-200,-20 6 56,6-20 0,13 3-128,-13-3-64,12-2 64,-18 22 128,4-27-168,2 1 320,10-2-112,-11-1 88,-5 29-128,6-28 256,-2-1-360,-4 3 264,0-1-216,0 27 56,0-22-56,-2 2 176,-4 4-160,-1 7 112,7 9-72,-16-16-40,12 14 40,-12 0-48,10 2 80,6 0-32,-18 0-40,9 18-64,1 1 208,-12 1-176,20-20 72,-6 26 24,-14 3-32,14 3-176,-3 3 144,9-35 40,-16 36-128,14 1 184,-6 2-40,2-3 160,6-36-176,-2 35 200,0-3-144,2 1 96,0-3-208,0-30 56,0 26-24,6-3 96,0-5-48,16-2 104,-22-16-128,6 6 88,21 1-32,-9-1-24,4-2-152,-22-4 120,27 0-56,-5-2-56,5-4 128,-1-13 24,-26 19-40,26-8-16,1-16 72,-3 3-80,1-3 80,-25 24-56,22-22 56,2-3-24,-3 1-32,-3 0-104,-18 24 104,18-25-80,-12 3-136,19 4 176,-9 1-72,-16 17 112,6-6 8,10-10 40,-12 12-48,2 2 80,-6 2-80,6-2-24,0 2 176,1 4 32,-3 12-72,-4-16-112,4 6 200,-4 17-256,0-3 0,0 0 56,0-20 0,0 23-16,0-1 120,0 2-80,-2 1 24,2-25-48,-2 26-56,0-4 80,-2 1-24,-1-3-40,5-20 40,0 18 184,-2-11-272,2 11 192,0-14-64,0-4-40,0 4-56,0-4 112,5 0-200,1-6 120,-6 6 24,4-20 24,2 3-24,10-5 32,-16-2-48,0 24 16,16-29-144,-12-3 88,13-1 128,-11 1-72,-6 32 0,6-37-72,14 3-40,-16-1 8,14 3 64,-18 32 40,6-33 160,13 7-32,-13 1-72,12 5-32,-18 20-24,6-16 0,12 10-72,-13 0 72,15 4-8,-20 2 8,4 0 0,12 6 40,-12 14-72,2-2 8,-6-18 24,6 23-104,0 1 168,11 4-56,-17 3-32,0-31 24,6 32-16,-2 1 32,2-1 56,0 1 56,-6-33-128,6 32 272,0-1-216,0-3 16,11 1 32,-17-29-104,4 24 8,2-4 24,12-1-16,-14-13-64,-4-6 48,6 16-40,12-16 24,5 0-24,-5-6 24,-18 6 16,0-18-40,20-1 8,-14-17 104,11-1-144,-17 37 72,16-38-40,-10 3 40,16 0-88,-3-1 32,-19 36 56,4-35-64,16 3-136,-2 3 136,1 5 16,-19 24 48,16-20-168,0 12 320,-12-11-104,14 15 120,-18 4-168,7-6 232,9 4-216,-10 2-8,10 0-104,-16 0 96,16 6 0,-10 13-16,11-13-96,-13 12 208,-4-18-96,4 6-200,2 16 160,10-16 56,-16 15-16,0-21 0,6 6 240,0 10-184,0-12 104,-2 2-128,-4-6-32,5 6-32,-1 0 72,-4-6-8,4 0-16,-4 0-16,0 0 16,0 0-104,0-4 40,-6-4-120,6 8 168,-7-18-200,-11 12 152,14-12-80,-14 10 176,18 8-48,-16-19 56,10 13-96,-17-10-8,15 12 8,8 4 40,-20-6-72,12 4 160,-11 2-16,11 0-32,8 0-40,-16 4-16,-2 12-200,12-10 192,-11 21-64,17-27 88,-8 20 144,2 2-72,-10 3-16,14 1 128,2-26-184,-6 26-16,4 3 192,-4-3-152,0-1-120,6-25 96,0 24 16,0-4-16,0 1 80,6-5 40,-6-16-120,6 6 16,10 12 8,-10-18-80,18 4 56,-24-4 0,17 0-16,5 0 16,-4-6-40,7-10-160,-25 16 200,24-16-16,-4-5-184,3-1 160,-5-2 80,-18 24-40,18-27 0,3-1 72,-15 1-160,14 1 160,-20 26-72,6-20-56,12 1 96,-12 11-40,-2-8-96,-4 16 96,7-2 0,-3 0-16,0 2 128,2 0-152,-6 0 40,0 6 0,6 16 88,-2-3-88,-4 3 40,0-22-40,4 26 40,0 1-8,0 1-32,0-1 184,-4-27-184,6 26-16,0 0 32,0 1 0,11-3-88,-17-24 72,0 25 32,6-5-80,10-2 48,-10-2 56,-6-16-56,16 6 72,-12 13-72,19-19 32,-17 4-48,-6-4 16,28 0-16,-7 0-64,-5-2 88,4-6 8,-20 8-16,6-19-40,19-1 128,-9-2-104,0-5 40,-16 27-24,6-30 16,12-1 16,-11-1 8,9-3-40,-16 35 0,6-36 104,0-1-192,10-3 32,-12 3 24,-4 37 32,4-36-184,2-1 152,-6 5-64,7 1 120,-7 31-24,6-26 16,0 5 24,0 13 48,-2-8-176,-4 16 88,0-2 64,0 0-64,0 2 8,0 0 24,0 0-32,0 16 0,0-10-32,0 21 24,-2-5 64,2-22-56,-2 24 40,0 5-24,0 1-16,2 1-16,0-31 16,0 32 48,-2 1 8,0 1 0,0-1-56,2-33 0,0 32-16,0 1 136,0-5-48,4 1-16,-4-29-56,4 26 72,0-2-144,2-1 56,0-3 72,-6-20-56,6 16-88,10-10 152,-12 13-40,13-19-40,-17 0 16,4 4 48,18-4-32,-16 0-104,19-2 32,-25 2 56,18-17 24,-2 1-152,2-2 200,-1-6 0,-17 24-72,6-27-104,18 1 192,-18-3-40,21 5-96,-27 24 48,6-24-16,14 1-64,-14 3-8,0 2 40,-6 18 48,16-17 32,-12 11 24,0-10-96,3 12 112,-7 4-72,4-6 56,0 2-96,0 2 64,-4 2-168,0 0 144,4 4-40,0 2 80,0 12-80,2-12 96,-6-6-56,0 27 40,0-7 8,4 2 64,-4 1-136,0-23 24,0 22 8,0 2-104,0 3 112,4 1 184,-4-28-200,4 27 0,0-1 128,0-4-40,0-1-200,-4-21 112,4 20 112,3-4-144,11-10 80,-14 11 56,-4-17-104,18 0-80,-12 4 144,13-4-136,-1 0 80,-18 0-8,16-4 0,0-5-72,5-9 120,-3 2-152,-18 16 104,16-18 0,2-1 0,-11-1-40,13-2 56,-20 22-16,6-21 8,12 3-16,-12 10-8,11-8 56,-17 16-40,4-4-40,2 0 64,0 2 48,-2 0-80,-4 2 8,4 0 112,0 0-56,-4 6-56,0 12 0,0-18 0,0 6-24,0 12-8,-2-12 16,0 17 48,2-23-32,-4 6-32,2 16 64,0-16-48,0 11-88,2-17 104,0 4 48,0 0-48,0 0 16,0 0 56,0-4-72,0 0-64,4 0 64,2 0 80,0-6-8,-6 6-72,6-17-16,14 1-32,-14 0 64,15-4-104,-21 20 88,16-23 0,-10-1 0,16 2-56,-15-5 72,-7 27-16,20-24 16,-14 1-16,12-1-64,-12 2 56,-6 22 8,21-19 0,-15 1-32,14 10 16,-16 0 64,-4 8-48,16-6-32,-12 4 64,0 2 24,13 0-104,-17 0 48,4 16-56,2-10 112,-2 19-24,2-5 72,-6-20-104,4 22 104,2 5-64,0-1-56,-2 0-40,-4-26 56,6 29 32,-2-1-8,3 1 80,11-1 16,-18-28-120,4 24 88,2 1-48,14-5-72,-16 3 48,-4-23-16,21 18-112,-5-2 112,2-10 96,0 12-64,-18-18-32,17 4 32,1 1 8,0-1-80,1-4 56,-19 0-16,20 0 192,0-7-192,-4-13 0,3 4-64,-19 16 64,16-20 0,-10-1 16,14-3-104,-16-2 104,-4 26-16,17-29-48,-13-3-40,12-1 192,-16-1-176,0 34 72,6-35-176,-2 1 128,-4-3 48,0 5 32,0 32-32,0-33 56,0 7-40,-2 1-72,-4 7 40,6 18 16,-6-8 16,0-8 16,0 14-96,0 0 128,6 2-64,-17 0 56,11 0-40,-2 6-16,-8 16-32,16-22 32,-4 18-32,-2 7 64,-2 3 56,2 3-88,6-31 0,-17 30 56,15 2-24,-2-1 24,-2 1 8,6-32-64,-2 33 16,2-3 24,0 3-24,4-7 72,-4-26-88,6 27 32,0-1-32,0-4-32,11 3-8,-17-25 40,6 20-16,12 0 0,-2-3 16,-10-1 40,-6-16-40,21 4-88,-5 12-72,0-16-88,-10 4-176,-6-4 424,21 0-560,-17 0-168,14 0-120,-14 0-352,-4 0 1200,18-6-1377,-14-10-207,0 10-280,-4-14-257,0 20 2121,0-9-2496,0-13-593,-2 0-56,-4 5-2624,6 17 5769</inkml:trace>
  <inkml:trace contextRef="#ctx0" brushRef="#br0" timeOffset="1">4376 228 11258,'0'0'0,"-20"0"3177,4 0-2681,16 0-496,-20 0 352,11 0-56,1 0-64,2 4-176,6-4-56,0 4-88,0-4-104,6 4-24,11-4-272,-17 0 488,4 4-945,12 0-615,-12 0-880,33-10-417,-37 6 2857,4-2-5217,-4 2 5217</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12-08T00:52:00.778"/>
    </inkml:context>
    <inkml:brush xml:id="br0">
      <inkml:brushProperty name="width" value="0.1" units="cm"/>
      <inkml:brushProperty name="height" value="0.1" units="cm"/>
    </inkml:brush>
  </inkml:definitions>
  <inkml:trace contextRef="#ctx0" brushRef="#br0">18693 7382 16383 0 0,'0'0'0'0'0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07:26.562"/>
    </inkml:context>
    <inkml:brush xml:id="br0">
      <inkml:brushProperty name="width" value="0.04998" units="cm"/>
      <inkml:brushProperty name="height" value="0.04998" units="cm"/>
    </inkml:brush>
  </inkml:definitions>
  <inkml:trace contextRef="#ctx0" brushRef="#br0">208 551 4937,'0'0'0,"0"0"840,4-2-216,-4 2-624,4-2 520,0 0 80,0-2 96,-4-2 64,0 6-760,4-6 745,-4 0-25,4-3 32,0-7 0,-4 16-752,4-6 856,1-10-16,-5 10-71,4-13 111,-4 19-880,0-16 720,0 0 72,0 0-96,0 0-128,0 16-568,0-9 600,0-11-119,0 14 79,-2-10-64,2 16-496,-7-6 456,1 0-8,0 2-64,-2 1 48,8 3-432,-18 0 352,12 0-72,-12 5-40,1 11-136,17-16-104,-16 6 216,-2 22 0,1-5-63,1 3 119,16-26-272,-16 30 120,8 3 48,-14-1 32,13 3-128,9-35-72,-18 35 112,14-1-32,-2 1-8,0-1 0,6-34-72,-2 33 64,0-3 48,2-2-152,0-3 136,0-25-96,6 20 0,0-2-24,0-11 80,14 13-72,-20-20 16,7 4-56,13 0 0,-2-4 16,-2 0-88,-16 0 128,21-2 80,-3-16-144,2-3 24,1-5-8,-21 26 48,18-33-288,0-3 224,-2-3-88,1 1 0,-17 38 152,16-41 56,-10 0-144,12 3 104,-14-1-16,-4 39 0,4-36 16,0 1 64,0 3-80,-4 1 72,0 31-72,0-26-16,4 4 32,-4 3 24,0 11 24,0 8-64,0-16 88,0 12-80,0 0 88,0 2-64,0 2-32,0 0 80,0 0 64,0 6-48,5 12 72,-5-18-168,0 16 64,4 7 24,0 5-64,2 5 64,-6-33-88,18 34 152,-14 3-8,16-1-16,-3 3-64,-17-39-64,6 36-40,14-1 80,-14-1-64,21-3 48,-27-31-24,6 28 104,22-1-88,-4-1 64,-1-4-32,-23-22-48,28 23 8,-3-17-8,1 14-40,2-16 40,-28-4 0,29 4-32,3 0 32,-1-4 72,-1 0-40,-30 0-32,33 0-40,1-6-8,-1-12 32,-1 10 8,-32 8 8,33-24 8,-1 1 8,-3-1-40,1-3 8,-30 27 16,24-24 56,1-2-24,-1-1-32,-8 1 0,-16 26 0,17-27-48,-13 1 32,2 0-8,0 1 80,-6 25-56,4-24 56,-4 2-16,0-1 8,-2-1-32,2 24-16,-4-20 40,-2 1-40,-14 3 24,13 10 64,7 6-88,-20-16-16,12 12 64,-14-2 24,3 4-120,19 2 48,-20-2 104,2 2-16,0 6-88,-1 14 40,19-20-40,-18 6 0,2 22 0,-3-3-16,11 5 48,8-30-32,-18 33-32,12-1 48,0 3 24,0-3-48,6-32 8,-2 31 72,0-1-120,2-3 24,0 1-8,0-28 32,4 26-40,12 1 80,-10-3-72,12-4 32,-18-20 0,6 19-24,17-13-24,-7 12 80,0-14-72,-16-4 40,19 4-64,-3-4-16,-10 0-8,18-2-8,-24 2 96,19-16-88,-1 0-16,-12-9-64,18-1 88,-24 26 80,6-33-176,11-3 96,-11-3-72,0-3-88,-6 42 240,18-49-152,-14-2-48,0-6 104,2 2 16,-6 55 80,4-54-112,0 3 56,1 2 16,-5 4 136,0 45-96,4-40 16,-4 1-16,4 7 64,-4 5-128,0 27 64,0-22 96,4 14-72,-4 0 24,4 2 32,-4 6-80,0-2 96,0 2 88,0 18-8,0 0 80,0-18-256,0 25 128,0 5 8,0 5-8,0 5-96,0-40-32,4 43 96,-4-1-40,4 3 48,2 2-8,-6-47-96,6 47 112,0-1 32,14-1-112,-15-2 24,-5-43-56,18 38 40,-14-3 24,16-5 16,-14-3 64,-6-27-144,21 22 32,-5-4-64,0-2 80,4-9-104,-20-7 56,21 6-16,3 0 16,0-6-176,1-2 88,-25 2 88,30-8-24,-3-15-64,1 5 144,-2-6 48,-26 24-104,23-27-16,1-1 48,-2-3-136,-1-1-56,-21 32 160,6-33-80,14-1 8,-16-1 56,2 1-24,-6 34 40,17-35-32,-17 7-8,4 1 8,0 5 8,-4 22 24,0-18 0,0 2 24,0 9 32,0-1 0,0 8-56,-4-6 56,0 4 8,-2 2-56,-1 4 24,7-4-32,-6 6 56,0 15-16,0-15 24,-2 18-56,8-24-8,-8 18 0,2 1-8,2 3 64,0 2-16,4-24-40,-2 25 16,0-1 24,0 0-24,0 1-16,2-25 0,0 24 16,0-1-16,0 1-16,0 0 32,0-24-16,0 23 40,0-1-24,0-4 0,0 1 72,0-19-88,0 6 40,0 18-8,0-18 40,0 14-128,0-20 56,0 6 0,0 11 8,0-17-16,0 6 48,0-6-40,4 6 16,-4-2 8,0 2 24,0-2-48,0-4 0,4 4 16,-4-4 0,0 0 8,0-2-24,0 2 0,4-6 32,0 0-16,-4-10 8,4 10-48,-4 6 24,0-21-32,0 3 16,0-2-24,0-3 40,0 23 0,4-24-16,0-4 0,0-3 0,0-1 48,-4 32-32,6-37-16,0-4 64,0 1-152,11-1 88,-17 41 16,4-38 32,2 5-48,12 5 120,-12 3-96,-6 25-8,18-20 0,-11 12 16,11-8 40,-14 14-56,-4 2 0,18-2 0,-12 2 32,10 0-72,-9 6 40,-7-6 0,18 18 40,-12 0-24,12 3 24,-12 3 64,-6-24-104,17 26 48,-13 3-8,14-3-56,-14 3 72,-4-29-56,18 28 0,-12-4-8,19 1 64,-19-7-112,-6-18 56,22 16 0,-16-10 0,15 0-16,-3 1-32,-18-7 48,16 4-56,2-4-16,-1-2 16,-1-4-48,-16 6 104,20-21-40,-2 5 8,5-6-88,-7-3 136,-16 25-16,16-28 0,-10-3-24,11 1 64,-13-1-8,-4 31-32,6-28-32,0 0 32,0-1 32,-2 3-64,-4 26 32,0-23 0,0 1-16,0 4 0,0 10-8,0 8 24,-4-17-32,-2 15 64,0-2-64,-2 2 80,8 2-48,-17 0 40,11 6-40,-16 17 32,14-1-32,8-22 0,-21 24 8,15 7 24,-2 3-64,-8 5 64,16-39-32,-6 41 0,0 3 48,-10-1 24,12 2-16,4-45-56,-5 42 72,3-3-56,2-3 40,0-3-56,0-33 0,4 30 16,3-5-16,-1-3 32,14-4-32,-20-18 0,6 17-32,20-11 0,-7 0-8,3 0-32,-22-6 72,22 4-72,-1-4-16,5-2-48,-2-4 112,-24 6 24,31-21-56,1 1-32,-1 2-40,-1-6-80,-30 24 208,27-23-96,-3-1-32,0-1 0,1 3 40,-25 22 88,22-20-152,1 4 40,-3 9 48,-14-9-32,-6 16 96,24-2-80,-18 0 24,11 0 56,-13 2 40,-4 0-40,4 4-16,0 14 72,-4-11-40,0 19 0,0-26-16,0 20 8,-4 1 8,-2-1-40,0 0 8,6-20 16,-7 18 72,1-1-32,2-1-24,2-10 56,2-6-72,-2 16 112,0-12-104,-2 0 64,2-4-72,2 0 0,-2 0-152,2-2 96,0-2-16,4-12-40,-4 16 112,0-8-88,6-16 32,0 3-40,11-3 40,-17 24 56,6-29-56,12-1 16,-2-2-16,0-3 72,-16 35-16,17-35 40,1 1-40,-2 1 16,0 7-64,-16 26 48,17-24-56,-1 5 56,0 11 32,0-8-32,-16 16 0,7-2 24,11 2 8,-12 0-8,10 4 160,-16-4-184,4 18 112,2 1 72,13 3 56,-15 4-240,-4-26 0,6 33 72,0 1-56,0 1-32,0-1 112,-6-34-96,6 35 104,0-1-24,0-1-88,13-1 64,-19-32-56,4 29-32,12-3-24,-12 1 56,2-5 0,-6-22 0,20 20 16,-14-3-32,15-13 0,-5 2-8,-16-6 24,6 4 72,16-4-48,-5-6 24,-1-13-80,-16 19 32,16-20-96,2-4 80,-11-3 32,23-3 8,-30 30-24,18-33-16,1-1 8,1-3-24,-14-1-8,-6 38 40,26-39 24,-5-3 24,-1 1-96,4 4 48,-24 37 0,19-34 16,-1 7-32,0 7-8,-12 12 24,-6 8 0,29-18-48,-13 16-32,0 0 176,2 0-120,-18 2 24,17 0-16,-11 0 0,16 6-96,-16 12 96,-6-18 16,6 6 40,11 12 8,-17-12-40,6 17 24,-6-23-32,4 6 0,-4 18 40,4-18 16,0 15-8,-4-21-48,0 4-32,0 2 16,0 10 48,0-16-104,0 0 72,0 0-16,0 0-96,-6-4-32,0-2 80,6 6 64,-8-8-120,-13-8 40,13 9-8,-14-13 32,22 20 56,-21-16 32,5 8-48,0-10 88,10 11-48,6 7-24,-20-8 0,1 2 128,13 4-96,-12 2 48,18 0-80,-6 0 112,-10 6-152,9 19 144,-9-3-64,16-22-40,-4 24 0,-2 5 56,-12 1-16,14 3-40,4-33 0,-6 30 32,-2 3 40,3-3-56,1 1 48,4-31-64,-6 28 72,0-2-56,2 1 0,4-7 40,0-20-56,0 20 16,4-13-16,2 13-32,0-20-24,-6 0 56,19 4-88,-15-4-8,18-2-16,-6-14 8,-16 16 104,17-19-112,-1-3 72,2-2 8,0-5-48,-18 29 80,17-32-32,1-5-40,0 1-8,-12-3 64,-6 39 16,27-41-40,-21 5 24,14 1 48,-14 5-80,-6 30 48,18-22 0,-14 3-8,3 13 8,-1-2 8,-6 8-8,6-6 32,10 4 40,-16 2-8,6 4 96,-6-4-160,6 22 152,0-5-8,-2 7-48,0 6-48,-4-30-48,4 35 56,3 1-32,-1 3 96,0-2-40,-6-37-80,16 34 16,-12-1 40,2 1-96,0-1 128,-6-33-88,19 32 96,-15-1-48,14-7 48,-14 0-104,-4-24 8,20 19 0,-4-13 8,-9 10-64,13-16 40,-20 0 16,6 0-80,16-2 88,-5-6-80,1-19-112,-18 27 184,20-24-96,-14-6-136,19-3 104,-9-3 72,-16 36 56,16-41-112,0-2 8,-10-3 24,17-3 48,-23 49 32,6-53-40,12 2-16,-12-2-24,12 7 8,-18 46 72,7-45-56,11 6 0,-14 7 24,2 8-32,-6 24 64,16-19-16,-16 11 40,4 0 8,0 4-88,-4 4 56,0-2-88,4 2 160,-4 6 24,0 18 72,0-24-168,0 21 184,0 3-112,0 7 0,0 3 80,0-34-152,0 35 144,-2 3-104,2 1 32,-2 1-40,2-40-32,0 43 40,0-2 72,0-1-80,0-1 136,0-39-168,0 34 104,4-1-48,-4-5 104,7-3-264,-7-25 104,6 20 16,12-2 16,-12-12-96,10 11 24,-16-17 40,6 0-72,17 0-128,-17 0 56,18-2 104,-24 2 40,20-17-88,1 9 72,3-16 8,0 4-112,-24 20 120,25-25-80,-3-1-48,0-3 0,1-1 88,-23 30 40,18-31-168,4 1 24,-3-1 88,-1 3-56,-18 28 112,16-24 32,0 1-48,-9 5 0,11 12-24,-18 6 40,4-8 16,2 2 24,-2 4 16,2 2 0,-6 0-56,6 0 96,-2 16 56,-4-10-48,4 18 88,-4-24-192,0 21 88,0 3 64,4 3-48,-4 1-16,0-28-88,0 26 80,5 3 24,-5-1 48,4-1-104,-4-27-48,0 28 88,4 0-32,0-1 0,0-1 72,-4-26-128,4 27 72,0-5-40,12-4-32,-12-1-32,-4-17 32,18 4 0,-11 2-16,11 0-8,-12-6 24,-6 0 0,16 0-48,-10-2-8,21-14 16,-7-1-16,-20 17 56,20-20-88,1-4 40,-1 1-24,2-3-80,-22 26 152,23-25-48,-1-1 8,0-2 0,-3 1 24,-19 27 16,6-26-16,22 4-56,-22 1-56,16 3 160,-22 18-32,7-8-32,11-8 32,-14 14 104,2-1-176,-6 3 72,6 0 72,0 0 0,-2 7-88,0 9 184,-4-16-168,0 6 56,0 16 64,0-5-48,0 1-88,0-18 16,0 20 88,0 0-48,-2 1 144,-4-1-48,6-20-136,-2 20 96,-4-1 64,2-3-128,0-10 72,4-6-104,-2 22 40,2-18-56,0 2 8,-2 1-24,2-7 32,-2 0 0,2 0-56,0-3 8,4-3 8,-4 6 40,4-16-72,0 0 40,14-2 48,-14-5-120,-4 23 104,21-24-16,-15-2-24,12-3 8,-12 1 80,-6 28-48,20-31 24,-13-1-24,17-3-16,-18 1-8,-6 34 24,22-33-72,-5 5-32,-11 7 8,14 13 96,-20 8 0,6-16 8,10 14 96,-12 2-64,13 0-48,-13 4 48,-4-4-40,6 20 40,0-3 96,0 3-40,0 6-80,-6-26-16,6 31 16,-2 1 88,0 1-64,2-1 152,-6-32-192,6 33 0,1-3 0,9 1 88,-12-1-56,-4-30-32,6 27 112,10-3-24,-10 0-56,13-3-80,-19-21 48,6 16 32,18-10 72,-8 12-104,3-14 56,-19-4-56,18 4 0,4-4-160,2-2 144,1-4-8,-25 6 24,30-22-88,-1 2 40,-1-1 48,3-3 0,-31 24 0,26-24 88,0-5 0,3-1-72,-3-3 56,-26 33-72,23-34-40,-1-3 64,-4-2-48,-2-1 32,-16 40-8,7-41 0,13 3-72,-16 1 104,2 5-104,-6 32 72,0-31 56,0 5 0,0 3-56,-2 7 48,2 16-48,-6-6-48,-10 0 80,8 4 16,-13 2 24,21 0-72,-8 4 72,-14 16 33,6 1-17,-5 5-72,21-26-16,-18 31 48,10 3 8,-15 5-24,19 3 128,4-42-160,-8 43 104,2 2-24,2-1 24,-2-1 32,6-43-136,-2 41 24,0-3-64,2 1 80,4-5-128,-4-34 88,4 33 32,14-5-104,-1-1-24,-1-3-184,-16-24 280,18 18-465,-2-2 97,7-9-472,-1 9 32,-22-16 808,24 0-1184,1 4-561,-5-4-415,2 0-817,-22 0 2977,21-4-3528,-1-12-481,-2-1-3169,-18 17 7178</inkml:trace>
  <inkml:trace contextRef="#ctx0" brushRef="#br0" timeOffset="398">5023 78 9538,'0'0'0,"-2"0"1904,0 0-1680,2 0-224,-4 0-296,2 0-232,2 0-400,0 0-633,0 0 1561,30-20-2176,-30 20-2345,0 0 4521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08:19.412"/>
    </inkml:context>
    <inkml:brush xml:id="br0">
      <inkml:brushProperty name="width" value="0.04998" units="cm"/>
      <inkml:brushProperty name="height" value="0.04998" units="cm"/>
    </inkml:brush>
  </inkml:definitions>
  <inkml:trace contextRef="#ctx0" brushRef="#br0">295 22 5705,'0'0'0,"0"0"272,0 0 16,0 0-288,0-2 360,0 1 72,0-4 0,-5 3 8,5 2-440,-5-3 384,1 0-16,-9 1-40,10 1-24,3 1-304,-5 0 265,-9 0-9,11 0 48,-2 0-56,5 0-248,-13 0 280,10 0-40,-1 0-112,-9 0 40,13 0-168,-3 0 144,-2 0 16,0 0 8,-9 3 16,14-3-184,-3 5 176,-10 0 24,8 10 40,-9-10 0,14-5-240,-5 17 240,-9-2-32,10 2 32,-12 4-80,16-21-160,-5 23 144,-11 4 16,11 2-8,-10 0 89,15-29-241,-5 30 288,-9 1 32,11-1-24,-12-2 0,15-28-296,-3 30 256,-2 0-16,1-1-72,-1 0 0,5-29-168,-5 29 128,2 2-88,3 1 32,0-2-64,0-30-8,0 27 80,0-2-56,0-1 72,3-2-88,-3-22-8,5 22-48,8-1 64,-9-6-48,9 1-16,-13-16 48,5 15-128,10-11-208,-8 12-248,10-13-240,-17-3 824,13 5-1017,1-2-255,2 0-296,0-3-385,-16 0 1953,14 0-5777,-14 0 5777</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08:28.010"/>
    </inkml:context>
    <inkml:brush xml:id="br0">
      <inkml:brushProperty name="width" value="0.04998" units="cm"/>
      <inkml:brushProperty name="height" value="0.04998" units="cm"/>
    </inkml:brush>
  </inkml:definitions>
  <inkml:trace contextRef="#ctx0" brushRef="#br0">10 155 4208,'0'0'0,"0"0"0,0-2 1105,0-4-705,0-6 24,-3 7 8,0 2 16,3 1 32,-4 0-24,4 2-456,0 17 480,0-20-24,0 1-40,0-3 1,0 2-33,0 3-384,0-5 416,0 1-32,0 0-8,2 0-40,-2 4-336,2-5 288,-1 3-24,1-1-32,-1 2 16,-1 1-248,2-2 248,0 2 0,-1 0 8,1 0-16,-2 0-240,1 5 280,1 0-7,-2 10-17,0-15-256,0 5 248,0 11-16,0-3 0,0 1-16,0 3 16,0-17-232,0 17 200,0 1 24,0 1-8,0-19-216,0 19 192,0 1 0,0 1 0,0 1-32,1 0-16,-1-22-144,4 21 120,-1-1-32,1-1-24,0-2 24,-4-17-88,3 16 64,0-3 80,0-8-48,0 10 0,-3-15-96,3 4 104,-1-1-8,0-3 32,-1 0 32,-1 0-160,2 0 168,-1-2-24,1-3 9,-1-9-41,-1 14-112,2-12 96,1-4-24,-1-5 8,1-1 16,-3 22-96,3-24 24,-1-1-16,1-2 24,0 0-48,-3 27 16,3-28 16,0 3 40,1-1-40,-1 0-32,-3 26 16,4-26 40,1 1-40,0 1 0,1 4-48,-6 20 48,7-18 8,-1-2-40,6 7 40,-7 1 16,-5 12-24,7-5-32,7-1 8,-11 1-40,2 2 24,-5 3 40,6 0-48,-1 0 0,1 4 8,0 11 80,-6-15-40,13 12 0,-10 3 8,3 3 8,1 3 8,-7-21-24,6 21 48,7 2-24,-10-1 56,3 4-112,-6-26 32,7 25 104,5-1-32,-7 1-24,8-1 40,-13-24-88,4 22 24,12 0 0,-10-2 16,10-1 8,-16-19-48,13 16 16,-1-2 32,1-1-24,1-8 24,-14-5-48,14 14 48,2-11 16,2 0 24,-3-3-72,-15 0-16,15 0 120,0 0-32,-2-5 8,-7-7 16,-6 12-112,15-13 72,-11 1-56,12-6 56,-11-1 24,-5 19-96,14-20 48,-9-6 40,1 4-64,7-3-32,-13 25 8,3-25 24,2 3 24,-1-2-48,1 3-24,-5 21 24</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08:33.910"/>
    </inkml:context>
    <inkml:brush xml:id="br0">
      <inkml:brushProperty name="width" value="0.04998" units="cm"/>
      <inkml:brushProperty name="height" value="0.04998" units="cm"/>
    </inkml:brush>
  </inkml:definitions>
  <inkml:trace contextRef="#ctx0" brushRef="#br0">89 225 6657,'0'0'0,"1"0"480,-1 0-480,0 0 520,0-2 32,0 1-16,0-1-40,0 2-496,0-1 457,0-1-9,0 1 8,0-3 40,0 4-496,0-4 456,0 2 0,0-3-16,0 1-56,0 4-384,0-5 360,0 0-56,0 0-40,0 2-40,0 3-224,0-1 185,0-1-49,0 0 8,0 1 16,0 1-160,0 0 184,-3 0 32,0 0 24,-2 0-24,5 0-216,-4 3 224,0 2-16,0 11-24,-1-12 24,5-4-208,-5 21 192,0-5 40,-9 1-48,11 0-16,3-17-168,-5 19 168,-7 0-40,9 0 32,-1 0 24,4-19-184,-4 18 192,0-1 8,1 0-32,3-1-48,0-16-120,0 16 96,0 0-8,0 1 8,2-1 1,-2-16-97,5 16 104,-1-4-24,1 1-32,1 0-16,-6-13-32,13 4 72,-8 9 0,7-13 64,-5 3-48,-7-3-88,16 3 72,-10-3 32,8 0-32,-9-3 16,-5 3-88,14-6 64,-9-7 32,1 8 8,7-12-56,-13 17-48,3-16 88,2-1-56,-1-4-56,0 1 80,-4 20-56,3-21 72,-2-1-48,1 2-32,-2-1 16,0 21-8,0-19-40,0 0 72,-3 2 0,-2 1 8,5 16-40,-5-14 48,-7 1-56,8 7 56,-8-12-72,12 18 24,-3-4-80,-10-3 72,10 3-56,-10-1 48,13 5 16,-5-5-8,-7 4 16,9-1-96,-10 2 64,13 0 24,-3 0-24,-2 3-16,0 0 80,1 1-48,4-4 8,-4 3-32,1 0 48,3-3-64,0 3 32,0-3 16,0 3-8,0 0-16,0 0 32,3-3-16,-3 0 8,5 4 0,0-4 0,1 3-32,8 0 64,-14-3-32,5 3-16,13-3 32,-6 3 8,2-3-40,-14 0 16,15 3 0,-1-3-8,3 4 32,1-4-40,-18 0 16,17 0-40,0 0 72,2 0-64,-3 0 64,-16 0-32,16 0 0,-2 0-16,0 0 32,-7 3 8,-7-3-24,14 3 48,-9 2 0,1 7-32,7-9-8,-13-3-8,3 15 0,1-11 16,1 14 24,0-6 8,-5-12-48,5 5-88,-4 16 128,2-9 56,-1 2-32,-2-14-64,2 15 168,-1-1-48,1 0-64,-1-1 8,-1-13-64,2 14 128,-2-1-40,0-1 0,1 1 40,-1-13-128,0 5 64,0 9-8,0-11-8,0 0-24,0-3-24,0 3 64,2-3 8,-2 0-8,0 0 40,0 0-104,2-1 88,-2-6-8,1-10 0,2 1-40,-3 16-40,4-17 40,0-4-16,1 1-40,0-1 40,-5 21-24,4-22 72,3-2-48,-1-1 16,7 0-24,-13 25-16,5-22 24,1 0-40,8 0 56,-9 3-24,-5 19-16,14-19 0,-8 1-16,12 4 16,-6 0-40,-12 14 40,13-5-8,1-7-8,0 10 32,1-1-32,-15 3 16,12-2 64,1 2-48,-8 3-32,10 2 32,-15-5-16,5 13-56,11-9 56,-11 11 24,9-1-48,-14-14 24,5 16 0,7-12-24,-7 15 0,1-14 32,-6-5-8,13 16 32,-8-11-8,-1 9-40,9-11 16,-13-3 0,3 3-8,2 0 8,0-3 32,-1 0-32,-4 0 0,5 0 32,0 0-8,-2-1-24,0-4 24,-3 5-24,3-5 0,1-1 16,-3-7 0,2 10 24,-3 3-40,2-6-16,-1 0 32,1 1-16,-2 0-16,0 5 16,0-5 0,0 4-40,0-1 40,0 2-24,0 0 24,-3 3 0,3 2 0,-3 8-32,3-9 48,0-4-16,-3 19-16,3-4-8,0 0 24,0 3-24,0-18 24,0 19 8,0 0 8,0 0-16,0-2 16,0-17-16,0 16 0,0 1 8,0-1-8,0 0-8,0-16 8,0 14 24,0 0 0,0-9-8,0 11 40,0-16-56,-4 3 40,4 2-40,-3-2 48,3-3 16,0 0-64,-3 0 56,3 0-16,-3-3 16,3-10 8,0 13-64,0-13 64,0-1 16,0-5-40,0-1-40,0 20 0,2-21 40,1-1-40,1-2 48,3-3-40,-7 27-8,6-26 16,7-3 40,-9 2-48,9 2 24,-13 25-32,13-25-16,-1 0-8,-5 2 8,12 6 40,-19 17-24,6-14 0,11 8 0,-4-7-24,-7 11 104,-6 2-80,16-3-16,-11 3 8,9 3-8,-9 12-64,-5-15 80,12 14-16,-7 0 56,0 8-8,1 2-104,-6-24 72,6 25 40,-1 2 16,0-2-40,1-1 48,-6-24-64,5 25 24,0-3-8,-1 0 40,1 0 81,-5-22-137,5 18 40,0-2-96,-1-1 80,1 0-32,-5-15 8,5 4 40,0 14 40,-1-15-56,1 2-24,-5-5 0,3 3 16,2-3 8,0-2 32,-1-3 16,-4 5-72,5-15 80,2 8-40,5-12 32,-5 0-88,-7 19 16,15-17 40,-8-3 0,8-4-40,-8 0 56,-7 24-56,16-25-24,-4 0 24,-6 1 8,12 2-72,-18 22 64,6-24 40,12 2-56,-12 1-8,10 4 24,-16 17 0,4-13-32,9 10 24,-8 2-8,0-1 32,-5 2-16,4 0-40,1 0-32,0 13 48,-1-1 32,-4-12-8,7 16 0,-2 3-8,-1 2 32,3-1-96,-7-20 72,4 21 0,3-2 56,-1 1 16,0 1 40,-6-21-112,7 17 48,5 2 40,-9-3-104,4 0-152,-7-16 168,12 14 48,-7-1-48,1-10 8,7 9 176,-13-12-184,5 4 8,1 0-128,7-1 160,-9-3-64,-4 0 24,5 0-16,2-3 152,5-1-96,-7-9 32,-5 13-72,6-13 80,8 1-24,-9-3-40,9-5 8,-14 20-24,7-19 16,7-2 0,-8 1-16,7 2 40,-13 18-40,6-20 0,8 1-32,-7-2 88,7 2-80,-14 19 24,6-18 24,10 2-24,-11 2-24,11 9-32,-16 5 56,6-13-16,8 12 0,-9-3 16,9 3 48,-14 1-48,5 0-32,7 0 8,-7 3 24,9 0-16,-14-3 16,5 5 16,8 8-16,-9-10 8,9 1 24,-13-4-32,5 15-16,1-12 0,-1 2 8,0 9-8,-5-14 16,4 3 0,0 2 40,-3-1-40,1-4 16,-2 0-16,0 0 56,0 0-16,-5-1 0,5 1-40,-5-5 32,-9 0-64,11 1 24,-11-11-24,14 15 32,-5-4-24,-11-9 64,3 10-24,9-3-8,4 6-8,-19-7 0,14 2-8,-12 1 8,4 1 0,13 3 0,-13-2 0,1 2-16,-1 0-40,8 5 16,5-5 40,-19 12 0,15-7 8,-11 16 24,12-6-32,3-15 0,-3 21-40,0-4-8,0 2 40,3 0 8,0-19 0,0 16 8,0 1-16,0-1-24,0 2 32,0-18 0,3 15 16,2 0-16,7-3 40,-7-7-24,9 9-32,-14-14 16,5 3-24,9 0 8,-7-3 0,8 4 48,-15-4-32,7 0 64,9 0-64,-12-4 16,12-2 0,-16 6-16,6-16 16,10 4-8,-10-2-8,7-4 16,-13 18-16,5-19-24,7-1 32,-7-2-8,8 1-8,-13 21 8,3-19-16,2 0-16,1 5 64,-1 8-32,-5 6 0,5-15 0,-2 14 24,0-2-48,2 1 24,-5 2 0,3 0 0,2 3 0,-2 13 0,0-2-40,-3-14 40,5 16 0,-2 1 24,0 1-24,0-1 40,-3-17-40,3 21 0,2-2 48,8 0-64,-10 0 16,-3-19 0,12 15-16,-7 3-40,11-4 72,-10-1-16,-6-13 0,14 12 0,-7-7-40,7 0 24,-8 7 112,-6-12-96,15 0 16,-11 0-16,9 0-16,-8 0 32,-5 0-16,14-4 24,-9-9 104,9 7-72,-9-13-96,-5 19 40,14-18 40,-10-1-72,11-4 48,-11-1-16,-4 24 0,13-25-24,-10-2 120,2-3-96,1-2 0,-6 32 0,5-31 16,0-1-144,-1 5 128,1 2 80,-5 25-80,3-21-8,1 2 32,-1 5-24,-2 8-128,-1 6 128,2-6 48,-1 1-136,1 2 88,0 3 40,-2 0-40,1 0-8,-1 12 104,2-7-112,-2-5 16,0 22 0,1-1 72,1 1-32,0 5 88,-1 3 40,-1-30-168,3 30 72,0 3-32,1-2 56,0 1-120,-4-32 24,5 28 64,0 1 24,0-4-48,7-1-24,-12-24-16,5 25 16,1-1-32,7 0-8,-8-2 32,-5-22-8,17 22-40,-4-3-16,1-2-320,2-1-488,-16-16 864,17 14-1601,2-9-1191,5 14-1993,1-7-4785,-25-12 9570,0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08:57.380"/>
    </inkml:context>
    <inkml:brush xml:id="br0">
      <inkml:brushProperty name="width" value="0.04998" units="cm"/>
      <inkml:brushProperty name="height" value="0.04998" units="cm"/>
    </inkml:brush>
  </inkml:definitions>
  <inkml:trace contextRef="#ctx0" brushRef="#br0">195 101 11298,'0'0'0,"-5"-14"272,-8 0-376,13 14 104,-3-14 112,3 1 424,0 13 208,0-2 64,0 2-808,2 0 873,1 0 23,-1 3-8,-1 12 0,-1-15-888,0 12 768,0 7-48,0 7 73,0 4-105,0-30-688,2 30 520,-2 0-88,1 0-184,1 1-56,-2-31-192,0 29 208,2 1-40,-2-2-32,0-3-56,0-25-80,0 27 8,0-2 24,0-1-48,-4 0 32,4-24-16,0 20 24,0 2-184,-3-3-248,0 2-272,3-21 680,-3 17-1072,0-2-289,3-11-255,-3 12-264,3-16 1880,-4 3-2201,1 2-263,3 0 79,-3-2-3088,3-3 5473,0 0 0</inkml:trace>
  <inkml:trace contextRef="#ctx0" brushRef="#br0" timeOffset="1534">4 378 13762,'0'0'0,"0"0"0,-3-5 1041,3 2-1393,0-2 128,1 0 432,-1 5-208,16-3 432,-2-2 16,2 2-64,3 2-72,-19 1-312,19-2 336,1 0 64,1 1-8,1-1 24,-22 2-416,22-4 424,0 0-64,2 0-32,1-1-47,-25 5-281,24-5 200,-2 0-40,2 1-24,-4-1-72,-20 5-64,21-5 48,-5 0 16,-2-1 8,-2 0-8,-12 6-64,5-5 128,9-8-80,-10 9-16,0-3 8,-4 7-40,5-14 40,0 9 8,-4-9-24,-1 9 56,0 5-80,0-14 56,0 13 48,-3-2 64,-2-1-8,5 4-160,-12 0 152,7 0 16,-8 4-24,9 0 8,4-4-152,-13 14 192,10-1 8,-10 3 8,10 1 0,3-17-208,-5 19 168,1-1 24,0 1 0,4-2 8,0-17-200,0 16 192,0 1-16,5-1-96,0 0 41,-5-16-121,14 14 152,-9-1-48,11-9 8,-2 15-32,-14-19-80,14 5 40,0 9 16,1-11 16,0 0-48,-15-3-24,16 4-16,0-4 16,0 0 48,0 0-40,-16 0-8,15 0 88,0-5-88,-1-1 0,0-9-16,-14 15 16,13-6-96,-9-11 16,9 2-88,-10 0 8,-3 15 160,3-18-168,-1 1-33,-2-2 25,0 0-16,0 19 192,-3-16-144,-2-4 8,-8 1 32,9-2 24,4 21 80,-16-20-80,11-1 32,-11 4 8,13 3 0,3 14 40,-14-15-56,9 9 48,-7-8-32,8 9 24,4 5 16,-4-14 24,0 11-32,1-4 16,0 3 24,3 4-32,0-4 8,0 3 8,0-1-8,5 2 48,-5 0-56,5 0 40,9 3 16,-8 1 48,12 8-24,-18-12-80,17 3 88,0 2-8,4 8 32,1-10-8,-22-3-104,24 13 96,-2-9-16,0 9 0,0-8 16,-22-5-96,22 17 105,-1-4 7,-2 1 8,0 3-64,-19-17-56,17 19 96,-3-1-32,0 1 24,-9-2 48,-5-17-136,14 21 136,-9-1-40,1-1 16,-1 3 0,-5-22-112,2 17 112,-1 1 8,-1-1 24,0-4-48,0-13-96,-3 14 112,0-9-32,-2 7-24,0-8 0,5-4-56,-4 3 16,-1 0 24,2-3-24,0 0 24,3 0-40,0-2 48,0-2-24,0-11 8,0 3-32,0 12 0,1-16 40,4-3 0,1-2-40,9-1 32,-15 22-32,6-25-40,11 1-8,-4 1 8,1-3-16,-14 26 56,16-26-56,0 0 16,-1 1-8,1 1 64,-16 24-16,16-17 0,0 3-40,-2 9 24,0 0-24,-14 5 40,13-4-32,-7 4 32,10 0 0,-10 3-24,-6-3 24,15 12 24,-11-7 24,9 16 32,-8-4 16,-5-17-96,4 21 120,3 1-24,-1 1-8,0 1 24,-6-24-112,7 21 80,-1-1 40,7-1-24,-9-2-8,-4-17-88,18 19 72,-12-3-32,15 0 32,-7-3-24,-14-13-48,17 4 72,1 11 0,-3-15-32,4 3 16,-19-3-56,21 3 48,1-3 8,2 0 16,-2-2-16,-22 2-56,20-12 56,1-1-8,-2 0-8,0-4 24,-19 17-64,17-16 8,-1-3 8,-2 0-16,-8-3-72,-6 22 72,15-24 16,-11-1-72,1-2 8,0 1 8,-5 26 40,5-26-56,-4 1 64,-1 3-16,0 1-8,0 21 16,-3-17-48,-2 4 48,-9 7-24,9 1-8,5 5 32,-16-4-32,12 2 8,-15 2 40,6 13-16,13-13 0,-14 15 56,9 4-40,-12 3 8,14 2 24,3-24-48,-5 30 72,0-1-16,0-1 16,5 2 32,0-30-104,0 25 88,0 1-16,5-1-32,8-3-24,-13-22-16,5 22-24,12-3 8,-3-2 32,2 1 24,-16-18-40,17 17 16,4-1-16,-2 0-136,3-12-112,-22-4 248,22 13-456,3-10-264,1 0-208,-3 1-288,-23-4 1216,26 3-1473,-3-3-335,1-2-217,-2-3-207,-22 5 2232,22-12-2529,-3 5-159,2-10 135,-17 15-1392,-4 2 3945,21-20-3600,-21 20 3600</inkml:trace>
  <inkml:trace contextRef="#ctx0" brushRef="#br0" timeOffset="1535">1954 33 9610,'0'0'0,"0"-6"1952,-3-10-1352,3 16-600,-3-5 576,3 1 208,0 2 145,3 2 15,-3 0-944,5 3 888,0 15 64,-1-4-40,1 3-39,-5-17-873,3 21 800,2 4-88,0 5-72,0 5-48,-5-35-592,4 38 448,3 1-24,-1 1-32,7-2-56,-13-38-336,4 37 337,3 1-105,5 2 16,-9 1-32,-3-41-216,5 38 184,0 0-16,0 0 0,-1-2-56,-4-36-112,2 35 96,0-2-16,-2-5-32,0-2-8,0-26-40,-5 20 40,-8-1-8,8-5-64,-12-9-160,17-5 192,-13 14-448,-2-14-296,-1 0-489,-2 0-375,18 0 1608,-19-1-2296,-1-14-1073,3 9-608,-2-14-3761,19 20 7738</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10:17.091"/>
    </inkml:context>
    <inkml:brush xml:id="br0">
      <inkml:brushProperty name="width" value="0.05" units="cm"/>
      <inkml:brushProperty name="height" value="0.05" units="cm"/>
    </inkml:brush>
  </inkml:definitions>
  <inkml:trace contextRef="#ctx0" brushRef="#br0">192 252 5249,'0'0'0,"2"0"1176,2-2-456,1-2-104,-5 4-616,5-5 760,0 0 137,-2-1 63,-2-7-48,-1 13-912,3-5 824,-1-7-104,0 7-24,-1-1 17,-1 6-713,2-14 672,-1 9-56,-1-11-32,0 10-32,0 6-552,0-18 544,0 12 16,0-11 8,0 4-63,0 13-505,-3-13 504,0-1-56,0 2-48,0 5-24,3 7-376,-5-16 304,0 12-72,1-9 16,-1 10-32,5 3-216,-5-3 224,-8-2 0,13 3-32,-4 1-8,4 1-184,-15 0 200,12 0-56,-1 0 56,-9 5-8,13-5-192,-3 14 144,-10-9 33,10 10-41,-2-2 0,5-13-136,-14 16 168,11 4 24,-2 4-32,-7 3 8,12-27-168,0 28 168,-4 2-48,0-1 8,0 2 40,4-31-168,-4 33 96,-1 1 16,0-1-8,2 2-80,3-35-24,-3 31 96,0 2-80,3-1 24,-3-2 8,3-30-48,0 28 0,0-1 112,-4-3-184,1-4-168,3-20 240,0 19-264,-3-3-320,0 0-144,0-11-217,3-5 945,0 15-1280,-3-11-296,-2-4-329,2 3-327,3-3 2232,-5 0-2657,2-2-287,0-3 191,-2-7-2640,5 12 5393,0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10:21.747"/>
    </inkml:context>
    <inkml:brush xml:id="br0">
      <inkml:brushProperty name="width" value="0.05" units="cm"/>
      <inkml:brushProperty name="height" value="0.05" units="cm"/>
    </inkml:brush>
  </inkml:definitions>
  <inkml:trace contextRef="#ctx0" brushRef="#br0">13 408 10162,'0'0'0,"-3"0"1640,3 0-1640,-3-2 520,0 2-160,0 0 160,3 0 192,0 0-712,1 0 793,1 0-33,2 0-184,3 0-88,-7 0-488,14 0 456,-1 0 32,-1 0-64,4 0-56,-16 0-368,16 0 312,3 3-103,0-3-1,1 0 0,-20 0-208,21 0 184,-1 0-24,2-1 64,-1-1-112,-21 2-112,19-3 112,2-2-32,-1 1-64,2 0 56,-22 4-72,21-4 40,-2-1-16,0-1-8,-2-1-8,-17 7-8,14-12 40,2 8 24,-3 0-48,-1-1-8,-12 5-8,7-14-8,8 9 16,-10-9 48,9 1-24,-14 13-32,5-5 24,0-7 8,0 7-32,-1-9 0,-4 14 0,3-5 48,1-9-32,-3 9 16,1-1 48,-2 6-80,1-13 8,1 12 48,-2-4-32,0 0-8,0 5-16,0-1 24,0-3 0,0 1 0,0 2 0,0 1-24,0 0 32,-3 0-32,0 0 24,3 0-40,0 0 16,-4 4 0,1 1 0,0 8 24,0-8 16,3-5-40,-3 15 40,0-2 8,-1 1 16,1-1-8,3-13-56,-3 16 64,0-1 0,0 6-16,0-2 8,3-19-56,0 19 40,0 3 32,1 0-32,1 2 16,-2-24-56,3 23 40,2 0-32,-1-1-16,1 0 8,-5-22 0,13 20 8,-8-1 8,1 0 8,7-1-24,-13-18 0,4 15 56,9 0-56,-7-3 8,10-7 8,-16-5-16,13 13-88,-1-13 32,3 3-8,-1-3 8,-14 0 56,14-2 32,0-3-32,0-12 0,1 1 48,-15 16-48,14-17 80,2-5-32,-2-3 24,-2-2-24,-12 27-48,15-32-24,-9-4 64,10-2 0,-4-3 88,-12 41-128,7-41 24,10 1-8,-4 7-16,-1 5-168,-12 28 168,13-26 8,1 4 48,-1 3-72,1-1 96,-14 20-80,13-19-16,-7 3-8,11 2 16,-12 8-48,-5 6 56,16-5-40,-10 0-48,10 3 32,-10 2 40,-6 0 16,16 0-72,-3 5 8,-7 0-8,10 12 24,-16-17 48,6 5-40,10 11 40,-11-11-16,7 10-56,-12-15 72,5 5 8,0 11-32,1-11 48,-1 10-24,-5-15 0,5 5 0,-1 0 0,0 8 0,-1-13-24,-3 0 24,1 0-8,1 0 8,-2 0-32,0 0 112,0 0-80,0 0-24,-3-2 0,0-4-16,-2-9-88,5 15 128,-13-12 8,10 5-32,-10-10 24,10 11 24,3 6-24,-12-18 0,7 6 24,-11 7-24,11-9 32,5 14-32,-15-5 8,10 0-56,-11 1 88,11-1-72,5 5 32,-19-5 16,15 4-32,-12 1 32,11 0-32,5 0 16,-16 4 40,12 14 16,-9-3-8,8 3-8,5-18-40,-14 24 24,11-2 96,-2 4-96,-8 1 40,13-27-64,-3 27 24,0 3-24,0-3 56,3 1 64,0-28-120,-3 27 32,3-1-104,0-4 80,0 0-72,0-22 64,1 22 64,2-5 0,2-1-64,2-3 40,-7-13-40,12 3-48,-9 2 88,10-1-80,-7-4 64,-6 0-24,15 0-24,-11-1-16,12-4 0,-11-12 16,-5 17 24,16-16 0,-10-3-80,10-5 80,-12 1-24,-4 23 24,15-27-40,-11-2 104,3-1-64,5 3 24,-12 27-24,3-28 16,4 3 0,-1 3-16,0-4-16,-6 26 16,7-19 48,5 2-72,-10 3 48,3 0 48,-5 14-72,4-7-16,0-5 64,0 10 24,1 2-8,-5 0-64,5 0 104,0 3 40,-1 13-8,1 1-56,-5-17-80,5 22 104,0 7 0,-2 4-48,0 5 32,-3-38-88,3 39 40,0 4-80,-1 3 40,1 1 40,-3-47-40,1 51 72,1-2-64,0 0 48,-1 0-16,-1-49-40,2 47-8,-1-1 16,1 0 48,-2-7-80,0-39 24,0 35 8,0-2 88,0-4-120,0-4 64,0-25-40,0 19 24,-3-5-8,0-1-8,-2-9-136,5-4 128,-5 4-152,0-4-104,-7 0 72,9-15 40,3 15 144,-5-14-96,-9-6-48,11-6 64,-2-2-8,5 28 88,-13-33-104,10-2 88,-2-8-96,0-1 32,5 44 80,-4-46 8,1 0-112,3 2 136,0 3-32,0 41 0,1-39-64,4 2 112,1 1-112,8 3 24,-14 33 40,7-32-48,10-1-8,-3 3 56,1 0-24,-15 30 24,15-28 0,3 1-24,-2 3 8,1 2 16,-17 22 0,16-22 16,-1 0 8,3 1-8,-1-1-8,-17 22-8,18-20 0,1-3 16,-4 3 8,3 3 24,-18 17-48,16-13 72,-2 8-40,-2-7 40,1 10-24,-7-1-8,-6 3-40,15-2 88,-11 2-32,3 0 64,-7 0-120,12 3 184,-9 10 0,2 0 24,0 2-72,0 6-72,-5-21-64,4 24 104,-2 1 32,0 3-24,-2 1-8,0-29-104,0 30 40,0 1-16,0 1 48,0 0 49,0-32-121,0 30 56,0 0-56,0-2 40,0-1 40,0-27-80,0 25 40,0-4-8,0-1-32,0-4-32,0-16 32,1 5 0,2 9 72,2-14-88,-2 0-144,-3 0 160,5 0-72,0-3-24,1-3 15,7-12 57,-13 18 24,4-17-32,9-5-32,-8-5 48,9-3 16,-14 30 0,6-33-64,10-1 40,-3 1-16,1 3 64,-14 30-24,13-27-24,-1 4-8,1 2 48,-1 5-72,-12 16 56,13-14 32,-7 2-64,10 7 32,-10 0-24,-6 5 24,15-3-16,-11 3 88,11 0-104,-11 14 8,-4-14 24,13 13 64,-8 4-24,1 4 16,7 1 48,-13-22-104,3 23 40,2 1-24,1 1 64,0 4-88,-6-29 8,7 28 49,-1-1-17,0 0 8,1-2 16,-7-25-56,4 26 80,9-3-24,-8-1-8,1-4-8,-6-18-40,13 14 48,-9-9 0,12-1-16,-10 0-32,-6-4 0,16 0-72,-9-2-8,8-4 24,-8-12 16,-7 18 40,15-20-16,-2-2 64,0-5-80,1-3-8,-14 30 40,13-33 16,-1-2-56,2 2 48,-1-2-32,-13 35 24,13-33 24,-7 3-24,8-2-24,-9 2 136,-5 30-112,13-27-48,-9 2 64,1 5 0,1 5-16,-6 15 0,5-4-32,0-3 104,-4 4-8,1 2-8,-2 1-56,2 3 128,-1 9-32,1 6-32,-2 1-8,0-19-56,1 20 128,1 5-80,0 1 24,-1 2-16,-1-28-56,2 29 72,-1-1-64,2 0 24,1 2-8,-4-30-24,4 32 32,1-2-64,0 0 8,0-3-32,-5-27 56,6 25-112,0-1 40,0-2-160,7-3-160,-13-19 392,5 16-649,1-4-255,7-7-168,-10 0-536,-3-5 1608,6 3-1841,8-3-399,-9 0-785,9-5-224,-14 5 3249,5-14-6417,-5 14 6417</inkml:trace>
  <inkml:trace contextRef="#ctx0" brushRef="#br0" timeOffset="1571">1845 280 7609,'0'0'0,"5"0"1921,-5 0-1921,5 0 576,9 0-400,-1 0-128,3 0 104,-16 0-152,18 0 288,5 0 72,2 0 56,2 0-72,-27 0-344,28 0 224,4-2-104,-2 1-56,1-1-40,-31 2-24,32-3 24,-1 0-16,-2 0-8,-1 1-8,-28 2 8,27-3-128,-3 0-224,1 0-304,-4-2-368,-21 5 1024,19-5-1417,-2 2-239,4 3 88,-9-3-2497,-12 3 4065,0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10:23.629"/>
    </inkml:context>
    <inkml:brush xml:id="br0">
      <inkml:brushProperty name="width" value="0.05" units="cm"/>
      <inkml:brushProperty name="height" value="0.05" units="cm"/>
    </inkml:brush>
  </inkml:definitions>
  <inkml:trace contextRef="#ctx0" brushRef="#br0">12 0 9418,'0'0'0,"0"0"584,-3 0-696,-2 0-248,5 0 360,-3 3-361,3 1 105,0-1 48,0 1-160,0-4 368,0 4-792,0 0-352,0 0-3289,0-4 4433</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10:25.286"/>
    </inkml:context>
    <inkml:brush xml:id="br0">
      <inkml:brushProperty name="width" value="0.05" units="cm"/>
      <inkml:brushProperty name="height" value="0.05" units="cm"/>
    </inkml:brush>
  </inkml:definitions>
  <inkml:trace contextRef="#ctx0" brushRef="#br0">181 283 5017,'0'0'0,"0"-2"640,1-1-224,-1-1-72,0 4-344,0-5 344,2 2 24,-2-1 32,0 3-24,0 1-376,2-5 384,-2 4 0,0-3 24,0 3 41,0 1-449,0-3 528,0 0 24,0 1 24,0-1 0,0 3-576,0-3 544,0 1-8,-4 0 8,1 1-24,3 1-520,-3 0 505,-2 0-57,1-2-24,-9 2-16,13 0-408,-3-1 336,-10 1 8,10 0-32,-10 0-40,13 0-272,-3 0 264,-9 3 8,7 0-8,-9 2 0,14-5-264,-5 12 248,-9-12-32,9 13 25,-8-10-49,13-3-192,-4 14 176,-9-9-40,10 13-40,-10-6 24,13-12-120,-3 14 88,-2 2 0,2-2-24,0 4-56,3-18-8,-3 14 24,3 0-24,0 2 16,0-3-8,0-13-8,0 14 32,0-9 0,5 14-32,-1-15 40,-4-4-40,13 14 0,-8-9-16,7 9 32,-7-10-8,-5-4-8,16 3 0,-4 0 0,1 0-8,0-3-8,-13 0 16,14 0 0,0-1 0,-1-4-24,1-2 40,-14 7-16,13-17-40,-1 11 40,1-15-8,-7 4-32,-6 17 40,16-18-48,-13 0-56,4-3-8,-3 0 8,-4 21 104,5-20-136,0-1 8,-4 4 48,1 1 64,-2 16 16,1-16-24,-1 2 0,0 2 24,0-1-24,0 13 24,0-3 24,-3-4-24,0 1 40,0 1-16,3 5-24,-3-4 0,-2 1 8,2 1-8,-2 2 0,5 0 0,-3 0 24,0 0-8,0 0-32,3 3 16,0-3 0,0 3 0,0-3 24,0 0-8,1 5 40,-1-5-56,5 3 16,0 0-40,9 0 8,-9 1-16,-5-4 32,14 3 8,-8 0-8,12-3 40,-6 0 24,-12 0-64,13 0 0,0 0 8,-1-2-16,2 1 8,-14 1 0,7-5 8,10 3-8,-11-2 16,10 2-32,-16 2 16,5-3 16,9-2 32,-9 4-48,1-1 8,-6 2-8,13-1 16,-12-1-8,4 2 56,-2 0-16,-3 0-48,2 3 48,-1 0 40,1 0-16,-2 2 40,0-5-112,0 13 112,0-8-8,0 10 16,0-2-16,0-13-104,0 14 160,0 0-56,0 2-16,0 2-8,0-18-80,0 19 72,0-1-16,0 0 8,0 1 0,0-19-64,-3 14 24,3 2 64,0 0-24,0-12 0,0-4-64,0 18 48,0-14 16,0 1-32,0 8 32,0-13-64,0 0-16,0 0 0,1-2-32,-1 2 48,2-5-16,1-9-8,2 8 0,0-13 8,-5 19 16,12-17-48,-7-2 48,1-3 0,9-2-16,-15 24 16,4-24 32,3 2-24,7 0-8,-9 1 24,-5 21-24,6-20 0,7-1-24,-9 6 0,9 0 0,-13 15 24,5-12-16,7 7-24,-7-9-56,0 12 40,-5 2 56,12-5-112,-8 4-56,0-1-24,1 2-192,-5 0 384,5 0-528,0 5-248,-1 0-393,-1 7-567,-3-12 1736,5 4-2553,0 0-911,1 12-3314,-6-16 6778</inkml:trace>
  <inkml:trace contextRef="#ctx0" brushRef="#br0" timeOffset="1585">1001 221 6513,'0'0'0,"1"-4"1424,1-11-864,1 0-376,0-1-40,-3 16-144,2-16 280,-2 2 161,0-2 175,0 2 64,0 14-680,-3-13 712,-1-3-40,1 4 40,-2 5 16,5 7-728,-4-15 721,-1 8-1,0-5-56,2 7-88,3 5-576,-5-13 584,1 10-24,-1 0-32,-8 0 0,13 3-528,0-2 505,-5 2 39,1 0-64,-9 3-88,13-3-392,-3 5 400,0 8-80,-2-8-24,0 12-24,5-17-272,-4 17 184,-1 1-56,2 4-24,0 0 56,3-22-160,0 24 96,-4 1-8,4 0-24,0 4-128,0-29 64,0 26 24,0 1-24,2 0-32,0-2 16,-2-25 16,3 26-80,-2-3-104,1 1-104,-1-5-208,-1-19 496,2 21-680,-2-4-232,0-1-192,0 1-113,0-17 1217,0 13-1432,0-1-136,-5-8-193,2 0-159,3-4 1920,-5 5-2057,2 0 97,3-1 312,0-4-2185,0 0 3833,0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10:28.938"/>
    </inkml:context>
    <inkml:brush xml:id="br0">
      <inkml:brushProperty name="width" value="0.05" units="cm"/>
      <inkml:brushProperty name="height" value="0.05" units="cm"/>
    </inkml:brush>
  </inkml:definitions>
  <inkml:trace contextRef="#ctx0" brushRef="#br0">11 566 4440,'0'0'0,"0"-4"1241,0 4-1241,-3-7 968,-1-8 32,0 10-40,4-2-47,0 7-913,2-12 848,3 7-160,1-1-88,8-8-56,-14 14-544,7-5 440,10-2-40,-3-7-72,2 10-56,-16 4-272,17-13 224,1 7-31,-1-9-33,2 11 0,-19 4-160,21-18 192,-1 12 72,-1-10-16,2 4-24,-21 12-224,19-13 136,-1-3-32,0-1-24,1 1 16,-19 16-96,17-19 80,1 3-16,-3 0 0,-2 1 32,-13 15-96,6-13 72,10 8-16,-11-1 40,7-7-24,-12 13-72,4-1 184,0-1 48,1 1 56,-2 1 8,-3 0-296,3 0 248,-1 4 32,1 10-64,-1-1-16,-2-13-200,1 16 136,1 3 16,-1 6-32,-1-1 41,0-24-161,0 27 136,0 0-32,0-2 32,0-2-40,0-23-96,0 26 224,0-4-48,0-2-16,0-1 16,0-19-176,2 21 120,1-2 32,0-2 0,1 1-24,-4-18-128,4 12 64,1-7 24,0 11-32,-1-13-32,-4-3-24,7 3 24,5-3-48,-8 0 0,8-2-8,-12 2 32,5-6-8,9-11-80,-8 1 8,10-5 8,-16 21 72,7-20-56,10-4-8,-11 1-8,10 0-8,-16 23 80,13-23-24,-9 2-8,12 4 40,-11-1-8,-5 18 0,13-12 0,-9 6 16,1-9-32,1 11 32,-6 4-16,7-5 0,-3 0 0,1 4 24,-2 1 16,-3 0-40,5 0 112,0 4 40,-2 10 48,0-9 8,-3-5-208,5 21 152,1-4 16,1 2-56,5 0 48,-12-19-160,5 21 168,1-3-16,8 0 72,-9 1-40,-5-19-184,16 17 176,-10-1 32,12 1-16,-4-1-8,-14-16-184,14 14 216,2 1-96,1-11-63,4 1 15,-21-5-72,20 5 40,1-2 8,1-3 40,0 0-80,-22 0-8,22-2 0,0-4 16,0-8 24,1 8-40,-23 6 0,22-19-16,-2 4 8,-2 1-24,-3-2 32,-15 16 0,15-19-8,-9 2 32,10-2-96,-12 0 88,-4 19-16,5-19 112,-3 0-112,-2-1 40,0 1-56,0 19 16,0-16-40,-13 0 16,10 2-8,-11 1 8,14 13 24,-13-12-72,-1 7 48,0-1 80,-2 1-48,16 5-8,-17-5 0,-1 4 0,1 1 112,1 4-96,16-4-16,-16 16 96,2-11 0,1 15-128,9-5 160,4-15-128,-15 15 104,12 3-16,0 1-104,3 0 72,0-19-56,0 20-32,0-2 88,2-1 32,2 0-48,-4-17-40,13 18 112,0-1-56,1 0 160,2 2-168,-16-19-48,17 18 0,2-2 0,2-1-112,-1 1 64,-20-16 48,22 16-80,0 0 96,-1-1-72,-1 1 56,-20-16 0,19 18 40,-1-1-40,-4-1 32,-8 0-8,-6-16-24,13 15 72,-12 0-48,1-1-40,-2-2-8,0-12 24,-3 15 24,-2-3-8,-11 3 40,2-3-40,14-12-16,-14 5 0,-2 8-56,0-10-32,2 0 48,14-3 40,-14 3-168,1-3 120,1 0-24,7 0-8,5 0 80,-14-5 0,10-1-144,0-10 80,-1 2-48,5 14 112,-3-17-152,3-1 88,0-5-112,3-1 120,-3 24 56,6-30-72,9-3-9,-9-1 33,11-2-40,-17 36 88,14-33-8,1-2-48,2 1 56,0-1-16,-17 35 16,19-35-88,0 2 96,0-2-32,-1 2 40,-18 33-16,15-33 48,3 1-48,-2 4 32,-1 2-24,-15 26-8,15-23 40,-3 2-8,-5 4-24,8 1 8,-15 16-16,5-6 56,9-1 8,-9 3 89,0 2 23,-5 2-176,6 0 192,0 5 16,1 12-8,-3 1-16,-4-18-184,5 19 152,0 6-16,-3 2-40,-1 6-8,-1-33-88,2 33 152,-1 3-64,1 1-8,-2-4-24,0-33-56,0 31 40,0-1 32,0 2 0,0-4 0,0-28-72,0 27 56,0-1 0,0-7-16,1-2 16,-1-17-56,5 13 0,0-9-24,8 1-32,-10-2-32,-3-3 88,12 0-96,-7-3-32,9-11 40,-7 0 24,-7 14 64,19-23-56,-7-3 8,4-1-32,-2-6-48,-14 33 128,16-32-112,-2-3 0,0 1-8,-1 2 64,-13 32 56,13-32-48,-7 6 8,10 0 32,-10 4-8,-6 22 16,14-17-16,-9 10 16,1 1 16,7 5-16,-13 1 0,3 0 24,2 3-8,1 11 8,-1 3 32,-5-17-56,3 19 104,0 2-24,-1 4 48,1-3-32,-3-22-96,3 25 80,0 1 48,2-3-40,0 3-8,-5-26-80,3 20 72,2 2-32,-1-1 32,9-2-40,-13-19-32,5 17 24,1-4 16,8-8-64,-9 7 8,-5-12 16,16 0-56,-10 0-56,13-1 24,-5-12-8,-14 13 96,18-14-72,-2-5-24,-1-3-32,3-4 8,-18 26 120,14-26-152,0-4-48,-1-2 24,-1-3 8,-12 35 168,13-35-152,0 1 88,-7-1 24,10 3 24,-16 32 16,5-30 40,7 8 0,-7 5 16,0 4 16,-5 13-72,4-6 64,-2 0 24,1 2 72,-1 4 48,-2 0-208,1 0 296,1 15 8,-2-3-8,0 6-40,0-18-256,0 22 184,1 3-16,1 2-24,-2 4 16,0-31-160,2 35 112,-1-5-64,1 3 24,1-3-48,-3-30-24,3 30 48,0-1-8,2-1-72,0-1-24,-5-27 56,4 27-72,1-2-56,2-4-144,5-4-152,-12-17 424,3 13-624,2-8-224,1-1-177,-1-1-311,-5-3 1336,5 4-1704,-2-4-417,-1-4-263,-1-2-337,-1 6 2721,0-16-2984,0 10 263,-3-16-2576,3 22 5297</inkml:trace>
  <inkml:trace contextRef="#ctx0" brushRef="#br0" timeOffset="1">1932 282 10394,'0'0'0,"0"0"4281,0 0-2865,3 0-840,-3 0-576,13 0 520,-8 3 88,14 0-40,-5 1-215,-14-4-353,17 0 176,4 0-88,1 0-40,3 0-24,-25 0-24,27 0 48,0 3-56,0-3-32,-1 0-40,-26 0 80,27-2-513,0-1-527,-3-2-832,-2-1-1041,-22 6 2913,22-5-3481,-1-1-3008,-21 6 6489</inkml:trace>
  <inkml:trace contextRef="#ctx0" brushRef="#br0" timeOffset="2">910 183 11914,'0'0'0,"0"-2"-32,0 2 32,-3-3-1344,3-2-41,0 0 465,3 4 344,-3 1 576,5-2-912,9 2-200,-9-1-2921,-5 1 4033</inkml:trace>
  <inkml:trace contextRef="#ctx0" brushRef="#br0" timeOffset="640">2546 1 15323,'0'0'0,"5"13"1608,2 4-696,-7-17-912,15 22 832,-8 3 121,8 4-25,-10 1-144,-5-30-784,14 35 568,-9 1-24,8 5-40,-10 3-88,-3-44-416,5 43 369,-1-1-97,1-1-200,-3-3 24,-2-38-96,1 38 96,-1-3-224,0-2-224,0-1-369,0-32 721,-3 25-1208,-2 0-544,-7-3-641,9 1-831,3-23 3224,-16 22-3985,2 0-3337,14-22 7322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12-08T00:51:58.869"/>
    </inkml:context>
    <inkml:brush xml:id="br0">
      <inkml:brushProperty name="width" value="0.1" units="cm"/>
      <inkml:brushProperty name="height" value="0.1" units="cm"/>
    </inkml:brush>
  </inkml:definitions>
  <inkml:trace contextRef="#ctx0" brushRef="#br0">12965 4961 16383 0 0,'0'0'0'0'0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10:31.936"/>
    </inkml:context>
    <inkml:brush xml:id="br0">
      <inkml:brushProperty name="width" value="0.05" units="cm"/>
      <inkml:brushProperty name="height" value="0.05" units="cm"/>
    </inkml:brush>
  </inkml:definitions>
  <inkml:trace contextRef="#ctx0" brushRef="#br0">331 16 8817,'0'0'0,"-13"-1"1265,9-4-305,4 5-960,-19-5 1056,14 0 16,-11 5-95,11 0-145,5 0-832,-15 0 736,2 4-48,0-1-8,1 1 32,12-4-712,-14 5 680,-1 9-15,0-9 15,-1 14-40,16-19-640,-14 13 584,-2 1 32,2 3-88,-2 2-16,16-19-512,-16 27 472,-1 2-119,-2 2-25,3 2-96,16-33-232,-14 32 112,9 1 8,0-1-80,2-1-24,3-31-16,2 32 56,10-2-96,1 5 24,4-1-40,-17-34 56,21 35 16,4-2-104,8-3-248,7-3-321,-40-27 657,47 22-1160,11-1-824,4-5-801,4 1-1416,-66-17 4201,70 16-8441,-70-16 8441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11:01.195"/>
    </inkml:context>
    <inkml:brush xml:id="br0">
      <inkml:brushProperty name="width" value="0.05" units="cm"/>
      <inkml:brushProperty name="height" value="0.05" units="cm"/>
    </inkml:brush>
  </inkml:definitions>
  <inkml:trace contextRef="#ctx0" brushRef="#br0">1103 310 9794,'0'0'0,"-3"-19"2072,-2 0-1680,-7-1-80,12 20-312,0-13 408,0 11 56,0-1 0,0 2-119,0 1-345,0-2 344,0 2 112,0 0 40,0 13 72,0-13-568,-5 3 624,0 16-40,-9 0 64,9 3-24,5-22-624,-15 30 617,2 5-25,-1 4-104,-2 4-32,16-43-456,-13 49 400,-2 5-64,-3 2-64,2 4-24,16-60-248,-17 65 168,1-2-24,0 1 48,1 0-144,15-64-48,-16 65 96,-2-3 24,1-2-56,-2-5 128,19-55-192,-20 50 64,-3-1 0,-2-1 32,0-2 16,25-46-112,-28 42 145,-1-1-89,-1-3 40,-2-3-152,32-35 56,-30 30-56,0-2 56,0-4-96,0-3 128,30-21-32,-30 17-32,0-1 32,2-11 56,0 9-56,28-14 0,-26 0 56,-1 0-56,4 0 24,1-5-32,22 5 8,-22-17-96,1-2 40,0-3-65,1-5-71,20 27 192,-21-32-120,1 1-40,-1-6 24,2-2 72,19 39 64,-17-38-56,0-3 32,1 0-64,2 4 96,14 37-8,-5-38-64,-11 1 64,16 0-24,-3 1-16,3 36 40,0-38 8,2 2-88,2-1 120,10 4-40,-14 33 0,13-27-80,1 2 80,2 0-48,0 3 32,-16 22 16,17-18 64,4 6-32,-1 5 16,2-5 32,-22 12-80,23-3 80,0-1 80,1 4 40,3 0-8,-27 0-192,28 5 184,4 9 33,1 1 31,2 2 24,-35-17-272,36 20 152,2 3 136,1 2-56,-1 2 8,-38-27-240,38 30 280,0 3-160,0 0 64,0-1-80,-38-32-104,38 34 224,-2 0-128,-3 0-64,1 1 24,-34-35-56,30 32-40,-2 2 64,-4-4-40,-2-1 16,-22-29 0,20 27-64,-2-2 48,-2 0 32,-4-3-176,-12-22 160,6 19-448,9-3-240,-11-2-328,1-1-425,-5-13 1441,6 3-1800,1 2-585,-1-2-639,8-3-817,-14 0 3841,7 0-7362,-7 0 7362</inkml:trace>
  <inkml:trace contextRef="#ctx0" brushRef="#br0" timeOffset="1484">1397 353 11426,'0'0'0,"0"0"440,-3-2-160,3 2-280,-3-1 400,3-4 136,1 5-48,3-2-136,-4 2-352,6 0 361,8 0 23,-1-1 88,1-2 80,-14 3-552,17-5 520,4 0 16,-1 0 40,6-7 0,-26 12-576,25-5 536,2-1-55,1-9-89,1 11-72,-29 4-320,28-16 224,2 10-56,0-10-24,0 3-40,-30 13-104,29-12 136,-1-1-48,-3-1 8,-1-2-64,-24 16-32,24-14 40,-5-1 8,-2 1-8,-3 2 16,-14 12-56,14-15 64,-7 3-40,9-2 24,-12-2 16,-4 16-64,13-7 16,-12-10 48,4 11-24,-2-7-16,-3 13-24,2-5 88,0 1-8,-2-1-32,0 2 40,0 3-88,0-2 80,0 1 16,-4 1 8,1 0 0,3 0-104,-5 4 104,2 14 48,0-4-32,-2 3 24,5-17-144,-3 21 152,0 3-48,-2 1 40,2 5 0,3-30-144,0 31 96,-3 3 56,3 3-64,0 3-56,0-40-32,0 44 24,2 4-24,-1 2 56,2 4 9,-3-54-65,2 55 136,0 2-40,-1 0-64,1-2 16,-2-55-48,0 57 32,0-3 8,0-2 0,0 0-16,0-52-24,-3 50-40,-2 1 56,-8-4 0,10-4 80,3-43-96,-5 39 24,-7-2 32,8-4 0,0-3 0,4-30-56,-15 28 64,12 1-88,-11-2-16,11-4 48,3-23-8,-5 21-24,-7-1 96,8-2-32,0-4-112,4-14 72,-13 13-40,10-9-56,-11 11-96,11-12-96,3-3 288,-15 3-393,12-3-223,-9 0-160,8 0-160,4 0 936,-12-5-1200,9 0-97,-10-9-287,8 8-312,5 6 1896,-12-14-2249,7 7-367,-8-5 223,10 7-2880,3 5 5273,0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11:03.183"/>
    </inkml:context>
    <inkml:brush xml:id="br0">
      <inkml:brushProperty name="width" value="0.05" units="cm"/>
      <inkml:brushProperty name="height" value="0.05" units="cm"/>
    </inkml:brush>
  </inkml:definitions>
  <inkml:trace contextRef="#ctx0" brushRef="#br0">18 48 13602,'0'0'0,"-5"0"1401,-7 4-1337,12-4-64,0 13 96,0-10 136,4-3 144,14 0 56,-18 0-432,17 0 464,0 0 104,4 0 88,3 0 8,-24 0-664,25 3 617,2-3-9,0 3-48,1-3 0,-28 0-560,32 0 624,1 0-120,2 0-104,1 0-72,-36 0-328,38-1 160,0-2-104,1-2 40,-1 0-56,-38 5-40,36-3 64,1-2-24,-3 4-16,0-4-8,-34 5-16,33-5-24,-2 1-88,-2 0-88,-4 0-144,-25 4 344,21-5-504,-2 2-80,0-2-304,-2 2-64,-17 3 952,16-3-1161,0 1-207,-1-1-144,0 1-361,-15 2 1873,14-1-2336,2-1-385,-1 2-3216,-15 0 5937</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11:04.085"/>
    </inkml:context>
    <inkml:brush xml:id="br0">
      <inkml:brushProperty name="width" value="0.05" units="cm"/>
      <inkml:brushProperty name="height" value="0.05" units="cm"/>
    </inkml:brush>
  </inkml:definitions>
  <inkml:trace contextRef="#ctx0" brushRef="#br0">206 99 10226,'0'0'0,"0"-5"400,0 0-136,0 5-264,0-5 408,0 4 208,0 1 88,3 3-64,-3-3-640,4 13 624,0-9 25,0 20 15,1-3-16,-5-21-648,3 23 656,0 10-64,-1 2-64,0 6-8,-2-41-520,1 43 432,1-4-47,1 1-41,-2-4-120,-1-36-224,4 38 160,-1-3-48,-2 0 0,1-4 0,-2-31-112,0 29 72,2-4 40,-2-1-120,0-5 32,0-19-24,0 15 72,0 1-80,0-11 80,-4 11-24,4-16-48,-3 3-24,-2 0 0,1-3-48,-1 0-80,5 0 152,-5 0-264,1-2 24,-1-4-80,0-13 8,5 19 312,-5-16-272,1-3-121,-1-3 105,-8 0 48,13 22 240,0-24-200,-5-2 72,2-4 16,-1 0-40,4 30 152,-5-32-128,0 0 104,0-1-32,1 0 88,4 33-32,-5-35-8,-8 2 8,10-2-24,-2 1 24,5 34 0,-4-35 64,-1 2 0,0 1 40,0 5-72,5 27-32,-3-23 72,-2 2 56,2 1 0,0 4 24,3 16-152,-3-14 176,0 9-56,0-9 8,0 10 80,3 4-208,-4-3 120,1 2 8,-2 1 9,-7 3-65,12-3-72,-3 12 112,-12 1-40,11 0 48,-9 1 0,13-14-120,-3 16 184,-2-2 56,-7 3-72,12-2-16,0-15-152,-4 17 112,1 0 0,3-1 0,0 0 32,0-16-144,0 14 88,0 0-16,0-9-8,3 9 32,-3-14-96,5 3 152,8 1-64,-8-4 80,9 0-16,-14 0-152,6 0 80,13-5 64,-2-9-104,4 7 24,-21 7-64,20-20 40,4 4 8,-2 2 8,-1-2-72,-21 16 16,20-14 80,1-2-16,-2 3-48,0 7 72,-19 6-88,17-14 96,-1 11-48,0-2 88,-2-1-56,-14 6-80,14-5 40,0 2 0,-1 1-8,0-1 48,-13 3-80,14-2 56,-2 1 24,-5 1-64,10 0-56,-17 0 40,6 0-32,12 0 104,-12 0-88,8 3-80,-14-3 96,5 3-232,8 0-232,-8 0-304,-1 2-360,-4-5 1128,13 14-1593,-12-10-431,4 10-481,0-9-679,-5-5 3184,0 12-7050,0-12 7050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11:05.537"/>
    </inkml:context>
    <inkml:brush xml:id="br0">
      <inkml:brushProperty name="width" value="0.05" units="cm"/>
      <inkml:brushProperty name="height" value="0.05" units="cm"/>
    </inkml:brush>
  </inkml:definitions>
  <inkml:trace contextRef="#ctx0" brushRef="#br0">6 1 11754,'0'0'0,"0"0"0,0 0 1184,-3 3-1312,0 0-240,3 2 72,0-5 296,0 5 152,5 0 264,1-1 16,10 9-88,-16-13-344,6 3 152,15 14-24,-5-2 16,-1 0 113,-15-15-257,18 19 328,1 0 56,0 2 40,1 3-40,-20-24-384,22 23 336,-1 3 32,1 2-64,-2-1 0,-20-27-304,21 33 272,0-1-128,-4 1 40,2 1-80,-19-34-104,19 34 144,-3 0 32,-1 1-104,0-2 96,-15-33-168,12 33 72,1 1-32,-7-3 32,10-2-72,-16-29 0,6 30-16,9-2 16,-9 1-32,8 1-8,-14-30 40,6 28-72,10 0-32,-9-2-32,8-3-168,-15-23 304,7 21-384,7-2-184,-9-3-128,-1-4-8,-4-12 704,5 5-880,0 9-105,-4-11-247,1 1-296,-2-4 1528,0 0-1681,-3 0-7,-10 0 232,8 0 368,5 0 1088,-23-7-3033,23 7 3033</inkml:trace>
  <inkml:trace contextRef="#ctx0" brushRef="#br0" timeOffset="601">262 723 3360,'0'0'0,"-3"-2"568,-2-1-344,-9-2 48,14 5-272,-3-4 369,-2-11 55,-7 11 40,12-9-16,0 13-448,-5-3 480,2-2 24,0 0 72,3 4 120,0 1-696,0-2 760,0 2 41,0 0-41,1 0-120,-1 0-640,3 3 568,2 2-80,1 8-40,7-10 0,-13-3-448,5 16 432,11-12-15,-10 17 7,8-7-40,-14-14-384,6 16 360,10 1-32,-9 2-24,10 0-40,-17-19-264,6 21 248,13-1 8,-6-1 8,1 0-24,-14-19-240,13 16 256,-1 0-24,1-2-40,0-1-16,-13-13-176,6 4 136,11 9-16,-10-10 32,10 2-16,-17-5-136,6 3 129,10 0-9,-10-3-56,10 0 0,-16 0-64,5 0 56,11 0-16,-10 0 8,10 0 0,-16 0-48,5-1 24,9-1-24,-10-3 16,9-7 16,-13 12-32,5-5 16,1-9 32,-1 7 0,0-10-32,-5 17-16,4-16 48,1 0 40,-3 1-56,-1-4 40,-1 19-72,0-21 32,0 1-32,0-1-16,-3-1-8,3 22 24,0-19-112,-3 0-24,-2-1-48,2 2-120,3 18 304,-3-16-361,3 1-71,0 0-128,0 11-120,0 4 680,0-15-896,0 11-288,0-3-289,1-5-383,-1 12 1856,2-5-2337,11 3 9,-12-2-2617,-1 4 4945</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11:08.138"/>
    </inkml:context>
    <inkml:brush xml:id="br0">
      <inkml:brushProperty name="width" value="0.05" units="cm"/>
      <inkml:brushProperty name="height" value="0.05" units="cm"/>
    </inkml:brush>
  </inkml:definitions>
  <inkml:trace contextRef="#ctx0" brushRef="#br0">321 253 5785,'0'0'0,"0"-17"448,0 17-448,-5-18 528,0 1 64,-7-2-16,9 18 8,3 1-584,-4-2 528,0 0-39,-1 1-25,0-1-32,5 2-432,-5 0 392,1 0-24,-1 0-40,0 3-40,5-3-288,-5 15 312,1-11 8,-9 18 48,10-6 32,3-16-400,-5 21 384,-9 7 16,9 4-31,-12 4-25,17-36-344,-14 44 352,1 2-32,-1 3-32,0 3-24,14-52-264,-13 49 248,8 2-16,-14 2 24,15 1-64,4-54-192,-16 55 184,11-1-24,-8-5 16,10 0 56,3-49-232,-5 47 312,1-2-80,-1-1 48,-8-5-64,13-39-216,0 37 121,-4-4 47,-1-5-8,0-1-16,5-27-144,-12 19 152,12-3-8,-4-3-48,1-10 48,3-3-144,0 3 160,0-3-88,0 0 40,0-2-64,0 2-48,0-14 40,2-3 24,1-12-24,2-2-16,-5 31-24,4-37-24,3-1 48,-1-6-152,-1-2-8,-5 46 136,6-45-64,0-7-72,1 3 176,-3-2-40,-4 51 0,5-52-56,0 1 96,0 4-40,-1-2 48,-4 49-48,13-46 40,-8 5-80,9-3 56,-1 3-56,-13 41 40,15-43 16,4 4-8,5-1-32,1 5 72,-25 35-48,29-33-24,2 3 64,3 2-56,-1-1 32,-33 29-16,36-25 24,-3 1-8,0 6 32,-1 5-40,-32 13-8,30-5 80,0-1-32,-2 4-8,-1 2-16,-27 0-24,26 3 40,-4 15-16,-5-6 0,-1 6 40,-16-18-64,6 19-16,8 1 48,-10 6 0,-3 0-32,-1-26 0,2 29 56,-2-1-24,-5 2 8,-12 0 64,17-30-104,-5 30-24,-17 0 96,3-1-8,-2-2 0,21-27-64,-22 25 88,0-5-8,0-1 32,0-3-120,22-16 8,-21 16 152,-1-3-48,2-9-16,1 11 56,19-15-144,-19 0 96,3 3 16,3-3-8,9 0 72,4 0-176,-13 0 64,13-2 0,0-3-24,0-9-40,0 14 0,1-5 64,12-7-32,0 5 8,4-7-72,-17 14 32,22-14 16,3 9 0,4-9-48,4 9 48,-33 5-16,33-3 24,4 0-64,-3 1 112,0 2-32,-34 0-40,33 5-16,-3 9 56,-3 1-64,-1 4-88,-26-19 112,24 20-24,-2 2 24,-1 2-24,-4 1 72,-17-25-48,14 29-24,-7-1 40,-1 4-8,-1-4-8,-5-28 0,1 30 56,-1 0-16,-4-2-16,-12-1-32,16-27 8,-14 27 24,-4-5-88,-2 0 104,-4 1 64,24-23-104,-25 17 0,-4-1-16,-1-2 16,-3-9-16,33-5 16,-35 17-8,-3-14 96,-1 2-56,-1-2 48,40-3-80,-39 0 48,1 0 8,3 0-136,2-5-200,33 5 280,-33-12-208,3-1-136,1 7-8,6-15-112,23 21 464,-21-16-640,4 2-72,1-2-168,3 4-9,13 12 889,-4-14-1016,-10 7-216,14-9-168,-4 12-185,4 4 1585,0-13-1880,2 10-297,4-2-3584,-6 5 5761</inkml:trace>
  <inkml:trace contextRef="#ctx0" brushRef="#br0" timeOffset="876">1000 471 11146,'0'0'0,"-3"-5"1536,0-9-1456,3 8 0,0-8 56,0 14-136,12-13 224,1-1 32,4-4 56,-17 18-312,16-18 353,0-3 87,0-1 32,-1 1-8,-15 21-464,15-25 528,1-2 32,1 2-40,-1 0-96,-16 25-424,17-27 360,-1 0-136,0 0-32,-1 0-40,-15 27-152,15-22 136,-1 3-136,-9 2 56,9 3-32,-14 14-24,5-7 41,1 3-9,0-1 8,-1 0 56,-3 4-64,-2 1-32,0 0 88,0 0 8,0 15-56,0-15-40,-5 18 136,-9 2 56,9 7 24,-11 5 80,11 2-72,5-34-224,-17 40 304,14 3-64,-2 4-24,0 0 40,5-47-256,-4 51 208,0 6-24,4-4-64,0 4-32,0-57-88,2 54 40,0-8 8,2 0 32,1-4-88,-5-42 8,6 43 24,-1-2-40,1-3 48,-1-3-24,-5-35-8,6 33 16,1-2-56,-3-4-184,1-2-136,-5-25 360,5 21-696,-2-2-400,0 0-313,0-3-407,-3-16 1816,4 14-2112,-3-9-153,1 10-327,-1-10-3586,-1-5 6178,0 0 0</inkml:trace>
  <inkml:trace contextRef="#ctx0" brushRef="#br0" timeOffset="877">948 1086 14787,'0'0'0,"0"0"1424,1 0-1480,-1 0 56,5 0-40,19 3 192,0-5 40,6-3-40,-30 5-152,33-6 168,1 1 64,3 1 120,2-1 56,-39 5-408,38-5 424,3 0-24,0 2-87,2-1-17,-43 4-296,46-5 160,1-2-80,2 3-32,3-1-232,-52 5 184,52-5-512,-1 1-481,-1-1-551,-2 0-424,-48 5 1968,49-3-2329,0 0-312,3-2-3520,-52 5 6161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11:10.616"/>
    </inkml:context>
    <inkml:brush xml:id="br0">
      <inkml:brushProperty name="width" value="0.05" units="cm"/>
      <inkml:brushProperty name="height" value="0.05" units="cm"/>
    </inkml:brush>
  </inkml:definitions>
  <inkml:trace contextRef="#ctx0" brushRef="#br0">184 247 4640,'0'0'0,"0"0"0,0-5 209,0-7-81,0 7 48,-4-9 32,4 14-208,0-2 248,0-3 112,2-1 104,1 1 120,-3 5-584,2-3 632,-1 0 40,1-2-16,1 2-23,-3 3-633,3-5 672,-1 4-136,-1 1-48,1 0-56,-2 0-432,2 4 376,-2 11 32,0 0 0,0 4 0,0-19-408,-5 26 408,0 5 17,-9 6 15,11 7 32,3-44-472,-16 47 464,11 2-56,-9 6-56,9-2-40,5-53-312,-12 50 280,8-1-16,0-5-24,-1 1 8,5-45-248,-5 44 168,-7 0-32,12 2-24,-5-2-80,5-44-32,-13 43 160,10-2-56,-2-2-16,-7-4 32,12-35-120,-3 35 0,-10-4 32,10-1 64,-2-4-23,5-26-73,-13 22 64,10-5-8,0-4 48,-2-9-24,5-4-80,-4 13 96,0-13 32,4 0-96,0 0 72,0 0-104,0-6 112,0-12 0,0-2-64,0-9 0,0 29-48,2-30 64,3-8-80,-2-1 96,2-5-136,-5 44 56,3-49-24,0-3-40,0-2 32,-1 0 40,-2 54-8,3-52-32,-2 2 80,3 1-40,-3 3 24,-1 46-32,5-46 56,0 0-40,7 2-32,-7-2 8,-5 46 8,16-41 0,-10-1-48,13 0 72,-5 1-24,-14 41 0,19-41-40,2 2 88,1 2-48,3 1 24,-25 36-24,25-33 88,2 5-8,2 2 32,2 4-40,-31 22-72,33-17 64,1 3 8,0 9-48,0 0 16,-34 5-40,31-1 16,-4 1-8,-2 4 8,-3 12 8,-22-16-24,19 16 24,-3 1-24,-2 4 0,-1-1-8,-13-20 8,5 22-16,-1 4-32,-2 1 56,-2-1 32,0-26-40,0 29 64,-5-1 48,-14 1-72,5 1-16,14-30-24,-16 27-40,-3-1 144,0-2-80,-1-3 40,20-21-64,-21 20 64,-1-2-88,0-4 80,0-10 32,22-4-88,-21 15 24,4-15-8,1 4-8,4 0-48,12-4 40,-5 0 56,0 0 8,0 0 40,2-4 8,3 4-112,0-4 80,3-3 0,10 1-96,1-7 0,-14 13 16,18-3 0,2-1-8,4-1 16,0 3-48,-24 2 40,26-3-8,0 1-32,-1 2 64,-1 0 32,-24 0-56,25 5 0,-3 11 0,2-2 0,-5 2-16,-19-16 16,20 19-40,-4 5 32,0 3-24,-2 4 24,-14-31 8,5 30-16,7-1 8,-10-1 16,1 0-16,-3-28 8,2 29 48,-2-2 16,0-2-24,-13 2 64,13-27-104,-5 25 120,-14-1 8,4-4 16,-3-2 80,18-18-224,-19 15 160,-1 1-40,-2 0-16,-2-3-96,24-13-8,-24 4 32,-1 11 32,-2-15-24,-1 3-16,28-3-24,-29 3 40,-1-3-8,2 0-64,1-2-48,27 2 80,-24-6-200,1-7-216,2 9-120,2-12-56,19 16 592,-17-6-752,3-9-184,1 11-281,8-9-255,5 13 1472,-14-5-1792,11-9-305,3 9-335,0 1-49,0 4 2481,1-5-5417,-1 5 5417</inkml:trace>
  <inkml:trace contextRef="#ctx0" brushRef="#br0" timeOffset="695">1073 247 11810,'0'0'0,"16"-21"632,-16 21-632,17-23 256,7-4 120,4 6 16,-3 7-24,-25 14-368,30-6 249,0-8-105,-1 10 0,-1 1-32,-28 3-112,27-1 160,0 1 32,-2 0 16,-1 12 64,-24-12-272,20 5 312,1 14-16,-4 0 8,-1 0-24,-16-19-280,7 24 240,5 1 0,-10 3-56,-1 7-32,-1-35-152,0 38 168,-3 1 8,-13-1 0,2 2 56,14-40-232,-19 39 256,-3 2 32,-2 2-71,-2-3-1,26-40-216,-29 37 184,1-2 40,-1-3 56,2-1-40,27-31-240,-26 29 240,-1-4-64,0 2 40,3 0-80,24-27-136,-22 23 144,3 1-8,2-3-40,1 1 104,16-22-200,-5 19 184,-11-2 0,16-1-72,-3-3-32,3-13-80,0 12 136,3-7 8,12 12 48,2-14-8,-17-3-184,22 5 136,5 0-72,8 0-24,3-1-40,-38-4 0,42 4 16,4-4 40,1 0 48,6 0-144,-53 0 40,52 0-40,0 0-96,-2-2-272,-2-1-88,-48 3 496,46-3-744,-2-1-328,-2 1-569,-2 2-471,-40 1 2112,38-2-3041,1 2-663,-6 0-2898,-33 0 6602</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11:22.164"/>
    </inkml:context>
    <inkml:brush xml:id="br0">
      <inkml:brushProperty name="width" value="0.05" units="cm"/>
      <inkml:brushProperty name="height" value="0.05" units="cm"/>
    </inkml:brush>
  </inkml:definitions>
  <inkml:trace contextRef="#ctx0" brushRef="#br0">313 61 8569,'0'0'0,"-5"-15"616,-9 3-568,14 12-48,-5-14 96,-9 7 121,14 6 127,2-1 128,-2 2-472,3 0 472,-2 3 32,2 2 64,-1 14 88,-2-19-656,2 16 736,-1 4-24,-1 7-111,0 6-81,0-33-520,0 38 360,0 6-16,0 2-24,-3 2 8,3-48-328,-5 49 280,1-5-16,-1 0 8,0 0-24,5-44-248,-13 41 280,10-1 16,-1-2-56,-1-2-24,5-36-216,-13 33 217,10-1-97,0-2-144,0 0 88,3-30-64,-3 28 0,-1-1 24,4-3 120,0-5-128,0-19-16,-3 17-24,3-4 80,0-9 32,-3 12 24,3-16-112,0 0 136,-3 0 16,3 0-72,-3 0-16,3 0-64,-3-1-24,3-12-128,-4-1-16,1-7-32,3 21 200,0-25-88,-3-8 8,3-4 40,0-2 16,0 39 24,0-43-8,0-1-40,2 0-8,-1 0 0,-1 44 56,2-43-40,-1 0 56,3 2-8,-3 2 40,-1 39-48,2-40 24,1 4-24,-2 0 40,1 1-24,-2 35-16,2-33 48,-1 6-48,1 2 72,-1 3-72,-1 22 0,2-18 8,0 1 56,-1 3-160,-1 1 80,0 13 16,0-13-24,2 7 16,-2-10 64,0 11 40,0 5-96,0-4 88,0-1 40,0 2-56,-3 1 16,3 2-88,-5 0 72,0 0-24,0 0-24,-9 5 40,14-5-64,-5 13 96,-10-9-64,2 18 24,-1-4-32,14-18-24,-14 22-32,-2 0 40,2 3 72,-1 4-80,15-29 0,-12 25 96,-1 3-48,8-2 40,-12-6 0,17-20-88,-5 19 56,-7-6 96,8-8-56,1 9 32,3-14-128,-5 5 168,2-1-40,0 1 64,3-2-96,0-3-96,0 0 48,0 0-8,2-1 48,2-6-88,-4 7 0,5-12 40,9 7-64,-9-14-72,11 0 168,-16 19-72,13-25 0,1-1 136,0 0-104,2-3-24,-16 29-8,17-23-8,1-6-96,-1 5 152,2 4-48,-19 20 0,16-19 96,1 3-64,-1 2 8,0 8-8,-16 6-32,15-15-40,0 11 104,-1-1-40,-1 0 32,-13 5-56,12-1 64,-6 1 16,10 3 40,-11 1 24,-5-4-144,16 15 184,-4-12-40,-5 11-48,12-1-16,-19-13-80,12 12 40,3 6 64,-3 1-48,1 1 64,-13-20-120,5 22 24,9 0-64,-9-1 40,9 1-40,-14-22 40,4 17 80,12 1-88,-11-4-88,9-1-296,-14-13 392,5 4-856,0 11-736,7-12-1041,-9 2-1704,-3-5 4337,7 14-8770,-7-14 8770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11:23.666"/>
    </inkml:context>
    <inkml:brush xml:id="br0">
      <inkml:brushProperty name="width" value="0.05" units="cm"/>
      <inkml:brushProperty name="height" value="0.05" units="cm"/>
    </inkml:brush>
  </inkml:definitions>
  <inkml:trace contextRef="#ctx0" brushRef="#br0">304 43 7697,'0'0'0,"2"-4"304,-2 4-304,2-6 200,4-13 112,-2 17 96,3-4 33,-7 6-441,6-4 352,0 2-80,0 2 24,-2 0 32,-4 0-328,4 0 344,0 6 40,0 11-8,-2-1 24,-2-16-400,2 18 448,-2 5 16,0 5-24,0 3-32,0-31-408,-4 36 345,0 3-49,-2 1 8,0 3 8,6-43-312,-16 41 360,12 4-40,-3-1 16,-9 3-40,16-47-296,-4 47 216,-2 4 0,-12 0-56,14 1 0,4-52-160,-7 55 120,1-4-16,-10 0-8,12 0-32,4-51-64,-6 49 24,-10-3 48,12 1-24,-2-4-24,6-43-24,-7 39 80,1-5-40,0-3-8,0-5-32,6-26 0,-6 22 32,2-1-8,0-5-24,4-10 0,0-6 0,0 18-80,0-18-192,0 0-328,0 0-368,0 0 968,0-2-1408,2-6-481,4-10-383,12 16-97,-18 2 2369,2-8-5489,-2 8 5489</inkml:trace>
  <inkml:trace contextRef="#ctx0" brushRef="#br0" timeOffset="559">29 808 10402,'0'0'0,"-4"5"56,-11 7-224,12-7 56,0 9 136,0-9 32,3 11 40,0-16-96,0 14 192,0 2 128,0 1 128,0 1 104,0-18-552,0 17 624,0 0 40,0 2-56,2-1-15,-2-18-593,3 16 496,0-1-56,2 0-16,1-1-72,-6-14-352,13 12 256,-9-7-72,12 14-24,-3-14-24,-13-5-136,14 16 184,2-13-40,-2 0-40,0 0-64,-14-3-40,16 3 40,0-3-8,1 0-32,-1 0 16,-16 0-16,19 0 40,-3-3-40,3-2-24,-4-9-248,-15 14 272,18-5-688,1-10-496,0 8-753,1-9-815,-20 16 2752,22-6-6834,-22 6 6834</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11:26.035"/>
    </inkml:context>
    <inkml:brush xml:id="br0">
      <inkml:brushProperty name="width" value="0.05" units="cm"/>
      <inkml:brushProperty name="height" value="0.05" units="cm"/>
    </inkml:brush>
  </inkml:definitions>
  <inkml:trace contextRef="#ctx0" brushRef="#br0">1248 910 11506,'0'0'0,"-33"-2"1504,33 2-1504,-32-1-120,-3 1-128,7 0 112,25 14 120,3-14 16,-5 0 24,-8 5 8,10-1-8,-13 1 48,16-5-72,-15 5 112,-4-5 48,-2 3 88,-4-3 32,25 0-280,-27-2 424,2-1 49,-4-3 7,-1-10 40,30 16-520,-28-13 376,-2-1 0,0-3-96,-2-2-88,32 19-192,-31-19 280,1-2-112,0-2 56,3-3 16,27 26-240,-27-25 144,2-2 80,-1 2-112,4 1 0,22 24-112,-22-26 104,0 2-16,0-3 40,1 3 64,21 24-192,-20-23 241,1-3-17,0 3-56,2-3-8,17 26-160,-16-25 112,0 0 8,2 1 8,0-1 24,14 25-152,-13-25 56,0 2 80,9 0-72,-14 1-64,18 22 0,-4-22 112,-11-1-184,12 3 136,-2 1 8,5 19-72,-4-17 24,-1-1 120,2 2-104,-2 2 24,5 14-64,-3-16 48,0 10-64,-2-8 80,2 9 0,3 5-64,-3-5 24,0 1-8,-1 1 32,1 1-48,3 2 0,-3-2 80,0 1 96,0-1-144,0 1 16,3 1-64,0 0 16,-4 0-32,4-2 64,-3 0 0,3 2-32,0-1 48,0-2-48,-3 1 48,3 1-8,0 1-40,0-2 56,-3 0-8,3 2-32,0 0 32,0 0-72,0 0 24,-3 0 64,3 4-40,-3-1 16,3-3-40,0 4 120,-4 1-104,0 11 56,-1-3-32,-8 2-16,13-15-24,-3 18 80,-9-1-48,7 2 40,-9 2-40,14-21-32,-5 19-16,-11 0 80,3 3-32,9-2 8,4-20-40,-18 21 32,14-1 0,-11-2-32,15-18 0,-4 15 24,-9-10 72,10 13-88,-2-14 88,0 1-32,5-5-64,-4 5 24,0-2 32,1-3-40,3 0 24,0 0-40,-3-3 24,3-10 96,0 0-64,0-1-32,0 14-24,2-17 16,2-4-48,1 2 8,9-3 48,-14 22-24,5-22 40,8-1-120,-8-3 120,10 1-8,-15 25-32,5-25-16,11 3 80,-10 1-72,10 2 32,-16 19-24,13-17 0,-1-2-16,2 5 64,1 7-120,-15 7 72,14-12 0,0 10 40,0 2-40,1 0-40,-15 0 40,12 5 24,2 11-8,1-12 16,-1 20 16,-14-24-48,14 19 0,2 3 40,-2 3 0,2-1 56,-16-24-96,16 25 40,-1-1-96,3-2 72,-1 2-16,-17-24 0,19 22 56,2-3-16,-1 1-112,1-5-224,-21-15 296,23 4-704,1 12-784,5-16-1201,7 5-2192,-36-5 4881,36 3-8762,-36-3 8762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0:59:41.405"/>
    </inkml:context>
    <inkml:brush xml:id="br0">
      <inkml:brushProperty name="width" value="0.05" units="cm"/>
      <inkml:brushProperty name="height" value="0.05" units="cm"/>
    </inkml:brush>
  </inkml:definitions>
  <inkml:trace contextRef="#ctx0" brushRef="#br0">17 528 664,'0'0'0,"0"0"232,-4 0 72,4 0 24,0-4-40,0 4-288,-5 0 288,1-4 48,4 0 96,0 0 64,0 4-496,-4-4 504,4 0 24,0 0-7,0-4 63,0 4 72,0-5 80,0 1 56,0 0-48,0 0 8,0 8-752,0-8 657,0 0-1,8 0 32,1 4-16,-9 4-672,0-8 664,8 3-24,-8 5-96,8 0-31,-8 0-513,8 0 488,-8 9-56,0 3 64,0 24-64,0-36-432,0 13 392,8 39-112,-8-11-120,0 8 56,0-49-216,0 52 160,0 5 80,0 4 24,0 8-16,0-69-248,0 69 168,0 0 48,0 4-128,0 1-152,0-74 64,0 69 120,8 0-176,-8-8 104,0-5-64,0-56 16,0 53-264,8-8 24,-8-13-8,8-19 144,-8-13 104,9 36 24,-9-36 0,8 0-56,0-4-288,-8 4 320,8-16-136,-8-21 32,12-36-64,-4 33 400,-8 40-232,8-45 72,-8-4 8,9-4 64,-1 1-136,-8 52-8,8-57-32,0 0 40,-8 0-16,32-49 32,-32 106-24,8-89-88,5 8-104,19 16 448,-24 12-104,-8 53-152,12-32 592,1 23 9,19 5-297,-24 4 176,-8 0-480,37 8 184,-25 25 192,20-21-248,-19 37 360,-13-49-488,40 40 208,5 5 88,-33 4 296,37 0-472,-49-49-120,12 52 552,33-3-232,-1 4-200,5-4-144,-49-49 24,49 48-144,-8-7 128,7-4 192,1-5-32,-49-32-144,57 12 56,-4 25-16,-13-29-296,1 0 312,-41-8-56,36 0 184,9 0-168,-8 0-56,-5 0 160,-32 0-120,12-8 0,33-8 0,-37-25 473,0 25-521,-8 16 48,37-49 0,-37 13 120,12-9-160,0-4 64,-12 49-24,33-57-8,-33 0 32,8-8-392,0-4 384,-8 69-16,0-77-193,0-4 225,0 0-8,-4 4-24,4 77 0,-4-82 40,-8 9-40,-5 4 329,9 8-537,8 61 208,-4-57-8,0 13-345,0 7-383,0 21 232,4 16 504,-4-37-904,4 33-440,0-4-153,0 4-847,0 4 2344,0 0-2793,8 0-815,0 0-393,0 12-584,-8-12 4585,0 0 0</inkml:trace>
  <inkml:trace contextRef="#ctx0" brushRef="#br0" timeOffset="665">2007 163 1056,'0'0'0,"0"0"0,0-4 352,0-5 112,-4-3 88,0 0 160,4 12-712,-5-12 872,1 0 113,0-5 15,4 5 128,0 12-1128,-4-8 1176,0 4 73,0 0 63,0 4-56,4 0-1256,-4 0 1080,0 12-95,-4 25-25,-4-5-120,12-32-840,-13 37 864,1 8-64,0 7-8,-24 13-199,36-65-593,-13 69 544,-3 13 48,-16-1-200,28 8 224,4-89-616,-13 89 528,-3 1-144,0-1-16,4-4-64,12-85-304,-8 78 240,4-1 40,-1-4-103,5-8 47,0-65-224,9 57 216,23-4-120,-20-5 24,29-7-224,-41-41 104,36 32-152,1-19 80,4 23-8,3-28 24,-44-8 56,45 8-160,-4-8-137,15 0-159,-7 0-192,-49 0 648,45-8-768,12-8-80,-13-21-312,-3 21-105,-41 16 1265,37-49-1704,-1 9-496,-28-5-217,29 1-312,-37 44 2729,12-53-2616,0 0 271,86-122 521,-98 131-264,0 44 2088,0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11:48.162"/>
    </inkml:context>
    <inkml:brush xml:id="br0">
      <inkml:brushProperty name="width" value="0.05" units="cm"/>
      <inkml:brushProperty name="height" value="0.05" units="cm"/>
    </inkml:brush>
  </inkml:definitions>
  <inkml:trace contextRef="#ctx0" brushRef="#br0">0 675 8617,'0'0'0,"0"-29"985,0 29-985,0-24-257,0 0 65,2 17 184,-2 5 24,0 2-16,0 0-72,0 0-32,0 0-16,2 0 8,-2 0 112,7 0-104,0 4-8,12 14-16,-12-14 0,-7-4 128,20 7-72,-12 10 16,19-12 80,-3 1 32,-24-6-56,26 18 96,3-18 32,2 4-24,4 1 32,-35-5-136,39 4 136,3 1 0,6-1 32,7-4 8,-55 0-176,60 0 209,3 0-17,8-2-24,3 2 32,-74 0-200,81-2 168,10-1-8,5-3 0,7-3-80,-103 9-80,112-9 56,9-13-32,2 16 88,7-12-40,-130 18-72,138-7 64,7 1 24,4-12-40,3 12-16,-152 6-32,156-20 64,6 11 64,5-11-24,5 14 80,-172 6-184,173-20 184,5 13 0,2-10 32,2 10 8,-182 7-224,183-8 200,1-1 24,7-9 8,2 12-8,-193 6-224,200-18 248,2 11-80,0-10-56,3 10-48,-205 7-64,204-9 16,2-10 8,-2 12 40,5-2-72,-209 9 8,204-8 16,-2 1 9,5 0-42,-1 1 146,-206 6-129,211-7 120,0 1-8,4-3 32,-6 2-8,-209 7-136,204-6 136,2-1 48,-3 0-8,1-1 32,-204 8-208,208-18 232,-3 12-88,-3-3-16,-5-13-104,-197 22-24,194-7-8,-6-13 72,1 14 8,0-14 16,-189 20-88,187-9 120,-7-10-88,-4 12 40,-5-13-16,-171 20-56,162-6-48,1-3 72,-3-11-32,-8 13 32,-152 7-24,147-6 120,-6-1-8,-10-1 64,-6 1-64,-125 7-112,117-4 200,-10-1-72,-8 3-88,-4 0 88,-95 2-128,85 0 24,-3-2 96,-8-1-64,-8 3-112,-66 0 56,59 0 0,-6 0-72,-4 0-32,-6 0-56,-43 0 160,38 0-336,-5 0-280,-7 0-232,-2 0-344,-24 0 1192,18 0-1689,-12 0-415,14 0-537,-15 0-2904,-5 0 5545,0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11:53.356"/>
    </inkml:context>
    <inkml:brush xml:id="br0">
      <inkml:brushProperty name="width" value="0.05" units="cm"/>
      <inkml:brushProperty name="height" value="0.05" units="cm"/>
    </inkml:brush>
  </inkml:definitions>
  <inkml:trace contextRef="#ctx0" brushRef="#br0">31 499 7721,'0'0'0,"-4"-9"376,-14-15-144,14 2 232,4 22-464,-5-17 721,5 10 263,0 1-56,0-1-88,0 7-840,0-9 768,0 3-88,2-1-7,1 3-57,-3 4-616,2-3 496,0 1 16,2 2-104,1 0 16,-5 0-424,4 7 472,3 13-80,-3-3 64,3 3-136,-7-20-320,4 24 337,3 5 7,-1 4-64,3 2 72,-9-35-352,9 39 248,0 5 40,10 2-48,-12 0-72,-7-46-168,20 44 160,-3-2-32,-8-2 32,13-5-72,-22-35-88,7 33 128,15-3-48,-14-5-32,12-1 72,-20-24-120,9 19 40,8-12 104,-10 15-32,11-22 64,-18 0-176,4 4 264,5-4-56,-3-2 8,1-15-72,-7 17-144,7-20 80,-3-6 32,0-7-8,-1-5 57,-3 38-161,2-41 88,0-8-80,-2-3 8,2-8-16,-2 60 0,0-61 96,2-1 8,1 3-48,-1 6-80,-2 53 24,6-48 8,-1 6-8,1 7 0,3 9 72,-9 26-72,18-24-80,-12 4 80,16 13-40,-4 1 8,-18 6 32,20-3 0,2 3 16,2 5-16,0 1-40,-24-6 40,22 27 80,2-5-80,0 2-80,2 0 136,-26-24-56,25 24 8,1-2-72,0 0 64,1 2-16,-27-24 16,24 20 16,0 0-16,0-3 96,3-10-112,-27-7 16,24 18-56,0-14 88,-2 0-72,0 1 48,-22-5-8,20 0 0,-3 0 112,-8 0-88,13-7 32,-22 7-56,6-17 96,1 8-96,0-15 112,-1 2-112,-6 22 0,2-22 24,-2-2-24,0 2 16,-6-5 40,6 27-56,-7-24 40,-13 0-96,14 0 32,-18-3 24,24 27 0,-18-22-88,1 5 120,-3 10-48,-2 1-96,22 6 112,-20-5-64,-2 5 32,0 0 8,0 22-48,22-22 72,-22 22-8,0 5-88,0 8-16,0-2 48,22-33 64,-24 39-72,4 1 64,3 4-105,10 0 145,7-44-32,-22 41 8,18 1-48,0-7 177,-1 7-121,5-42-16,-4 37-153,4-2 209,0 0-112,4-8 136,-4-27-80,7 24 97,10-2-65,-10-4-24,17-12-32,-24-6 24,18 7 96,-1-3-56,1-4 24,1 0 8,-19 0-72,20-2 24,0-16 8,0-1-80,2-6 80,-22 25-32,20-26 56,4-7-56,-5-2 152,1-5-184,-20 40 32,18-39-80,-1-1 104,-8-1-88,11 6 88,-20 35-24,9-36-16,8 3 32,-10 7 120,2 6-120,-9 20-16,17-19 80,-12 14-80,1 1-96,1 2 88,-7 2 8,9 0 24,-1 4-40,1 14 16,0-1 40,-9-17-40,9 24-48,10 0 88,-12 7-16,13-2-8,-20-29-16,9 30 40,15-1 16,-4 2 24,-1-3-48,-19-28-32,22 29 8,2 2 24,3-7-64,1-2 88,-28-22-56,29 6 88,-1 16-40,1-17 56,2-1-104,-31-4 0,28 4 40,3-4 16,2 0 24,-2-8 48,-31 8-128,30-29 112,-1 7-40,-3-9-48,1 1 8,-27 30-32,26-35-48,-6-9 104,0 0-8,-3-5-8,-17 49-40,7-50 224,10 4-184,-15 0 144,3 4-80,-5 42-104,2-40-88,0 3 144,-2 4-144,0 2 80,0 31 8,-4-26 40,-3 6 0,-12 3-48,14 10 16,5 7-8,-20-7-72,14 5 16,-14 2 88,16 5-72,4-5 40,-18 17 96,14-10-168,-1 24 32,-1-7 80,6-24-40,-5 35-40,1 4 56,4 3 24,0 4-112,0-46 72,2 44-16,5 4 32,-1 1-16,3-1 56,-9-48-56,18 48-16,-12-1 72,3-1-56,9 0 0,-18-46 0,6 39 88,3 1-32,0-5-56,-3-2 16,-6-33-16,7 33 16,-5-5-120,-2-6 120,0 0 0,0-22-16,0 5-40,-6 12 48,-12-17 24,14 0-32,4 0 0,-20 0 88,13-4-32,-17-5-16,17-11-56,7 20 16,-22-17-56,16-5 168,-1 0-168,-10-2 104,17 24-48,0-24-16,0-3-112,0 3 128,2 0-16,-2 24 16,18-26-40,1 1-8,3-3 8,7 4-32,-29 24 72,33-27 0,4 5-24,3 0 32,6-2 40,-46 24-48,46-20-72,4-2 56,1 5-24,-3-5-32,-48 22 72,46-20 96,-2-2-40,-2 2-24,-3 1 24,-39 19-56,38-22-40,-3 15-64,-4-17 96,-5 20 72,-26 4-64,22-7 16,-4-2 96,-12 3-40,1 3-128,-7 3 56,6-2 56,-6 0 0,0 2-40,-6 0 0,6 0-16,-22 0 16,15 4 24,-21 3 16,6 13 72,22-20-128,-27 6 16,1 21 40,2-5 56,-3 2-48,27-24-64,-21 26 80,1 1-32,2-1-24,12 5 96,6-31-120,-20 30 112,15-1-24,1-3-32,4 1-64,0-27 8,0 22 72,0 2-48,7-2 24,12-2-48,-19-20 0,9 19 96,18-12-64,-6 17 16,8-17 48,-29-7-96,29 6-72,4 1 192,-3-3-120,3-4-48,-33 0 48,33 0 16,2 0-32,0-6 64,-2-19-8,-33 25-40,31-22 72,-5-4-160,-4-5 16,-4-4-56,-18 35 128,7-39-176,-1-1 104,-4-8-72,-2 2-104,0 46 248,-4-42-40,-3 0 64,-17 3 40,7 1 136,17 38-200,-20-35 0,-4 2-120,0 7 80,-1 2-48,25 24 88,-24-22-88,2 15 80,0-12-56,5 16 24,17 3 40,-7-4 16,-10 0-104,17 4 144,-5 0-56,5 0 0,0 0-40,0 17 128,5-12-152,3 12 80,-8-17-16,25 7 48,-3 17-64,2-7-16,4 3 48,-28-20-16,31 18 104,2-1-136,2-10 88,0 17-56,-35-24 0,38 7-56,1-1 216,-2 14-72,3-20 8,-40 0-96,37 4 72,-2 1-88,-2-5 8,0 0-96,-33 0 104,29 0 88,-5-2-72,-2-3 24,-4-4 48,-18 9-88,6-8-16,12-12-24,-16 2 96,0 9 32,-2 9-88,0-26-16,0 9 120,-7-1-152,-10 0 112,17 18-64,-7-8 24,-17-12-80,4 18 8,1-5-120,19 7 168,-20-2-64,0 2 64,0 0-40,-2 6-72,22-6 112,-19 29-88,-3-7-32,2 2 80,2 9 128,18-33-88,-6 33 0,-16 4-56,17 5-16,1-2 72,4-40 0,-4 41-88,4-1 88,0 2-16,2-3-16,-2-39 32,6 37-8,3 1 16,11-7 8,-13-3-40,-7-28 24,21 29 8,-12-10 8,15-1 0,-6-11 16,-18-7-32,18 6 144,-1 1-64,-8-7 24,15 0-48,-24 0-56,18-7-40,-1-19 56,1 2-16,-1-9 72,-17 33-72,7-38 56,2-6-88,0-6 64,-1-3-88,-8 53 56,7-52-32,-1-1 88,1-4-96,-3 4 112,-4 53-72,3-55-72,1 2 56,0 5-16,1 0 24,-5 48 8,6-44 112,-1 7-128,1 1-8,1 12-40,-7 24 64,7-22-80,-1 16-8,1-1 56,-3 5-40,-4 2 72,5 0-40,1 4 40,-1 16-16,-1 2 72,-4-22-56,4 31 32,-2 4 8,1 2 32,-1 5 48,-2-42-120,2 42 24,0 4 120,5 2-168,-3 3-8,-4-51 32,7 55 16,-1-5-104,1 3 200,11-5-80,-18-48-32,4 46 88,5-4-48,8 0 8,-10-7-48,-7-35 0,20 31-16,-3-3 88,3-4-128,0 0 144,-20-24-88,22 18 112,0 0-112,-5-14 48,3-4-104,-20 0 56,18 0 0,1 0 8,-1-9 64,0-13 16,-18 22-88,19-22-40,-1-4 72,2-9-32,-12-5-48,-8 40 48,25-42-16,-17-4 16,12 2 0,-13-4-144,-7 48 144,8-42 32,-1 5-136,0 2 16,-1 9 192,-6 26-104,7-25 0,-1 3 0,-1 5 0,-3 10 16,-2 7-16,2-9-104,0 3 56,-2 2 8,0 1-48,0 3 88,0 0 16,0 7 40,0 15-80,-4-2 80,4-20-56,0 26-104,-4 5 88,4 2 120,0 4-176,0-37 72,0 42 104,0-1-104,2 3-64,2-4 112,-4-40-48,7 42 24,2-5 40,8-4-40,-10 0 80,-7-33-104,20 28 16,-14-3-64,18 3 24,-15-4-24,-9-24 48,24 22-128,-4-2 168,-2-16-96,1 14 40,-19-18 16,18 0 104,4 0-72,-2-4 8,2-16 80,-22 20-120,19-9 16,3-20-32,-2-1 0,0-3-40,-20 33 56,20-38 8,-3-3-120,1-3 96,-9-5-128,-9 49 144,19-52-232,-12-3 192,10-2 24,-10 2 16,-7 55 0,9-55 40,0 2-24,-1 1-56,-1 1 40,-7 51 0,7-44 128,-3 7-160,-2 6 80,0 7-24,-2 24-24,3-20-72,-3 14 120,0-3-184,0 4 112,0 5 24,0 0 56,0 0-88,0 22 152,0-2-104,0-20-16,0 22-48,0 4 96,2 7 8,0 7-32,-2-40-24,4 44 136,1 4-64,1 0-88,1 1 48,-7-49-32,6 50 40,12-1-24,-11-3 40,1 2 8,-8-48-64,22 44-64,-15 0 112,15-2 8,-13-7-56,-9-35 0,22 30 72,-14-3 16,14-7-56,-4-14 24,-18-6-56,18 22-88,-1-18 56,1 1 24,-10-5 16,-8 0-8,22-2 152,-13-16-128,15-2 128,-6 1-112,-18 19-40,20-29 104,-1-4 0,1-6-120,2-3 0,-22 42 16,22-48 0,0 1-40,0 3-8,-2 1 80,-20 43-32,22-38-16,2 5 48,-2 7 56,2 4-40,-24 22-48,22-18-64,0 12 64,-2-3-32,-3 2-56,-17 7 88,18-2 48,-9 0-104,15 2 8,-15 0 64,-9 0-16,19 4-16,-10 3 64,13-3-80,-15 3 48,-7-7-16,20 4 40,-14 1-56,12-5 80,-14 4-40,-4-4-24,7 0-24,-1 0 24,1 0-32,-5 0 32,-2 0 0,2-2-40,-2-5 96,-4-10-56,-1 10 40,5 7-40,-17-9-56,10-8 72,-15 10-32,3 1-144,19 6 160,-20-7 88,-4 3-208,-1 4 80,1 0 96,24 0-56,-26 6-16,2 21-40,-3-8 56,1 8-64,26-27 64,-22 24-112,2 7 152,14-3-96,-14 5 24,20-33 32,0 35 32,0-6-32,0 2 16,0-5 0,0-26-16,2 26 72,7-2-32,13 1-8,-2-3 40,-20-22-72,22 17 0,2 1-16,2-12 0,1-1 16,-27-5 0,26 4 16,0-4-32,-2-6 64,1-12-104,-25 18 56,22-20 40,-3-4 32,1 0-96,-2 0 128,-18 24-104,8-29-64,12-4 24,-13 0 8,-1-2 16,-6 35 16,7-28-16,0 1 0,-1 7 80,1 12-40,-7 8-24,4-9 64,-2 2 56,0 5-80,1 2-72,-3 0 32,2 5-40,0 12-80,-2 5 88,2 0 80,-2-22-48,2 24 104,1 7-72,3 0-48,3-3 88,-9-28-72,20 35 32,-11-4 73,13-2-17,-3 4 40,-19-33-128,20 28-112,2 1 96,0-5 0,2-2 0,-24-22 16,27 17 32,-1-12-96,0 12 128,1-17-233,-27 0 169,26 0 137,-2 0 103,0-19-240,3-3 56,-27 22-56,24-27-120,2-8 16,3-4 80,-3-8 32,-26 47-8,24-48 152,0-2-136,-2-3-16,-2 0-16,-20 53 16,18-57-32,-1 0 16,1-2 32,-1-1-88,-17 60 72,18-57-120,-9 2 64,13 7 7,-16 6-7,-6 42 56,9-28 32,-2 8-64,-1 14 32,-1-1 56,-5 7-56,2-2 0,-2 2-160,0 0 144,0 17 72,0-17-56,0 7 32,-5 28 16,-1-4 9,-1 8-25,7-39-32,-17 40 128,12 4 96,-1 8-88,-12 1-56,18-53-80,0 57-32,-4 3 64,-1-6-32,1 4 56,4-58-56,0 52 88,0-1-88,2-3 120,5-6-24,-7-42-96,8 44 88,12-7 48,-11-6-80,11-9-56,-20-22 0,17 20 32,1-14-120,0 12 104,1-18 24,-19 0-40,22 0-24,2-3 176,3-5-232,1-19-72,-28 27 152,29-28-72,2-5-80,-1-2 48,1-7 104,-31 42 0,29-44 32,-1 0-64,-4 0 16,1 5 32,-25 39-16,19-35-16,-1 2-48,-1 4 144,-10 5 40,-7 24-120,22-18 32,-15 12 56,-1-14-32,3 16-112,-9 4 56,9-7-16,-3 0 48,-4 5-64,1 2 80,-3 0-48,2 0 88,-2 5 0,0 12-24,0 1-80,0-18 16,0 22-104,0 4 0,-5 0 128,5 5 40,0-31-64,-4 29 152,4-1-80,0 3-104,0-5 128,0-26-96,0 29 32,4-3 88,3-2-72,2 3-48,-9-27 0,17 26 24,-10-2-24,15-4 96,-4-13-96,-18-7 0,17 17 0,5-12-48,0-1 0,4-4 48,-26 0 0,27 0 32,1-2 48,1-7-96,2-17 80,-31 26-64,28-29 24,5-2-8,-2 1-16,0-1-16,-31 31 16,28-35-88,-2 0 88,-1-5-32,-6 5 136,-19 35-104,9-31 128,9-2-464,-14 5 456,3 1-120,-7 27 0,2-19-32,0-1 464,-2 15-400,0-1-32,0 6 0,-6-2-48,-1 2-104,-13 0 152,14 4 16,6-4-16,-18 18 208,11-1-192,-10 5-120,12 0 56,5-22 48,-6 26-168,-1 1 248,3 4-8,0 1-160,4-32 88,0 29 32,0 2 40,0 0-72,2-3 96,-2-28-96,6 29 120,1-7-152,10 2 48,-10-4 0,-7-20-16,20 17 0,-14-10 48,16-1 0,-4-1 24,-18-5-72,9 4-104,17-4 72,-8-2 112,1-7-112,3-11 184,-22 20-152,18-24-64,2 0-24,-3-5 88,-8-8-112,-9 37 112,20-28 128,-16-8-160,1 1 16,-3-4 0,-2 39 16,2-40-152,-2 3 184,0-3-32,-4 7-48,4 33 48,-5-35-16,-1-2-16,-1 6-32,0 9 32,7 22 32,-6-22 64,-1 13-112,3-10 80,4 12-32,0 7 0,0-6-32,2-1 96,2 5-48,1 2-16,-5 0 0,6 4-32,12 14 64,-11-14 0,10 16 0,-17-20-32,18 17 120,-1-10-104,3 19 48,4-6 8,-24-20-72,22 18 32,0 6-48,2 0-40,-4 0 144,-20-24-88,20 24-168,0 7 104,-3-2 80,1 4 32,-18-33-48,17 33 80,3-1-112,0 4 88,0-6-176,-20-30 120,8 33 48,12-4 88,-13-3-152,-1-6 48,-6-20-32,7 4 16,-3 3 120,1-3-120,-3-4 96,-2 0-112,2 0 16,0-6-160,3-16 144,-1-5-24,-4 27 24,7-28 56,-1-3-24,3-4 0,15-5-48,-24 40 16,20-41-64,2-3 24,4 0 96,3 4 24,-29 40-80,26-37 64,3 0-128,-1 6 112,-1 7-192,-27 24 144,26-18 64,-4 12 16,0 1-208,-2 5 128,-20 0 0,17 5 32,-10 14-48,15 1 112,-16 7-80,-6-27-16,9 26-168,-2 11 104,-1 3-48,1 4 48,-7-44 64,4 48 32,-1-2-16,-1-2-104,0-2 88,-2-42 0,0 39-160,0 1-216,0-1-72,0-4-360,0-35 808,0 33-1041,0-6-351,0-5-632,0-3-977,0-19 3001,-7 18-4377,32 50-1736,-25-61-1689,0-7 7802</inkml:trace>
  <inkml:trace contextRef="#ctx0" brushRef="#br0" timeOffset="751">6116 111 13010,'0'0'0,"0"-7"600,0 7-600,0-7-536,3-1-64,14 1 304,-10 5-120,-7 2 416,6-2-624,-1 2-144,-3 0-48,-2 0 119,0 0 697,0 0-856,0 0-264,0 0-104,0 0-2833,0 0 11314,0 0-14514</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11:54.588"/>
    </inkml:context>
    <inkml:brush xml:id="br0">
      <inkml:brushProperty name="width" value="0.05" units="cm"/>
      <inkml:brushProperty name="height" value="0.05" units="cm"/>
    </inkml:brush>
  </inkml:definitions>
  <inkml:trace contextRef="#ctx0" brushRef="#br0">1 29 12754,'0'0'0,"2"0"912,20 0-904,-22 0-8,28 0 208,8 0 297,-1-3 23,0 1 72,-35 2-600,42-2 472,2-2-8,2-1 176,4 3-136,-50 2-504,51-2 448,4 0-184,-3-1-160,3 1-8,-55 2-96,59-2 0,-1 2 112,1 0-152,-2 0-64,-57 0 104,53 0-184,-3 0-304,-4 0-272,-2 0-368,-44 0 1128,42 4-1592,-5-4-377,1 5-447,-8-1-65,-30-4 2481,27 5-5305,-27-5 5305</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11:55.151"/>
    </inkml:context>
    <inkml:brush xml:id="br0">
      <inkml:brushProperty name="width" value="0.05" units="cm"/>
      <inkml:brushProperty name="height" value="0.05" units="cm"/>
    </inkml:brush>
  </inkml:definitions>
  <inkml:trace contextRef="#ctx0" brushRef="#br0">33 62 9802,'0'0'0,"-6"-7"1592,-12-10-2208,18 17 616,-4-7-712,4-10 224,-4 15 352,4-1 112,0 3 24,0-2-40,0 0 24,0 0 24,0 0 48,0 2-56,0 0 192,0 0 80,0 0 0,2 0-8,-2 0-264,4 0 160,3 4-40,1 0-48,1-4-80,-9 0 8,18 5-296,-12-1-833,16 3-783,-4-1-3305,-18-6 5217,0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12:04.369"/>
    </inkml:context>
    <inkml:brush xml:id="br0">
      <inkml:brushProperty name="width" value="0.05" units="cm"/>
      <inkml:brushProperty name="height" value="0.05" units="cm"/>
    </inkml:brush>
  </inkml:definitions>
  <inkml:trace contextRef="#ctx0" brushRef="#br0">84 104 9177,'0'0'0,"0"0"0,0-22 401,-7 2-321,3-6 152,0 6 136,4 20-368,0-7 504,0 3 120,2 2 16,-2 0 96,0 2-736,0 0 760,0 0-7,0 4-25,-5 14-88,5-18-640,-4 19 624,0 1-32,-3 9-104,0 1-104,7-30-384,-6 33 264,-1 5-24,1 3-40,-1-1 16,7-40-216,-4 39 329,-1-1-137,1-1 32,0-2-16,4-35-208,0 33 224,0 0 88,0-9-56,0-2-16,0-22-240,4 18 88,5-12 40,13 12-64,-14-18 24,-8 0-88,22 4 152,-13-4-152,15 0 96,-4-2-64,-20 2-32,22-17 56,0-1 72,0-2-88,2-6 0,-24 26-40,22-26-40,4-7 24,1-2 72,-1-1-16,-26 36-40,27-33 64,1 3-128,-2-1 64,-1 5 40,-25 26-40,24-22 8,-4 4 32,-3 1 16,1 12-72,-18 5 16,8-6 64,12 1 40,-13 5-144,-1 5 120,-6-5-80,7 17-40,-3 3 16,-1 6 192,-3 3-88,0-29-80,0 37 200,0 0-80,-5 1-32,-1 1 72,6-39-160,-7 35 80,-11 3 120,18-5-8,-6-5-64,6-28-128,-5 24 249,1-2-97,0 0-32,4-15-8,0-7-112,0 26 104,0-26 8,0 5-56,4-5 80,-4 0-136,7-3-16,1-3 56,14-20 72,-4-1 0,-18 27-112,18-28 112,3-10-128,4-1-8,-1-5-160,-24 44 184,22-48-64,2-3 104,0 1-16,0 1 64,-24 49-88,27-46 64,-1 4-104,-2 7 128,-2 7-8,-22 28-80,20-22 80,0 15-24,-12-2-96,14 7 40,-22 2 0,7 0-136,11 0 176,-14 22 0,2-2-40,-6-20 0,7 31 32,-3 2-160,1 4 56,-3 5-64,-2-42 136,2 41 0,-2 1 72,0 0-64,0 2 48,0-44-56,0 41-56,0-3-80,-4-3-80,4-7-280,0-28 496,-5 27-865,1-7-615,0-1-664,-1-12-721,5-7 2865,-4 17-3921,24 3-2448,-20-20 1424,0 0 4945</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12:06.662"/>
    </inkml:context>
    <inkml:brush xml:id="br0">
      <inkml:brushProperty name="width" value="0.05" units="cm"/>
      <inkml:brushProperty name="height" value="0.05" units="cm"/>
    </inkml:brush>
  </inkml:definitions>
  <inkml:trace contextRef="#ctx0" brushRef="#br0">395 409 7849,'0'0'0,"-6"-2"248,6 2-248,-24-5-224,17-1 160,-13-1 368,20-11 232,0 18-536,0-8 672,0-17 65,0 17-1,-4-16 64,4 24-800,-7-7 704,3-13-80,-3 14-56,1-3-48,6 9-520,-7-22 497,1 15 7,-1-10 8,0 10-144,7 7-368,-19-9 392,14 1-64,-12-10-40,12 16 8,5 2-296,-19-2 248,12 2-48,-15 0-72,15 4-24,7-4-104,-24 18 56,4 3-16,3 4 32,-3 5 120,20-30-192,-22 36 56,2 1 128,3 7-64,10 4-88,7-48-32,-22 46 161,18-2-81,0 0 8,-1-4-16,5-40-72,0 39 72,0-4-32,2-8-8,5 1 0,-7-28-32,9 22-32,8 2 64,-8-2-24,15-15 64,-24-7-72,18 20 40,2-20 24,-1 0-16,1 0-16,-20 0-32,22-7 24,0-11 32,-2-4-8,2-4-64,-22 26 16,22-26 24,-3-7-24,-1-2-8,0-3 40,-18 38-32,8-41 64,14 1-24,-15 3 32,2-1-24,-9 38-48,17-33 40,-12 1 24,1 5-40,1 5 24,-7 22-48,6-17 16,1 10 8,0 0 24,-1 5 0,-6 2-48,7 0 104,-3 5 8,1 12 40,-1 1 0,-4-18-152,2 22 144,3 4 32,1 0-56,1 3 32,-7-29-152,17 31 144,-12-7-80,12 4 48,-8-6-48,-9-22-64,22 22 80,-2-2 16,4-2-48,0-12 8,-24-6-56,29 20 40,1-20 24,3 4-24,2 1 0,-35-5-40,33 0 40,0-5-32,0-12 24,2 10-32,-35 7 0,33-22 0,-2 16 8,-2-16 8,-3 15 48,-26 7-64,26-9 0,-6 1-16,-2 1 16,-9 5-40,-9 2 40,8 0 16,-1 0-16,-1 4 64,1 3-64,-7-7 0,2 22 0,0-5 16,-2 3 0,0 2-8,0-22-8,0 18 32,-4 6 8,4-7-96,-4 1 120,4-18-64,-5 7 96,1 12-56,4-14 64,-5-1-24,5-4-80,0 0 24,0 0 56,0 0-40,3-4 16,-3 4-56,2-9 112,4-11-64,3 0 32,9 1-80,-18 19 0,6-27-48,16-1 56,-15-1-16,17-2 16,-24 31-8,9-30-24,11-3 48,-12-2-88,14 2 88,-22 33-24,18-33 56,-9 2-56,13 2 24,-5 7 16,-17 22-40,9-17-40,15 8 40,-15 3 16,15-1-16,-24 7 0,7 0 80,13 0-80,-14 7 80,14 10-39,-20-17-41,6 20 40,3 4 48,9 0-48,-12 9 8,-6-33-48,7 31 96,11 2-40,-12 2 24,3-4 8,-9-31-88,9 33 64,8 2 32,-10-2-24,10 0 8,-17-33-80,9 26 32,13-2-8,-4 0 16,-1-17-24,-17-7-16,18 28 72,-1-21-24,3 11-32,-2-14 0,-18-4-16,22 0 0,-5 0 0,3 0 16,2-7 48,-22 7-64,20-17 48,4-1 16,-2-1-32,2-3 8,-24 22-40,24-25 16,-2-5 8,0-1 72,-2-2-64,-20 33-32,18-35-40,-1 2 48,-8 2-8,11 3 0,-20 28 0,6-25 72,3 8-72,0 8-16,0 0 8,-9 9 8,6-4-16,-4 2 40,1 2 8,-3 4-16,0-4-16,0 7 56,0 10-72,0-12 16,0 14 40,0-19-40,0 20 16,0 0 8,2 4 8,0 2 8,-2-26-40,4 29 56,3-3-24,0-1 8,10 1-16,-17-26-24,7 17 32,12 8-32,-1-8 16,0 1-48,-18-18 32,22 20 0,0-14 32,-1 14-24,4-20 40,-25 0-48,26 4 0,0-4 8,1 0 40,-1-6-32,-26 6-16,26-18 40,-4 9 0,3-17 16,-4 4-56,-21 22 0,20-29 0,0 1 16,-11-5-32,13-2 72,-22 35-56,6-35 88,14-3-48,-13 8 16,1-3 16,-8 33-72,9-24 0,-2-1 0,-1 6 32,-1 12-16,-5 7-16,4-9 0,-2 5-16,1 4 16,-1 0-56,-2 0 56,0 22-48,0 0 48,0 6 0,2 5 0,-2-33 0,0 40 48,2 6-8,0 4-24,1 3 56,-3-53-72,2 53 56,-2 2-72,2 0 16,0 0-16,-2-55 16,0 57 32,2-5-32,-2 3 16,0-2-8,0-53-8,0 46-56,0-2 88,0-7-48,0-4 16,0-33 0,0 33 0,-4-9 0,-3 3 0,1-8-56,6-19 56,-20 7 16,13 11-48,-12-18 8,14 0-24,5 0 48,-22 0-80,16-3-24,-14-3-8,13-16 16,7 22 96,-17-7-144,12-17 56,-1 0 8,1 2-8,5 22 88,-4-29-56,4 3-40,0 0 16,7-1 48,-7 27 32,17-30-40,1-1 40,2 0-16,4-4 0,-24 35 16,30-40-24,1-1-8,2 1 32,2-1-8,-35 41 8,38-40-16,1-2-16,5 1 64,0-3-8,-44 44-24,44-47 16,0-1 24,0-2-64,-5-5 40,-39 55-16,35-57 8,1 0-16,-6-1 32,-1 6-48,-29 52 24,24-49 40,-4 6-40,-3 1-32,-10 2 256,-7 40-224,18-30-64,-14 3 120,0 7-32,1 12-64,-5 8 40,2-20 96,-2 18-64,0-3 136,0 5-216,0 0 48,-7 5 104,1 12 48,-1 1-120,-10 8 64,17-26-96,-5 33 88,-1 13 40,-12 3-88,14 3 16,4-52-56,-7 55 40,0 0-104,1-2 120,-1 4 24,7-57-80,-4 57 16,4-2 16,0 0-32,0-5-56,0-50 56,0 44-64,0 0 56,4-2-48,3-7-16,-7-35 72,6 37-72,1-2-128,0-2-184,-1-6-256,-6-27 640,5 19-880,-1-12-281,-2 0-167,-2-1-232,0-6 1560,0 0-1817,0 0-383,0-6-329,-4-21-71,4 27 2600,-7-26-2601,-30-31-2536,37 57 5137</inkml:trace>
  <inkml:trace contextRef="#ctx0" brushRef="#br0" timeOffset="875">2996 393 10290,'0'0'0,"0"-4"1560,0-3-800,0 7-760,0-8 728,4 1 105,14 0-25,-12 5-128,-6 2-680,24-2 624,-15 0-24,18 0-16,-8-1-96,-19 3-488,22-6 480,0-1-71,0-10-41,2 10 40,-24 7-408,25-20 288,1 12-40,2-17-32,-1 3-80,-27 22-136,26-19 128,-2-5-40,-2 2-40,0-3 136,-22 25-184,22-26 72,-2 4-16,-3-2 16,1 2-104,-18 22 32,7-18 8,10 12 32,-12-1 40,1 5 8,-6 2-88,5 0 256,-3 0 8,0 7-40,0 21-56,-2-28-168,0 24 80,0 7 24,-4 6-8,-1 7 72,5-44-168,-4 49 120,0-1-24,-3 2 0,0 1 0,7-51-96,-4 48 88,0 1-8,-1-8 16,1 1-63,4-42-33,0 37 40,0-1 0,0-6 0,0-3-16,0-27-24,2 26 32,2-8-32,3-1 8,0-12 32,-7-5-40,6 0 0,1 0 32,-1 0-104,12-3 32,-18 3 40,7-6-48,10-3-40,-8-17 63,11 1-95,-20 25 120,6-24-96,16-9-8,-15-4 8,15 0 40,-22 37 56,17-33-56,-8-2 32,15 4-72,-6 4 32,-18 27 64,9-24-40,15 7 64,-18 10-24,14 1 32,-20 6-32,7-3 8,2 3-32,-3 5 48,1 1 56,-7-6-80,6 27 120,1-10 48,-3 5 0,1 5 9,-5-27-177,6 28 128,1 1-8,-1-3-24,3 5-40,-9-31-56,9 26 80,0 1-24,11-1 8,-14-6 32,-6-20-96,18 17 32,-1 3-24,1-13 24,2 12 24,-20-19-56,22 5 0,-5-1 80,3-4-56,0 0 8,-20 0-32,22-6 72,-3-12-24,1 9 0,2-15-40,-22 24-8,20-24 72,-3-5-56,1-1 0,-9-3-8,-9 33-8,24-40-40,-15 3 24,15-5 8,-15 0-24,-9 42 32,19-35 16,-12 2-72,13 7 40,-14 6-24,-6 20 40,7-9-56,0 3 32,-3-1-48,0 5 48,-4 2 24,3-2-88,-1 2 48,0 20 72,0-14 8,-2-6-40,0 33 64,0-9 24,2 11-24,1 0-8,-3-35-56</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12:10.465"/>
    </inkml:context>
    <inkml:brush xml:id="br0">
      <inkml:brushProperty name="width" value="0.05" units="cm"/>
      <inkml:brushProperty name="height" value="0.05" units="cm"/>
    </inkml:brush>
  </inkml:definitions>
  <inkml:trace contextRef="#ctx0" brushRef="#br0">5 143 6073,'0'0'0,"0"-2"392,-5-4-344,5-12 104,0 18-152,0-4 256,0-14 136,5 11 48,1-12-40,-6 19-400,5-7 416,-1 1 56,1-3 121,-3 2 95,-2 7-688,2-6 776,0 1 16,-2 1-40,0 2-96,0 2-656,0-3 640,2 1-31,-2 0-57,0 2-40,0 0-512,0 0 456,0 0-48,0 0 56,0 7-8,0-7-456,0 17 400,0-12-32,0 19-56,0 0 1,0-24-313,-4 28 280,4 8 24,-4 1-56,4 2 0,0-39-248,0 40 200,-5 2-24,5-3 24,0-1-32,0-38-168,2 32 192,1-1 0,1-2-96,3-3 8,-7-26-104,6 24 104,12-4-80,-12-2 32,14-12 8,-20-6-64,7 7 24,15-1 96,-5-6-32,3-2-8,-20 2-80,22-9 88,2-15-72,0 2 8,3 2 0,-27 20-24,24-26-8,2 0 56,0-3-48,-1-2 40,-25 31-40,24-32 32,-4-1-24,-1 2 48,1-2-56,-20 33 0,7-24 40,15 2-40,-16 4 8,3 9 24,-9 9-32,9-17 24,-3 15-8,1-3-32,-3 5 32,-4 0-16,3 0 8,-1 5 56,-2 12-48,0-10 24,0-7-40,0 28 40,-5-3-24,1 3 48,-3 3-24,7-31-40,-6 28 64,-1 1-8,1-5-88,1-2 64,5-22-32,-4 20 48,-1-14-8,1 21 96,4-21-72,0-6-64,-4 18 32,4-14 8,0 1 0,0-5-16,0 0-24,0 0 40,0 0 0,0-5-40,2-12 32,-2 17-32,6-18-56,1-4 80,2-2-88,11-9 80,-20 33-16,8-33 80,16-6-72,-6-1 32,2 1-8,-20 39-32,20-40 40,-1 5-56,1-2 40,0 6 8,-20 31-32,17-29-56,-8 5 136,13 7 33,-13 10-210,-9 7 97,20-7 57,-11 1-138,10 4 9,-10 2 144,-9 0-72,20 0 8,-14 17 48,14-10 9,-13 21 7,-7-28-72,20 24 80,-14 7-40,16 4-80,-13-2 80,-9-33-40,22 38 56,-5-3 24,-8 0-40,15 2 56,-24-37-96</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12:14.575"/>
    </inkml:context>
    <inkml:brush xml:id="br0">
      <inkml:brushProperty name="width" value="0.05" units="cm"/>
      <inkml:brushProperty name="height" value="0.05" units="cm"/>
    </inkml:brush>
  </inkml:definitions>
  <inkml:trace contextRef="#ctx0" brushRef="#br0">1365 488 7233,'0'0'0,"0"-4"888,0-14-192,0 1 9,0 17-705,-5-7 736,8-15-8,1 5-72,3-1 8,-7 18-664,4-17 688,-2 8-16,-2-18-15,0 8-57,0 19-600,0-18 544,-17-2-40,12 12-16,-15-17-88,20 25-400,-6-8 392,-18-10-40,4 11-88,0 3-64,20 4-200,-20-4 144,-4 4-16,0 0-32,-2 17 0,26-17-96,-29 18 112,3 2-39,-5 4 55,0 6 24,31-30-152,-33 33 216,3 7 32,1 4 24,5 4 0,24-48-272,-22 46 264,2-2 24,14-2-16,-14-3 72,20-39-344,0 40 248,-5-7-72,5 0-16,0-5-112,0-28-48,3 25 120,3-3-40,14-5 8,-13-10-48,-7-7-40,24 17 104,-7-17 56,10 0-16,-1-4 112,-26 4-256,31-20 136,-1 0-88,1-2 40,0-2-88,-31 24 0,31-28 40,-3-1 40,-1-4-32,-5 0-56,-22 33 8,22-28 64,-3-1-64,-1 5 40,-1 4-8,-17 20-32,9-9 24,11-8-24,-13 15 41,15 0 79,-22 2-120,6 0 96,3 4 40,0 16-40,8 4 32,-17-24-128,2 33 104,5 4 88,0 9-64,-3 7-104,-4-53-24,4 57 152,1 7-64,-3 4 24,0 9-48,-2-77-64,2 74 16,-2 1-16,3-3 16,-3-8 56,0-64-72,0 64 40,0-3-72,-5-1 32,1-3 88,4-57-88,-18 50 16,14-4-64,-18-2 80,15-4-8,7-40-24,-24 33 0,18-7 160,-19-8-152,8-14 40,17-4-48,-7 4 24,-15-4 16,5-2-48,-1-15 8,18 17 0,-17-20-56,-3-9-48,0-6 40,2-9-64,18 44 128,-17-52-16,10-6 0,1-5 32,-1-3-56,7 66 40,-6-66-40,6-4 8,0 6-48,2-2-8,-2 66 88,17-59-64,1 4-144,4 2 0,4 9-72,-26 44 280,31-41-392,0 8-25,2 2-119,4 9-48,-37 22 584,35-18-608,0 12-40,-2-12-48,-4 12-104,-29 6 800,26-7-1009,-4 3-191,0 2-224,-2 2-273,-20 0 1697,9 0-2048,10 6-408,-19-6-3666,0 0 6122</inkml:trace>
  <inkml:trace contextRef="#ctx0" brushRef="#br0" timeOffset="1010">36 40 11154,'0'0'0,"-4"-6"984,-14-12-912,14 12-80,4 6 8,-5-5-40,1 5 48,4 0-48,0 0-64,0 0 104,0 0-208,0 0-144,0-2-136,0 2-160,0 0 648,2-2-856,3 2-393,41 22-679,-42-22-2473,-4 0 4401,0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12:17.781"/>
    </inkml:context>
    <inkml:brush xml:id="br0">
      <inkml:brushProperty name="width" value="0.05" units="cm"/>
      <inkml:brushProperty name="height" value="0.05" units="cm"/>
    </inkml:brush>
  </inkml:definitions>
  <inkml:trace contextRef="#ctx0" brushRef="#br0">26 387 7081,'0'0'0,"0"-18"448,0 18-448,-6-6 120,-14-16 40,20 13 152,0 5 56,0 4-368,0-5 360,0-1-48,0 1-95,0-1 23,0 6-240,0-5 288,0 3-16,0 2 48,0 0-80,0 0-240,0 0 224,0 0 0,0 5 8,2-1 88,-2-4-320,2 7 296,1 15 88,-3-16-24,2 20 32,-2-26-392,0 25 424,0 1-8,2 5 25,-2 4-57,0-35-384,2 37 400,0 1-64,1 1-72,-1 1 16,-2-40-280,2 39 232,2 3 32,1-7-16,-1 0 8,-4-35-256,2 31 304,3-5-32,-1-2-8,1-4 0,-5-20-264,4 7 232,0 10-32,1-17 9,-3 7-1,-2-7-208,4 0 192,-1 0 32,-1 0 24,0-5-72,-2 5-176,2-17 168,3-3-40,-1 0-16,3-8-32,-7 28-80,4-33 72,2 0 8,1-7-120,2-1 88,-9 41-48,9-44 80,-1-2-72,1 2-8,0 2 16,-9 42-16,18-37-88,-14 4 104,5 2 8,11 0-48,-20 31 24,6-26 56,16 0-56,-13 6 64,13 11-24,-22 9-40,9-20-48,13 16 72,-5-1-72,1 5 72,-18 0-24,8 0 88,17 7-40,-17 15 32,14-2 0,-22-20-80,7 24 112,13 4 120,-14 10 0,12 1-8,-18-39-224,6 44 208,3-4-80,9-1 8,-12 3 8,-6-42-144,7 40 120,2-3 0,0-2 0,-3-4-32,-6-31-88,7 28 32,-1-1 32,1-3 16,-3-4-24,-4-20-56,7 19 64,0-14-24,-3 1-40,0-1 56,-4-5-56,5 0 80,-1 0-40,3 0 17,-3-7-17,-4 7-40,7-20 0,10 3 40,-10-5 40,10-4-40,-17 26-40,7-36 0,17-1 48,-6-2-104,-1-8 56,-17 47 0,18-44 64,2 1-64,-1 1 16,-1 0-72,-18 42 56,20-35 0,-1 4-40,1 7-96,0 15 152,-20 9-16,9-17-40,13 15 24,-16 2 136,12 0-144,-18 0 24,4 4-137,3 13 81,-1-10 96,-1 19-48,-5-26 8,2 22 89,5 5-1,-3 1-88,3 3 104,-7-31-104,6 31 120,1 0-24,2-3 16,8-2-32,-17-26-80,7 27 88,13-3-24,-12-2 8,19 2-8,-27-24-64,17 18 88,5-1-8,0-10-40,0-1 32,-22-6-72,24 7 40,0-3 16,-2 1 32,5-5-8,-27 0-80,24 0 112,4-7 0,1-13-16,0 3-40,-29 17-56,28-22 48,-2-7-24,-4 1 16,0-5-24,-22 33-16,20-31 56,-2-4-40,-12 4-16,3-6 56,-9 37-56,7-35 88,-3-3-32,-2 3 24,-2 2 8,0 33-88,0-30 0,-4 1 0,-1 5 56,-12 4-72,17 20 16,-4-9-8,-14 3 32,14-1-112,-16 7 32,20 0 56,-5 0 32,-17 20-104,16 0 168,-16 4-64,22-24-32,-7 26 32,-12 5 24,12 0-160,0 4 120,7-35-16,-6 37 40,1-4 48,5 4 80,0-4-96,0-33-72,3 29 56,1-1 32,5-1-56,11-3 40,-20-24-72,8 22 40,16-5-8,-6-12-16,2 1-16,-20-6 0,22 18 80,-2-18-32,6 0 40,-4 0-48,-22 0-40,24-2-40,0-16 80,-4 12-40,0-18 16,-20 24-16,8-20 40,14-4-40,-15-3-16,11-6 48,-18 33-32,6-30 48,1-6-48,-5-1-48,0 0 16,-2 37 32,0-40-80,0 5 32,0 2 64,-6 2-48,6 31 32,-18-30-40,14-1 56,-16 5-88,15-1 16,5 27 56,-19-17 56,14-1-56,-12 11 40,12 1-40,5 6 0,-6-7 0,-1 3 16,1 2-72,1 2 112,5 0-56,0 0-88,0 0 16,5 4 48,3 3-8,-8-7 32,18 19-40,-9-1 48,13-11 40,-5 23-48,-17-30 0,18 22 88,4 2-88,-2 1 0,1-1 8,-21-24-8,22 28-72,-2 1 136,2 4-80,0 0 72,-22-33-56,20 33 104,2 0-64,2 0 32,-2-3-32,-22-30-40,20 29 32,-3-1-16,-10-6 16,13 3 96,-20-25-128,6 19-48,1-12 80,-1 15 0,1-22-24,-7 0-8,2 6 80,0-1-40,-2-5 8,0 0-112,0 0 64,0-7 88,0-2-56,0-17-32,0 4 40,0 22-40,0-26 0,3-7 32,-1-4 8,0-7-8,-2 44-32,7-47 16,-1-1 0,1 2 0,2 0 56,-9 46-72,17-46-32,-10 4 16,1 5-56,10 6-56,-18 31 128,7-22-16,1 15-16,1 1 64,0 4-8,-9 2-24,9 0-8,8 4 16,-10 14 8,2-1-16,-9-17 0,9 22 48,8 2-96,-10 5 24,12-1 8,-19-28 16,9 31-16,13-2 48,-13 1-24,17 1-16,-26-31 8,20 24 24,4 3-8,0-5 40,1-3-40,-25-19-16,26 18-16,0-11-8,1-1 24,1 1 16,-28-7-16,31 0 24,-3 0 64,1 0-56,-3-7 0,-26 7-32,22-17 8,0-1 8,-2-2-32,0-2 152,-20 22-136,17-28 144,1 1-64,-11-3 24,12-5-96,-19 35-8,3-33 0,1-5 16,-2 1 17,-2 4-242,0 33 209,-4-31-32,-3 1 48,-13-1-32,14 4 136,6 27-120,-20-28-40,13 10 24,-17 10-72,18 1 112,6 7-24,-24-2 48,6 0-64,11 6 72,-21 20-56,28-24 0,-20 26 16,2 3-56,12 6 64,-16 2-8,22-37-16,-4 38 0,-3 6 80,3-5-144,4-1 96,0-38-32,0 39-64,0-2 56,2-4 64,7 5-88,-9-38 32,21 33 80,-3-3-23,6 1-17,0-2-24,-24-29-16,31 26-24,2-2 48,7 0-80,4-2-17,-44-22 73,48 22-224,2-4-360,5-12-272,7 14-392,-62-20 1248,63 0-1897,5 7-935,5-1-1257,-18-6-5849,-55 0 9938</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12:20.341"/>
    </inkml:context>
    <inkml:brush xml:id="br0">
      <inkml:brushProperty name="width" value="0.05" units="cm"/>
      <inkml:brushProperty name="height" value="0.05" units="cm"/>
    </inkml:brush>
  </inkml:definitions>
  <inkml:trace contextRef="#ctx0" brushRef="#br0">390 393 7665,'0'0'0,"-7"0"536,-13 0-480,20 0-56,-6 0 136,-1 0 128,7 0 128,0-6 153,0 6-545,0-18 608,0 12 72,0-1 32,0-13-8,0 20-704,0-6 672,0-12-72,-4 12-63,-1-12-41,5 18-496,-4-4 448,0-5-72,-3-9-32,0 12-88,7 6-256,-6-18 176,-14 11-32,16 1-16,-14-1-16,18 7-112,-7-4 112,-12 2 32,12 2-24,-17 0 0,24 0-120,-20 17 128,0-10-24,-2 24-16,0-1 0,22-30-88,-22 38 136,1 1 8,1 7 40,2 3 24,18-49-208,-6 50 168,-16 3-24,17-7-40,1 4 16,4-50-120,-7 47 89,3-3-9,4-5 8,0-2-40,0-37-48,4 33 64,14-4-32,-9-7-8,13-5 16,-22-17-40,19 7 8,1 13 48,2-16-24,0-4 56,-22 0-88,22 0 112,2-2-16,0-20 8,-2-4-48,-22 26-56,27-29 64,-3-4-16,-2-4-8,0-1-16,-22 38-24,19-39 40,-10-3-56,13 3 32,-15-1 8,-7 40-24,6-42 8,3 5 24,-2-2 0,-1 3-40,-6 36 8,7-28-16,-5 2 56,3 17-40,-3-11 32,-2 20-32,2-2 16,0 0-40,-2 6 24,0-4 0,2 20 0,1 2 24,-1 8 48,0 3-32,-2-33-40,4 42 80,3 2 32,-1 4 16,12 3 8,-18-51-136,7 48 128,10-2-24,-8 0-32,15-4 56,-24-42-128,22 37 96,0-4-24,2-2-8,0-7-8,-24-24-56,22 20 72,3-2 48,-1-14-32,2 3 16,-26-7-104,24 4 80,-2-4-24,2-4 24,-4-18-40,-20 22-40,22-22 64,-2-5 24,-3-1-48,3-7 24,-20 35-64,18-38 72,-10-3-72,14-3 48,-13-5 32,-9 49-80,22-50 16,-15 6 0,15-4-16,-5 4 8,-17 44-8,20-40 0,0 1 16,0 8-16,2 2 8,-22 29-8,19-19-8,1 12-72,2-2 64,0 5-88,-22 4 104,22-2-40,-2 2 80,-3 0-56,1 4-48,-18-4 64,9 7 16,13-1 24,-16 14-16,12-16 32,-18-4-56,6 5-16,1 1-24,0 1 40,-1-3 56,-6-4-56,5 5 8,-3-5-8,0 4 16,-2-4-40,0 0 24,-4 0-40,-14-4 8,14-1 24,4 5 8,-20-4-56,13-3 96,-17 3-64,4 0-8,20 4 32,-19-5-8,-3 3-32,-3 2 56,1 0-72,24 0 56,-22 4-16,5 3-48,-1 15 0,1-2 64,17-20 0,-7 24-24,-13 4 24,16 3 0,-1 2 0,5-33 0,-4 31 40,4 0-16,0 1 16,2-5-16,-2-27-24,7 33 16,13 2-32,-12-4 16,19-1 40,-27-30-40,20 29 40,4-3 48,0-2-56,4-2-24,-28-22-8,29 18 32,-3-11-8,3 12 0,-1-14 8,-28-5-32,31 0 24,0 0 32,2-2-24,0-7 80,-33 9-112,35-27 48,0 3-8,-2-9 0,0-4-24,-33 37-16,31-44 56,-5-2-56,-2-5 40,0 1-56,-24 50 16,20-53 16,0-4-16,-3 0-16,-8-4 40,-9 61-24,22-62-8,-15 5-64,2 0 128,-1 6-112,-8 51 56,9-46 16,0 7 128,0 6-144,-3 6 88,-6 27-88,7-19 0,-3 12-32,1 0 32,-1 5 32,-4 2-32,4 0 8,-1 18-16,-1-1-8,0 12 16,-2-29 0,2 31 40,-2 4-16,0 7 8,0 4 32,0-46-64,0 52 56,0-3 48,0 6-7,0-5-25,0-50-72,2 51 40,5 4 24,2-12-8,11 4 8,-20-47-64,8 41 48,14-3 0,-4-1 0,-1-6-48,1-1 0,-18-30 0,18 29 8,1-5-8,1 0 40,0-17 8,-20-7-48,20 6 8,-1 1 24,1-7-24,0 0 40,-20 0-48,18-9 48,1-17 8,-1 0-40,-9-3-16,-9 29 0,24-31 24,-15-4-8,10-2 40,-10-3-32,-9 40-24,20-41 0,-14 1-8,12-6-24,-11 2 24,-7 44 8,8-42 8,1 5-8,9 6-8,-12 7 32,-6 24-24,7-22 0,11 13 24,-14 0 32,2 5-8,-6 4-48,7 0 0,-7 0 0,7 4-72,-1 16 56,1-2-8,-3 4 32,1 6 40,-1 3-48,-4-31 0,7 35 64,-3-2 8,3 0 0,-1-4 24,1-3-56,-7-26-40,17 29 40,-10-7 48,13 2-64,-3-5 8,-17-19-32,9 7 24,17 15 8,-6-22-8,2 4-120,-22-4 96,20 5 24,-3-5-80,1 0 128,0-5 112,-18 5-184,8-17 56,14 10 0,-4-19-56,-9 2 0,-9 24 0,22-27 0,-14-1 24,14-3-32,-15 0 48,-7 31-40,22-33 0,-15 3 40,10-1 32,-10 5-112,-7 26 40,8-22 24,12 0-64,-13 4 24,2 9 48,-9 9-32,19-22-32,-12 20 72,2-4-40,11 3 0,-20 3 0,6 0 32,1 5 8,10 17 16,-12-16-40,-5-6-16,6 31 32,1-5 64,2 7-8,-1 2 24,-8-35-112,18 36 144,-11 1-104,1 0 48,12 3 40,-20-40-128,7 37 80,15-2 8,-14 0 16,14-4 8,-22-31-112,9 29 48,11-1 64,-13-4-40,10-2-72,-17-22 0,5 7 88,3 0 0,-1-3-48,-1-4 8,-6 0-48,7-2 56,0-16-8,-1 1-24,1-10-24,-7 27 0,6-31 56,1-4-64,-5-4 16,3-1 96,-5 40-104,2-44-16,0-2 32,0-4 0,0-1-56,-2 51 40,5-50 8,1 1-48,1 5 24,0 9 88,-7 35-72,6-30-16,3 10 32,0 11-40,-1 0-96,-8 9 120,18-6 0,-14 6-32,14 0 32,-11 0-40,-7 0 40,8 19 16,14-12 0,-15 22 8,17-7 24,-24-22-48,18 21-16,1 4 72,3-6-56,0 3 32,-22-22-32,25 7 16,-1 15-32,0-18 16,-2 3 24,-22-7-24,24 6-8,-2-1 32,-2-5-24,-1 0 16,-19 0-16,20-2-16,-2-5 48,-9-13 0,13 14-24,-22 6-8,6-22 16,1 2-16,1-2 64,-1 0-64,-7 22 0,4-26 24,-1-5-8,-3 5-48,0-5 8,0 31 24,-7-26 56,-11 1-24,14 1-16,-16 4-16,20 20 0,-4-19-32,-16 12 32,14-2 0,-16 3 0,22 6 0,-7-5-16,-13 5 0,14 5-8,-12 15-8,18-20 32,-6 21 32,-12 6-120,14 4 72,-3 4 104,7-35-88,-7 41-32,1 3 120,1-2-40,5 2-48,0-44 0,0 44 24,0-2-8,0-1 16,5-3-16,-5-38-16,9 37 72,10-4-16,-10 0-80,15-2 48,-24-31-24,22 30-40,0-3-24,7-3 48,-1-7-112,-28-17 128,33 7-264,-2 13-128,2-20-160,-5 6-120,-28-6 672,31 5-880,-4-5-144,-1 0-337,-2-2-375,-24 2 1736,22-5-2193,-2-4-583,-14-10-649,49 49-744,-55-30 4169,5-6-5873,-5 6 5873</inkml:trace>
  <inkml:trace contextRef="#ctx0" brushRef="#br0" timeOffset="424">2136 49 9578,'0'0'0,"0"0"0,0 0 1032,0-3-952,0 3-16,0-2 72,0 2-136,0 0 112,2 0 8,0 0-16,-2 0-64,0 0-40,0 0 32,0 0-72,2 0-152,-2 0-448,0 0 640,2 5-1377,16 17-479,-16-22-3129,-2 0 4985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0:59:45.371"/>
    </inkml:context>
    <inkml:brush xml:id="br0">
      <inkml:brushProperty name="width" value="0.05" units="cm"/>
      <inkml:brushProperty name="height" value="0.05" units="cm"/>
    </inkml:brush>
  </inkml:definitions>
  <inkml:trace contextRef="#ctx0" brushRef="#br0">53 496 7225,'0'0'0,"-4"0"1616,0 0-823,0-4 183,4 4-976,-4-4 944,4 4-200,0-4-120,8 0-264,-8 4-360,12-4 432,20-4-31,-19-4-145,39 3-48,-52 9-208,41-12 16,-4 0-72,7 0 80,9 0 8,-53 12-32,57-12-288,-8-1-409,3 1-551,-11 4-832,-41 8 2080,49-4-2449,-9 0-199,-3 0 359,0 4-351,-37 0 2640,0 0 0</inkml:trace>
  <inkml:trace contextRef="#ctx0" brushRef="#br0" timeOffset="1">12 1040 5553,'0'0'0,"-4"0"2200,0 0-1656,0-4-304,4 4-240,0-4 328,0-4 48,0-4-39,12 0-17,-12 12-320,41-33 152,-5 25-56,9-8 24,-4-17 136,-41 33-256,53-12 336,-5-24-128,1 24 48,0-29-152,-49 41-104,48-12 24,-3-29 56,-4 25-56,-5-25-64,-36 41 40,37-16 0,-1-25 64,-3 25 24,-21-20-40,-12 36-48,37-13 120,-25-23 0,24 24-72,-23-5 208,-13 17-256,12-16 192,0 0 112,0 0 8,0 4 48,-12 12-360,12-13 440,-3 1-135,-1 4 191,-8 4-144,0 4-352,0-4 608,0 0-112,0 4 120,0 0 72,0 0-688,0 0 496,0 12-56,0 0-256,0 29 225,0-41-409,0 32 144,0 5 248,-4 8-40,0 7-240,4-52-112,-9 57 328,5 8-152,4 0 168,0 8-120,0-73-224,-4 73 352,4 5-144,0-5 24,8 0 72,-8-73-304,13 69 184,-1 0 320,20-8-168,-24 0-136,-8-61-200,37 53-72,-25-5 64,29-7-104,-29-5 224,-12-36-112,53 33 201,-17-25-498,5 29 578,-9-37-426,-32 0 145,37 8 161,44-8-161,-16-8-417,0-37 185,-65 45 232,69-41-328,-4-3 416,-4-13 24,-24 0 48,-37 57-160,32-73 200,-24 0-296,5-9-8,35-3 64,-48 85 40,0-93-160,12-1-16,-12-3 312,0-5-336,0 102 200,0-97-344,0 8 32,0 7-208,9 17 176,-9 65 344,0-52-184,-13 7 24,13 12-472,-8 17 64,8 16 568,-8-16-576,0 4-33,-8 8 73,4 4-568,12 0 1104,-13 0-1416,1 12-377,0 24-479,0-23-17,12-13 2289,-4 40-2824,4-28 439,8 33-767,-8-45 3152</inkml:trace>
  <inkml:trace contextRef="#ctx0" brushRef="#br0" timeOffset="2">2209 399 6881,'0'0'0,"0"0"0,-8-37 1976,-4 5-951,0-1-65,12 17 192,0 16-1152,-4-12 1288,-8 8-223,12 4-273,0 0 72,0 0-864,12 8 560,0 28 64,-4-3 136,-8 3-104,0-36-656,-8 49 609,8 4-41,-4 12 200,4 12-336,0-77-432,0 81 568,-4 1-88,0 7-272,0-8 112,4-81-320,0 85 96,0 1-16,0-9-192,0-4 304,0-73-192,0 69 344,0-8-128,12-4 17,21-8-329,-33-49 96,8 44-8,-8-7 32,12-25 136,-4 20-280,-8-32 120,0 0 80,8 0-280,0 0-33,-8-4 249,0 4-16,-4-16-56,-8-33 248,0 5-328,0-13 232,12 57-96,0-61-328,0-12 32,-13-4 568,-19-13-96,32 90-176,-4-89 24,-4 0 313,4-13-49,0-3-320,4 105 32,-13-106 472,13 4-696,9 5 72,31 12 112,-40 85 40,37-73-144,-29 12 288,37 12-384,-33 8 72,-12 41 168,40-32-257,5 20 209,0-21-64,-1 29 88,-44 4 24,41-4 264,-29 0-368,25 4 385,-25 8 71,-12-8-352,45 33 16,-37-21 216,32 40-384,-40-3-184,0-49 336,0 53 40,8 4 24,-8 4-152,-12 0 48,12-61 40,-8 65 144,-4 4-200,0 0 264,-21-4 64,33-65-272,-40 65 32,27-8-272,-27-1 464,32-3 24,8-53-248,-17 49-72,-19-4 304,36-1-520,-16-3 344,16-41-56,-17 41 224,5-5 160,-41-3 392,53-21-680,0-12-96,9 40-136,-9-31 8,40 23 56,-40-24-296,0-8 368,12 12 168,25 1 32,-37-1-296,36-4 160,-36-8-64,9 0 0,35 0-488,5 0-296,-12 0 208,-37 0 576,40 0-1073,-3-4-95,-1-8-320,5-25-489,-41 37 1977,57-12-2248,-9-25-121,1 21-263,0-29 95,-49 45 2537,53-32-2472,4-1 535,-13 17-1127,-44 16 3064</inkml:trace>
  <inkml:trace contextRef="#ctx0" brushRef="#br0" timeOffset="3">3481 313 8161,'0'0'0,"-33"-4"3449,17 0-1008,16 4-2441,-57-4 1960,41 0-192,-25 0-431,25 4-33,16 0-1304,-16 0 480,-17 0 0,21 12 64,0 25-360,12-37-184,-16 12 472,-17 41 0,21-17 41,-25 9-161,37-45-352,-12 49 624,0 12-208,12 8-192,0 0 256,0-69-480,0 73 312,0 0-88,0-4-248,-4-4 464,4-65-440,0 65-40,8-8 184,29-4-288,-25 0-32,-12-53 176,12 44 208,29 1-272,3-4 504,-11-9-472,-33-32 32,36 12-72,-23 25 104,19-29-64,5 0 160,-37-8-128,60 0-184,-7 0 96,-16 0 232,20-12-344,-57 12 200,12-37 232,24-7-232,-3-5-336,-21-8 80,-12 57 256,37-65-272,-37 0 152,12-8 120,-16-4-56,4 77 56,-4-77-80,4-9-40,-12-3-64,-5 8 120,17 81 64,-44-86-312,3 9 88,0 16 72,25 4-40,16 57 192,-32-48-224,-1 15-184,17 21-153,-33-4-207,49 16 768,-40-12-800,7 8-192,17 4-112,-25 0-49,41 0 1153,-16 12-1784,4 20-328,0-24-409,3 29-464,9-37 2985,0 12-2856,0 0 487,0 33-983,0-45 3352</inkml:trace>
  <inkml:trace contextRef="#ctx0" brushRef="#br0" timeOffset="4">4106 204 8553,'0'0'0,"0"-8"2649,0 8-2649,8-13 1776,-8 1-63,8 8-153,-8 4-168,0 0-1392,0 0 1153,0 0-241,0 33-32,0-21-192,0-12-688,0 45 424,0-5 128,-4 9-88,-4 4 184,8-53-648,-12 57 585,-4 12-177,4 0 120,3 8-416,9-77-112,-12 85 264,-20-4-80,16 1 32,-17-9 304,33-73-520,-8 65 264,4-4-8,-4-5-488,4-7-96,4-49 328,0 37-224,8-1 168,0-23-8,0 23 192,-8-36-128,8 8 88,-8-8-184,12 0 296,25-12-472,-37 12 272,0-37-144,12 1 48,29-9-64,-41-8 120,0 53 40,12-56-128,24-9 48,-23-4-232,-1-5 552,-12 74-240,36-81 56,-28-4-128,5 4 16,27-1-296,-40 82 352,0-77-216,8 8 200,1 8 352,23 13-272,-32 48-64,0-37 272,12 25-192,37 0-176,-49 4 120,0 8-24,12-5 32,25 5 120,-29 9-80,4 31 96,-12-40-168,37 33 88,-25 3 80,0 13 144,41 0-200,-53-49-112,36 57 120,-3 4-24,7 4-120,-40 4 456,0-69-432,41 69 272,-4 0-224,3 0-32,5 0 8,-45-69-24,44 69-8,-3-8 80,4-9 72,-1 1-128,-44-53-16,37 49 40,8-12-144,-9-5 208,1-20-160,-37-12 56,40 8-232,-27-8 200,23 0-112,-28-32-176,-8 32 320,12-33-232,1-11 104,-5-9-32,4-8-152,-12 61 312,0-69-256,0-4-80,0-8-224,-12-9 8,12 90 552,-12-93-680,-1-5-489,5 1-335,-8 12-376,16 85 1880,-12-82-2449,-4 17-384,3 4-247,9 17-169,4 44 3249,0-45-2697,0 33-1143,0 12 3840</inkml:trace>
  <inkml:trace contextRef="#ctx0" brushRef="#br0" timeOffset="5">5808 370 6937,'0'0'0,"0"-40"2312,0 3-159,8-3-209,-8-1 81,0 33-473,12-4-280,-12-1-183,0 13-1089,8-12 960,0 8-80,0 4-352,-8 0 216,0 8-400,0 25 208,0-21-127,0 45-129,0-57-296,-16 49 360,-20 7 24,19 9 112,-27 4-304,44-69-192,-37 82 312,25-1-224,-4 4 192,0-8-48,16-77-232,-13 73 128,-3-3 104,4-10-264,8-3 8,4-57 24,0 45 128,0-4-384,12-29 8,0 24 248,-12-36 0,33 0-200,-33 8 296,12-8-176,20-4-176,-32 4 256,0-32 24,13-5-408,23-7 376,-36-17-232,0 61 240,49-65-504,-41-8 448,24-4-280,5-9 328,-37 86 8,0-85-96,45 0-264,-33-5 304,20 5-40,-32 85 96,9-81-64,31 4 200,-28 12 0,1 12 0,-13 53-136,48-37 360,-48 25 112,12-4-224,25 8 152,-37 8-400,0 0 352,41 0-152,-41 12 360,36 37-304,-36-49-256,0 32 688,37 13-320,-29 8-304,32 8 321,-40-61-385,9 65 32,27 4 192,-3 0 144,-33 12-352,0-81-16,12 81 120,0 0-40,25-4-184,-1-8 104,-36-69 0,8 65-336,33 0-112,-41-4-177,8-8-391,-8-53 1016,32 49-1456,-23 0-392,3-9-617,0-7-768,-12-33 3233,0 12-4129,0 0-520,0-4-2064,0-8 6713</inkml:trace>
  <inkml:trace contextRef="#ctx0" brushRef="#br0" timeOffset="6">6165 598 12042,'0'0'0,"0"-4"3505,0 0-2177,0 0-256,0 4-1072,8-4 1193,5-1-217,27 1-320,-28 4-368,-12 0-288,57-4 128,-16 0-120,-5 0 8,13 0 96,-49 4-112,45-12-48,20 4 72,-17-4 32,1-1-8,-49 13-48,57-12 128,-16 0-72,11-4-56,1-21 8,-53 37-8,45-12 64,-4-28-8,3 7-32,-11 17 56,-33 16-80,40-49-24,5 17 48,-8-5 56,-5 0-56,-32 37-24,8-32 96,25-5-152,-25 25 80,24-28 16,-32 40-40,8-13 40,5-3 104,-5 4 0,0 0 136,-8 12-280,8-4 360,-8 4 113,0 0 15,0 12 48,0-12-536,-4 41 424,-4-29-8,0 36-88,-9-11 8,17-37-336,-32 45 416,16 7-144,-1 5 96,-19 4-112,36-61-256,-4 65 256,4 8-24,-12 5-40,12 3 33,0-81-225,-8 81 176,8-8 112,0-4 56,8-4-104,-8-65-240,32 57 192,-24-4 8,25-4-32,-33-9-16,0-40-152,12 37 128,0-5-24,29-20-168,-9 21 8,-32-33 56,33 8-80,-1 0-104,1 0-152,7-8-144,-40 0 480,41 8-752,16-8-441,4 0-439,-9 0-881,-52 0 2513,61-4-3920,-4-8-1794,8-4-3576,-65 16 9290</inkml:trace>
  <inkml:trace contextRef="#ctx0" brushRef="#br0" timeOffset="1178">8598 886 4056,'0'0'0,"-4"0"673,-8 0-161,0 0-72,12 0-440,-9 0 512,5 0 80,4 0 8,0-4 0,0 4-600,0-4 528,8 0-64,-8-4 33,0 4-41,0 4-456,9-8 400,3 0-16,20-5-88,-24 5 16,-8 8-312,41-8 384,-29-4 40,41 4 88,-12 0 80,3 0-48,-44 8-544,45-9 561,4 5-9,8 0-40,-57 4-512,65-4 552,8 4-120,8 0-152,16 0-72,-97 0-208,94 0 160,7 8 40,9 5-16,-9-1 128,17 0-192,-118-12-120,126 36 104,0-27 136,4 31-312,-130-40 72,122 12 112,4 37 64,-8-8-32,3-1 65,-3 9 71,-118-49-280,122 49-40,8 0-56,-12 3 160,-118-52-64,118 57 32,-17 4 288,5 0-208,-5-4-40,-101-57-72,102 57 112,-1 0-240,-11-1 256,7 1-8,-97-57-120,85 57 56,1 0 144,7-4-256,-24 4 144,-69-57-88,65 53-96,4-9 168,-24 1 296,12-4-472,0-1 176,-57-40-72,36 41 64,17-5-112,-21-24 248,-19 33 16,-13-45-216,56 12-160,-23 29-96,-1-33 152,-19 25-96,-13-33 200,12 0-168,-12 8-144,8 0-184,-8 0-345,0-8 841,-4 0-984,-4 0-256,0 0-728,-5-4-265,13 4 2233,-16-12-2689,16-25 137,-12 25-2321,12 12 4873</inkml:trace>
  <inkml:trace contextRef="#ctx0" brushRef="#br0" timeOffset="1874">12692 1662 7745,'0'0'0,"-4"8"2585,-8 4-1401,-5 0-624,17-12-560,-8 13 520,4-5-24,4 4 152,0 0-159,0-12-489,12 33 248,0-21 136,29 20-16,0-20-112,-41-12-256,8 45 464,45-12-288,-9 3 48,-7 5 8,-37-41-232,49 40 168,-17 1 176,1 4-120,-21-5 64,-12-40-288,44 49 272,-11-4-200,-21-1 144,25-3-72,-37-41-144,8 41 288,24-5-143,-32 1 207,8-5 40,-8-32-392,9 33 144,-9 3 280,8-24-408,-8 33 272,0-45-288,0 12 304,-8 21-136,-9-25 200,5 4-176,12-12-192,-36 12 416,3-4 88,21 0-304,-37 1 24,49-9-224,-45 8 336,9-8 25,-13 8-185,4-8-40,45 0-136,-36 0-120,-13 8-72,-12 0 544,0-8 88,61 0-440,-52 12 224,7 0-200,33 1-344,-25-1 8,37-12 312,-32 32-216,24-24-169,-25 1 177,33 3-768,0-12 976,0 32-1344,8-32-480,4 8-1073,33 0-904,-45-8 3801,0 49-8026,0-49 8026</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12:21.093"/>
    </inkml:context>
    <inkml:brush xml:id="br0">
      <inkml:brushProperty name="width" value="0.05" units="cm"/>
      <inkml:brushProperty name="height" value="0.05" units="cm"/>
    </inkml:brush>
  </inkml:definitions>
  <inkml:trace contextRef="#ctx0" brushRef="#br0">1 145 7961,'0'0'0,"4"0"752,5-2-600,15 0 128,-24 2-280,22-3 481,4-3 143,1-1 160,1 1 72,-28 6-856,29-7 880,4-2 16,2 3-111,0-1-121,-35 7-664,40-7 552,3 1-80,4-1-128,1 1-88,-48 6-256,53-7 144,-1 1-72,5 1-48,-2-1-24,-55 6 0,57-7-48,1 3-136,3-3-368,0 0-632,-61 7 1184,66-6-2017,5-1-983,-1 5-3666,-70 2 6666</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12:24.233"/>
    </inkml:context>
    <inkml:brush xml:id="br0">
      <inkml:brushProperty name="width" value="0.05" units="cm"/>
      <inkml:brushProperty name="height" value="0.05" units="cm"/>
    </inkml:brush>
  </inkml:definitions>
  <inkml:trace contextRef="#ctx0" brushRef="#br0">301 905 5657,'0'0'0,"-6"-2"640,6 2-640,-20-2 152,13-2-88,1-1 80,1 3 24,5 2-168,0 0 216,0-2 40,0 0 40,0 2 160,0 0-456,0-3 576,0 1 144,3-2 57,-1-3-9,-2 7-768,2-4 712,0-3-56,0 1-72,1-1-72,-3 7-512,4-18 464,-2 12-7,0-12-57,1 12 56,-3 6-456,2-20 480,0 11-8,-2-15 0,0 6-40,0 18-432,0-19 392,-7-3-48,1-2-40,-1-1 0,7 25-304,-20-24 248,16 0 65,-16 0-41,14 0-16,6 24-256,-20-20 288,13 13-80,-17-12 32,18 16-40,6 3-200,-25-4 152,8 2-16,-1 2-16,12 0-80,6 0-40,-27 4 136,21 3-56,-14 15-16,13-2 24,7-20-88,-17 24 16,12 7 16,-1 1-32,1 4 64,5-36-64,0 41 0,0-3 40,0 3-8,7-1-8,-7-40-24,9 35 40,11-2-8,-14-2-32,18-5 16,-24-26-16,9 24 16,15-4-8,-6-2 32,-9-12-24,-9-6-16,24 18 40,-7-18-16,1 0 16,-1 0 24,-17 0-64,20-7 48,-2-13 32,2 1-40,-3-3-24,-17 22-16,18-31 40,1 0-16,-1-8 16,0-5 0,-18 44-40,17-46 24,-8-7-24,15 2-16,-17-6 16,-7 57 0,19-55 16,-12 0 40,11-2 8,-14 5 24,-4 52-88,7-53 32,-1 0-24,1 3-8,-1 6-8,-6 44 8,3-40 40,-1 10-16,0 5 16,0 19-56,-2 6 16,2-9 32,-2 5-24,3 4 32,-3 4 16,0-4-56,0 18 64,0 4 0,2 8-8,0 8 40,-2-38-96,2 39 128,3 5 0,1 2 40,1 5 9,-7-51-177,17 52 136,-12 1 0,3 0 0,12 0-40,-20-53-96,7 52 96,15-1 0,-13-1-24,17-4-8,-26-46-64,20 40 96,4-5 16,0-2-40,2-7 24,-26-26-96,24 22 40,1 0-8,-3-15 8,2 15-16,-24-22-24,22 4 56,2 1-56,0-5 16,-4-3 0,-20 3-16,22-6-40,-5-14 96,-8 11-72,15-17 56,-24 26-40,18-26 40,-1-3-24,3-4-112,0-2 112,-20 35-16,22-37 0,-2-3 24,-1 3 72,-1-3-120,-18 40 24,20-35-16,-11 4 48,15 3 48,-18 6-80,-6 22 0,20-18 112,-13 12-152,1-1 40,10 5 0,-18 2 0,2 0-40,5 0 40,-1 0-16,-3 4 56,-3-4-40,2 20 40,-2-13-80,0 26-40,2-3 64,-2-30 16,0 31-56,2 6 128,3-4-32,-1 5-24,-4-38-16,7 35 24,-1-2-24,12-3 96,-12-3-64,-6-27-32,20 22-16,-11 0 48,11-5-24,-14-10 40,-6-7-48,22 17 64,-13-17-48,13 5 0,-5-5 8,-17 0-24,9 0-24,11-5 64,-11-3-120,13-14 104,-22 22-24,9-20 72,13-6-72,-14-7 72,14 0-56,-22 33-16,18-35 8,-12-1-8,16-3 16,-13-3-32,-9 42 16,18-42 16,-12 3 24,14-1 16,-13 3-8,-7 37-48,6-37 40,3 6-8,0 2-32,0 5 56,-9 24-56,6-17 0,1 8 0,-1 0 0,1 0-32,-7 9 32,2-6-40,3 4 40,-3 2 0,0 6 0,-2-6 0,2 20 16,0-2-16,1 3 8,-1 10 24,-2-31-32,0 31 40,2 6 32,0 3-112,0-5 0,-2-35 40,5 39-64,1 1 24,1-5 72,-1 0-8,-6-35-24,9 33 16,9-2-16,-12-5 40,16-2-40,-22-24 0,7 20 32,15-13 8,-4 13-8,-1-16-16,-17-4-16,18 4 24,1-4-24,1 0 0,0-2 32,-20 2-32,20-9 0,4-10 8,-2-1 40,0 0-48,-22 20 0,20-22-16,2-4 16,-3-5-40,-1-2 24,-18 33 16,17-37 16,1-1-88,-9 1 168,13 4-8,-22 33-88,9-28 40,8 6 104,-10 4-200,1 12 40,-8 6 16,9-7 32,0 0-48,-2 5 0,-3 2 0,-4 0 16,2 5-8,3 14-24,-1 1 48,-4 9-88,0-29 72,0 28-104,0 5 48,0 2 0,-4 0 72,4-35-16,-5 36 16,5-6-48,-4 3 80,4-6-48,0-27 0,0 26 80,0-4-64,2 0 16,2-5-24,-4-17-8,7 5 0,0 1 0,-1-6-8,1 0 64,-7 0-56,6 0-16,-1-4 104,1-5-64,1-17-64,-7 26 40,6-22-32,1-4 32,0-3 0,-1-2 16,-6 31-16,7-35 56,-1-2-72,3-1 64,-2-5 48,-7 43-96,9-42 32,8 2 72,-12 5-96,12 7-48,-17 28 40,7-25 56,10 6-80,-10 1 32,13 11-16,-20 7 8,6-8-16,14 1 16,-13 3-32,1 2 80,-8 2-48,18 0-48,-14 4 48,5 16 16,9-14-16,-18-6 0,6 24 0,14-6 0,-11 2-72,15-3 56,-24-17 16,18 7-24,1 17 48,1-20-8,-2 14 0,-18-18-16,17 7 40,1-1-40,-1-1 16,1-5-32,-18 0 16,17 0 0,1 0 0,0-3 16,-1-3-48,-17 6 32,9-20 0,11 13-8,-14-12-24,12 1 16,-18 18 16,6-20-16,3 1 16,0-6 32,0 1-32,-9 24 0,6-22 16,1 3-16,0 1 24,-3 11-24,-4 7 0,2-19-8,0 12 8,-2 3-32,0-1 0,0 5 32,0 0 0,0 0 16,0 7-16,0-7 0,0 17 0,0 1-24,-4 2 24,0 6 8,4-26-8,-5 29 0,1 4 16,4-3-16,-5 3 16,5-33-16,0 35-16,0-2-40,0 0 16,0-2-32,0-31 72,0 29 0,5-3 56,1-2-40,3 0-32,-9-24 16,9 20 40,9-13-56,-12 15 16,14-22 32,-20 0-32,9 6-32,15-1 32,-7-5 32,3 0-72,-20 0 40,18-7 0,4-2 8,-3-13-8,-1 5 0,-18 17 0,20-20-24,-3-4 8,3-7 56,0-2 64,-20 33-104,20-35 88,-3 0-64,3-3 40,0-1-64,-20 39 0,20-42-16,-3 0 40,1 5-64,-1 4-16,-17 33 56,9-24 0,13 6-72,-15 12 56,10-12 16,-17 18 0,2 0 16,5 0-16,-3 0-16,-1 5-24,-3-5 40,2 6-72,-2 16 128,0-2-72,0 2 16,0-22 0,-5 26 0,-1 3-16,-1 2 32,1 2 16,6-33-32,-7 35 40,0 0-40,-10 2 0,17-2-32,0-35 32,-7 33-8,1 5 32,1-5 24,1-1-40,4-32-8,0 31-8,0-4 16,0-3 24,0-5 0,0-19-32,0 18 56,0-14 16,0 3-72,0-3 24,0-4-24,2 0-8,2 0-8,3-6 40,2-14-32,-9 20 8,9-22 24,10-4-24,-12-1 32,15-8-8,-22 35-24,9-35 32,13-4 24,-14-3 16,12 2 16,-20 40-88,9-44 120,11 7-32,-11-5-72,10 12-16,-19 30 0,9-29-88,11 3 56,-14 8 0,14 1 16,-20 17 16,7-5 48,13-1-48,-12 1 0,14 1 0,-22 4 0,9 0-16,13 0 32,-15 0-48,10 6 48,-17-6-16,7 7-56,2 15 56,8-4 40,-12 1-56,-5-19 16,6 24 104,12-2-104,-16 0 0,5 3-16,-7-25 16,6 26 16,1 0 16,-1 1-136,3-3 104,-9-24 0,7 24-56,-1 0-64,1 0 192,-1-2-72,-6-22 0,5 24 0,-1-4 88,1-2-104,1-1 48,-6-17-32,7 7-16,-1-1 16,1 12-24,11-18-8,-18 0 32,6 4-16,3-4 16,13 5 32,-16-5 40,-6 0-72,22 0 32,-13-7-48,13-17 32,-2 4-16,-20 20 0,17-24 56,3-2-40,0-7 8,-2-2 80,-18 35-104,17-40 48,1-4 48,-1 0-8,1-6-96,-18 50 8,20-51 0,-1 3 24,1 2-24,0 6 32,-20 40-32,9-37 16,13 11-48,-14 8 0,10 9 24,-18 9 8,7-6 8,1-1 24,1 3-16,0 2-32,-9 2 16,7 0-40,-1 6 40,1 14 8,-1-3 8,-6-17-16,7 18 0,2 0 0,-3-1 48,12-10-48,-18-7 0,4 26-16,14-19-40,-12 17 8,12-20 48,-18-4 0,7 18 48,1-14-40,10 3 80,-16-3-96,-2-4 8,7 5 8,-1-5 56,1-3-216,-5 1 152,-2 2 0,2-6 80,-2-3-128,0-11 104,0 13-24,0 7-32,-4-22-104,-3 5 104,-10-1-24,12 1-8,5 17 32,-17-22-16,10 4 16,-17 1 16,17 10 24,7 7-40,-26-7 16,19 1-40,-14 4-56,14 2 40,7 0 40,-20 0 16,14 6 96,-14 14-96,13-2-56,7-18 40,-20 26-16,14-2-144,-12 7 144,12-5 0,6-26 16,-7 31 32,-10 4 24,17-2-112,-5 2 72,5-35-16,-4 33-32,-1 0 48,5-2 88,0-5-184,0-26 80,0 29-72,5-3-40,1-4-48,1-2 168,-7-20-8,9 17 16,8-12 32,-10 1 8,13 1-40,-20-7-16,6 0-120,16 0 152,-13-4 0,13-14-32,-22 18 0,9-22-16,13-2-16,-5-2 152,1-3-24,-18 29-96,9-29 240,13-4-128,-14-2-200,12-2 120,-20 37-32,9-37-40,13 4 8,-16 6 32,14 5 0,-20 22 0,7-8 16,-1-10 8,1 16 24,0 0-32,-7 2-16,6 0-104,3 4 136,-2 16 40,-1 0-16,-6-20-56,9 24 152,0 6-40,-1 8 9,10-1-65,-18-37-56,4 46-97,3 5 17,0 4 8,-1 4 56,-6-59 16,9 61 176,0 3-95,0 0-41,-3 2 24,-6-66-64,7 66 40,-5-3 24,0 3-24,0 0-40,-2-66 0,0 64-16,0-7 0,-6-2 64,-1-9-32,7-46-16,-22 39 16,16-1 16,-21-8-48,10-3 32,17-27-16,-20 20-16,0-16-16,0 3 88,14-7-56,6 0 0,-24 0 16,17-5-72,-17-15-32,17-4 56,7 24 32,-19-30-72,14-8 72,-1-6-64,1-6 24,5 50 40,0-60-48,0-3-41,5-1 41,12-4-64,-17 68 112,9-61-104,15 6 0,-6 4-32,1 3 112,-19 48 24,20-42-88,2 5 40,0 2-8,2 6-16,-24 29 72,24-26-32,3-3 8,-3 5-56,0 0-120,-24 24 200,24-18-248,-4 1-184,2 10-32,-2-10-88,-20 17 552,17-5-624,-8 3-192,11-2-297,-16 1-303,-4 3 1416,7-2-1872,-5 2-393,-2 0-351,0 0-473,0 0 3089,-7 0-3121,-17 5-2704,24-5 5825</inkml:trace>
  <inkml:trace contextRef="#ctx0" brushRef="#br0" timeOffset="411">3191 34 11666,'0'0'0,"-4"-5"2905,0-1-3097,4 6 192,0-18-465,0 16-575,6 0-664,3 2-401,-9 0 2105,9 0-2104,28 28-737,-37-28-367,0 0 3208</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12:25.289"/>
    </inkml:context>
    <inkml:brush xml:id="br0">
      <inkml:brushProperty name="width" value="0.05" units="cm"/>
      <inkml:brushProperty name="height" value="0.05" units="cm"/>
    </inkml:brush>
  </inkml:definitions>
  <inkml:trace contextRef="#ctx0" brushRef="#br0">5 83 9225,'0'0'0,"0"0"0,0 0 1401,-5 0-1049,5 0 64,0 0 176,0 0-592,7 0 768,11 0-8,-10 5-63,12-1 79,-20-4-776,9 7 704,15 19 24,-15-4-64,13 5-96,-2 3-32,-20-30-536,19 33 384,1 0-95,2 2-169,-22-35-120,26 35 64,-1-2-32,-1-2-88,0-5-8,-4-1-217,-20-25 281,17 24-696,1-2-600,2-3-696,-3-1-753,-17-18 2745,24 22-3265,-2-2-2760,-22-20 6025</inkml:trace>
  <inkml:trace contextRef="#ctx0" brushRef="#br0" timeOffset="2146">1162 578 5585,'0'0'0,"0"0"1200,0 0-1200,0-3 528,-4 3-8,-1-2 104,5 2 136,0 0-760,0 0 793,0 5 15,0 1 72,0 12-8,0-18-872,0 4 776,-4 14-96,4-12-71,0 23-73,0-29-536,0 24 552,2 9-40,5 2-64,-1 2-40,-6-37-408,7 42 312,0 0-8,-1 2-8,-1-2-16,-5-42-280,4 41 336,-2-1-63,0-5-17,1 0 40,-3-35-296,0 29 160,2-1-8,-2-6-16,0-2-64,0-20-72,0 6 88,0 12-8,0-18 32,0 0-104,0 0-8,0 0-24,0-7-72,0-15 96,0 22 0,0-24 0,0-2 0,0-9 8,0 2-72,0 33 64,0-37-48,0-3-40,0-2 16,0-8 24,0 50 48,0-53-80,0-8 0,0-3-8,0-4 24,0 68 64,0-66-40,2 7 32,4 6-16,1 9 8,-7 44 16,18-33 16,-10 7-16,12 2 0,-13 6-40,-7 18 40,20-7-48,-12 1 96,14 1 16,-13 5 8,-9 0-72,24 0 96,-15 7 8,17 17 16,-8-6 96,-18-18-216,22 20 248,-2-1-40,-1 5-8,3 3-48,-22-27-152,25 26 120,-1 0 16,2 3-8,0 0-8,-26-29-120,29 24 104,2-2-32,-3-3 8,5-1-40,-33-18-40,29 7 80,4 15-16,0-18-40,-3 0-8,-30-4-16,31 0 0,-5 0 48,3-4-8,-3-14 16,-26 18-56,25-8 24,-1-17 0,-5 4-8,-1-4 0,-18 25-16,7-26 48,1-3-32,-1-1 48,-3-1 0,-4 31-64,3-37 56,-3-1-72,0-1 16,-7-5-8,7 44 8,-20-37-80,14-1 16,-16 7 32,4 3-16,18 28 48,-6-18-40,-19 12 40,8 1-56,10 5 48,7 0 8,-26 0 0,19 18 8,-17 2-32,18 2-16,6-22 40,-22 30-24,15 6 24,-15 5 40,15 5-40,7-46 0,-17 49 40,12-1-40,1 2 64,0 3 80,4-53-144,-5 51 128,5 6 72,2-4-16,5 1 16,-7-54-200,18 55 152,-12-9 24,3-2-40,11-6-15,-20-38-121,9 33 192,15-7-112,-5-4 0,3-4-8,-22-18-72,27 6 48,-1 14 24,1-20-32,-1 0 0,-26 0-40,26 0 88,3-7-8,-1-12 16,3-3-16,-31 22-80,29-29 16,1-6-16,-3-2-56,1-3 72,-28 40-16,24-42 24,1-8-8,-3-5 56,-3-4 8,-19 59-80,20-64 0,-2 2 16,-12 5 48,3 0-104,-9 57 40,7-50 56,-1 1-80,1 5-16,-5 7 48,-2 37-8,0-31-56,0 9 32,0 14-16,-7-1-16,7 9 56,-6-7 24,-1 7 48,-10 5-16,10 12-56,7-17 0,-18 20-16,14 6-40,-2 3 40,1 8 48,5-37-32,-4 35 0,4 3 24,0-1-8,4 3 0,-4-40-16,9 43 40,13 4-56,-5-1 16,1 2-24,-18-48 24,20 51-32,0 1 88,1-1-80,1 1 88,-22-52-64,22 47 0,0-3-8,0-3 8,-2-3-88,-20-38 88,18 37-24,-10-6 24,10-3 24,-14-4-80,-4-24 56,5 20 32,-3-13-48,-2 10 16,0-12 0,0-5 0,-4 0-136,-3 0-56,-11 0-72,12-9-64,6 9 328,-20-24-232,14-5 15,-16-2 73,17-8 64,5 39 80,-6-48-96,-1-3 136,0-10-80,7-5-16,0 66 56,0-68 0,0-3-88,5 5 56,1 3 72,-6 63-40,20-62 0,-11 1 16,15 4 24,-2 2-80,-22 55 40,24-53 16,0 5-8,3 2-16,3 4 88,-30 42-80,29-37 64,2-1 48,-1 8-24,-1 3-32,-29 27-56,26-20 80,-1 14 32,-6-1 73,-1 5 47,-18 2-232,9 0 224,8 18 16,-12 6 24,1 11-24,-6-35-240,7 42 264,-1 10-72,1 5-64,-3 3-56,-4-60-72,3 63 72,-1-3-64,0 1 24,-2-2 64,0-59-96,0 60-56,0-1 104,2-2-64,5 2-16,-7-59 32,6 55-24,1-2-160,13-5-56,-14-4-328,-6-44 568,18 40-864,-12-7-441,-1-5-471,1-4-393,-6-24 2169,3 18-2680,-1-14-817,15 21-208,-17-25-2368,0 0 6073,0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12:27.812"/>
    </inkml:context>
    <inkml:brush xml:id="br0">
      <inkml:brushProperty name="width" value="0.05" units="cm"/>
      <inkml:brushProperty name="height" value="0.05" units="cm"/>
    </inkml:brush>
  </inkml:definitions>
  <inkml:trace contextRef="#ctx0" brushRef="#br0">0 774 15363,'0'0'0,"0"-18"976,0-2-600,0 20-376,2-22 224,25 3 80,-3 12-128,5-10-104,-29 17-72,26-5 104,2-1-128,1-3 72,2 2-40,-31 7-8,35-9 16,4 3 64,5-1-96,2 3 56,-46 4-40,53-2-56,2-3-544,4 1-792,3-1-1297,-62 5 2689,90 25-3761,-29-25-2720,-61 0 6481</inkml:trace>
  <inkml:trace contextRef="#ctx0" brushRef="#br0" timeOffset="615">1623 800 8817,'0'0'0,"0"0"0,-6-20 1961,-14 3-1233,13-7-48,-12-1 104,19 25-784,-5-8 880,-15-21 1,14 5-1,-18-2 96,24 26-976,-20-27 1032,0-3-128,-2-3-79,-2-5-105,24 38-720,-24-41 608,2-6-72,0 3-88,2-2-104,20 46-344,-17-46 264,10 0-80,-13 2-16,20 7-32,0 37-136,-4-35 120,4 6-40,0 3-40,0 6-8,0 20-32,2-9 80,7-10-72,11 16-16,-12-1 8,-8 4 0,22-2-80,-4 2 80,-12 4-16,16 3 32,-22-7-16,18 26 40,-9-6 0,11 6 40,-14 7-32,-6-33-48,7 37-64,-1 5 24,-3 4 24,-1 3-8,-2 3 64,-7-1 16,-15-1-16,5 5 0,17-55-40,-20 49 120,0 3-55,-2 3 23,-2-9-48,24-46-40,-20 51 64,-2-3 48,5 0-48,-1 1 104,18-49-168,-7 46 96,-12-2-32,14-5 8,1-6-88,4-33 16,0 31-8,2-7-24,18-4-8,0-13-40,-20-7 80,28 21-136,7-16-48,7-1-209,6-4-319,-48 0 712,55 0-1176,5-2-640,8-5-489,4-1-695,-72 8 3000,81-9-3657,47 13-240,-32-8-1192,-96 4 5089</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12:30.713"/>
    </inkml:context>
    <inkml:brush xml:id="br0">
      <inkml:brushProperty name="width" value="0.05" units="cm"/>
      <inkml:brushProperty name="height" value="0.05" units="cm"/>
    </inkml:brush>
  </inkml:definitions>
  <inkml:trace contextRef="#ctx0" brushRef="#br0">341 843 8241,'0'0'0,"0"0"0,0-22 2281,-7 2-1881,3-2-168,4 0 16,0 22-248,0-6 312,2-16 24,2 4 32,1 0 112,-5 18-480,2-19 632,0-3 129,0-2 15,-2 2-24,0 22-752,0-27 704,0 1-88,-4 0 0,0-3-128,4 29-488,-18-24 408,14-3-63,-16 5-129,13 1-32,7 21-184,-24-18 232,7 11-8,-1-1-24,-2 3 40,20 5-240,-20-2 144,-2 2 32,1 4 16,1 16-16,20-20-176,-22 20 208,2 4-56,0 9-64,14 4 72,6-37-160,-27 46 48,21 3 80,-12-1-24,14 3-72,4-51-32,0 50 128,-5-2-72,5 5 24,3-7-72,-3-46-8,8 46 16,14 1 32,-4-12-48,-1 0 40,-17-35-40,20 24 56,0-17-120,2 17 72,0-20 72,-22-4-80,22 0 32,2 0 32,0-4-48,0-18 48,-24 22-64,25-22 8,-4-9 48,-1-9-32,-2-8-48,-18 48 24,17-53 0,-8-1-24,13-8 64,-13 3 24,-9 59-64,22-64 24,-13-4 8,10 2-32,-10-4-56,-9 70 56,20-68 40,-13 8 56,1 6-32,1 7 0,-9 47-64,9-35 32,0 7-32,-3 8 8,1 11 8,-7 9-16,4-9 40,1 5-64,-1 4 88,0 7-32,-4-7-32,3 24 8,1 0 88,-2 4-32,0 10 8,-2-38-72,0 42 121,3 4-9,-1 2-48,2 2 112,-4-50-176,7 47 168,-3 3-72,3-2 64,-1 1-72,-6-49-88,7 44 80,0-5 144,10-6-112,-8-2 56,-9-31-168,20 24 40,-12-2-40,19-2 40,-10-16-24,-17-4-16,22 7 56,-4-3-88,-1-4 48,1-4-40,-18 4 24,18-22 56,1 0 24,1-7-104,-2-1 88,-18 30-64,19-36-40,1-1 16,0-7 88,-2-2-64,-18 46 0,8-46 32,12-2-48,-13 8 0,10 3 8,-17 37 8,7-33-16,10 9 72,-10 4-96,2 13 8,-9 7 32,9-6-72,-3 3 8,3 3 64,-2 5 64,-7-5-64,6 22 56,-1 0-8,-3 9 8,0-1-56,-2-30 0,4 35 0,1 7 64,-1-2-48,3 6 80,-7-46-96,8 44 104,12-3-24,-13-1 104,15 0-64,-22-40-120,17 35 96,3-2 8,0-3-8,2-1-24,-22-29-72,24 24 56,2-4 72,1-14-64,-1 12 80,-26-18-144,26 0 112,1 0-80,1 0 56,1-4-88,-29 4 0,28-18 24,1-6 48,-3 0-56,1-9 72,-27 33-88,26-33-16,0-7 88,1-1-72,-3-1 16,-24 42-16,20-46 104,-3-3-104,-10 3 40,2-2-40,-9 48 0,6-44-16,-4 5 8,-2 3 8,0 8 8,0 28-8,-17-24 16,10 15 32,-17-11-24,7 16 8,17 4-32,-18-5 48,-4 3-40,2 2 24,-2 5-32,22-5 0,-22 17 48,-2-10-80,2 19 32,2-2 88,20-24-88,-22 24-16,3 3 16,12-3-40,-17 0 8,24-24 32,-4 22-16,-3-2-16,3 0 80,4-1-48,0-19 0,0 20 56,0 0 8,6-3-8,3-10-72,-9-7 16,24 24-40,-2-17 8,2 15-24,5-5 24,-29-17 32,28 7-72,5 17 40,2-4 80,1-14-40,-36-6-8,37 33 64,0-6-24,-4 1-80,0 5 24,-33-33 16,29 29-32,-1 8 16,-4-2 32,-4 5 32,-20-40-48,18 39 104,-12-1-16,-1 1-64,-3-8 96,-2-31-120,0 37 32,-7-4 72,-15-4 25,5 1-97,17-30-32,-20 22 88,0 0-88,3-15 16,10 15 16,7-22-32,-24 4-88,17-4 112,-10 0 24,12 0-48,5 0 0,-17-2-32,17-7 32,-7-13-40,1 3 40,6 19 0,-5-29 56,5 0-104,0-8 64,2 0-56,-2 37 40,9-40-48,13 1 8,-4 1-65,1-3 89,-19 41 16,22-38 40,3-3 25,1-1-9,2 2-24,-28 40-32,29-41 56,-3 1-96,3 1 80,-5-1-96,-24 40 56,26-40-32,-1-3 64,-1 3 0,0-2 24,-24 42-56,22-41-48,-5 1 8,1 1-32,-11 1 40,-7 38 32,6-37 160,1 4-80,-5 2-24,-2 7-24,0 24-32,0-18-16,-4 10 16,-16-10-32,2 16 80,18 2-48,-19-2 88,-6 2-72,1 6 0,2 14-64,22-20 48,-24 22-104,0 2-16,2 7 120,0 4-72,22-35 72,-20 37-104,14 3 176,-14 2-40,20-3-16,0-39-16,0 44 40,0-2-144,0-5 15,6-2 122,-6-35-33,25 31 40,-8-5-8,3 3 16,4-7-96,-24-22 48,26 20 0,5-1 32,4-12 8,0 11 24,-35-18-64,40 0 16,2 4 8,-3-4-96,5-2 72,-44 2 0,46-20 0,-2 2-16,5-4 80,-3-4-96,-46 26 32,41-26 0,1-9-16,-7 0 64,-4-7-32,-31 42-16,29-49-48,-5 3 64,-2-9-32,-3 7 16,-19 48 0,7-46 0,11 2 32,-14 9 40,-2 6-8,-2 29-64,2-22 56,-2 16-24,0-12-8,0 16-32,0 2 8,-4-4 0,0 4-16,-1 0-16,1 6 80,4-6-48,-7 27-32,1-3 72,1 7-64,-1 1 8,6-32 16,-5 42-88,5 0 72,0 0 0,0 8 0,0-50 16,0 48 32,5 3-16,1-3-16,3-2 24,-9-46-24,9 49 104,8-1-176,-12 0 104,1 3-120,-6-51 88,18 46-32,-14-4 64,3 2-16,2-7 96,-9-37-112,6 26-40,1-1 80,-3-19-64,-2 14-64,-2-20 88,0 0 24,0 0-40,0-2-8,0 2 24,-4-20-64,0 0 32,-1-4-24,1-11 128,4 35-72,0-37-16,-4-5-24,4-7-24,0 6-40,0 43 104,0-51 32,2 1-32,4-1 16,12 5-64,-18 46 48,9-48-89,17 4 1,-8-2 32,1-1 72,-19 47-16,20-41 0,2-1 16,0 5-8,0 4-8,-22 33 0,22-35 16,0 2-16,4 0 16,-2 0-32,-24 33 16,27-29 48,-3 3-8,-2 4-7,-2 4 23,-20 18-56,6-8-8,16-12 8,-15 15 0,-1 1 8,-6 4-8,18-2 80,-16 2-56,5 0 56,-3 0 24,-4 0-104,2 6 56,1 14 80,-3-15-32,0 23-88,0-28-16,0 22 104,0 7-24,0 6-112,-5 0 104,5-35-72,-4 42-16,-1 4 16,5 4 96,-4 1-208,4-51 112,-4 57 0,4-2 0,-5-3-8,5-1 16,0-51-8,0 44 16,0 2-16,2-7-40,3 3 24,-5-42 16,6 38-104,1-8-224,2 8-153,8-5-183,-17-33 664,5 33-952,1-1-280,3-10-328,-2-4-513,-7-18 2073,2 7-2672,-2 10-825,0-17-1160,0 0-2753,0 0 7410</inkml:trace>
  <inkml:trace contextRef="#ctx0" brushRef="#br0" timeOffset="1">1781 162 17067,'0'0'0,"-19"-7"1056,14 1-1112,1-12-88,4 18 144,0-2-192,17 0-24,-8 0 0,11-1-200,-20 3 416,7 0-992,12-2-840,-12 0-1273,15 0-4169,-22 2 7274</inkml:trace>
  <inkml:trace contextRef="#ctx0" brushRef="#br0" timeOffset="1141">4226 46 10370,'0'0'0,"-5"-6"3857,-1-3-2457,6 9-1400,-18-18 928,18 14 40,0 0 184,0 1-7,0 3-1145,0-2 1144,0 2-80,0 0-64,0 0-95,0 0-905,-6 7 760,-1 15-64,-11-5-88,12 5-64,6-22-544,-20 25 496,14 1-136,-21 5-96,10-1-112,17-30-152,-18 36 40,-2-4-96,1-1 40,1-2 0,18-29 16,-20 28-128,0-1 24,1-1-352,-1-2-392,20-24 848,-18 20-1232,1-13-985,-3 14-1423,16-3-2570,4-18 6210,-7 7-9058,7-7 9058</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12:55.808"/>
    </inkml:context>
    <inkml:brush xml:id="br0">
      <inkml:brushProperty name="width" value="0.05" units="cm"/>
      <inkml:brushProperty name="height" value="0.05" units="cm"/>
    </inkml:brush>
  </inkml:definitions>
  <inkml:trace contextRef="#ctx0" brushRef="#br0">0 118 4072,'0'0'0,"0"0"0,0 0 1241,0 0-705,0 0-120,0 0-16,0 0-2993,0 6 5570,0-6-2617,0 0-80,0 0 8,0 0-288,0 0 304,0 0 72,0 0 64,0 0 41,0 0-2082,0 0 3674,0 0-1617,3 0-16,0 0-32,-3 0-408,4 0 440,2 0-32,3 0-64,-2 0-32,-7 0-312,9 0 256,1 0-32,2 0 8,14 0 0,-26 0-232,9 6 224,23-6 1,-7 0-33,0 0-40,-25 0-152,32 0 80,-1 0 40,7 0-64,3 0-24,-41 0-32,48 0 48,2 0-24,4-3 24,3 3-8,-57 0-40,57 0 24,6 0-8,0 0 32,3 0-8,-66 0-40,70 0 24,-1 0-24,7 0 0,3 7 8,-79-7-8,85 0 0,1 6 32,5-6-16,-2 6-8,-89-6-8,88 0 48,4 0-40,3-3 0,-1-3-16,-94 6 8,101-3 0,4-4 0,-7 4 0,3-3-8,-101 6 8,104-3 16,0-4 24,4 4 8,-1 0 24,-107 3-72,107-3 16,-2 0 16,5 3 8,-2 0-8,-108 0-32,110 0 40,4 0-16,-7 0 8,1-3-32,-108 3 0,101-4 56,0 1 48,3 0-48,-3 0 56,-101 3-112,101-3 72,0 0 32,0-1 0,-3 1-8,-98 3-96,98-3 80,-3 0-24,-3 0 64,-1 0-40,-91 3-80,86 0 120,-4 0 0,-3-4-32,-7 4-24,-72 0-64,70-3 64,-4 3 16,0 0 8,-5 0 0,-61 0-88,56 0 64,-5 0-8,-7 0-32,-6 0 8,-38 0-32,38-3 48,-6 3-72,-7-3 48,-13 3-32,-12 0 8,29-3-88,-23 3-144,4-3-264,-1 0-480,-9 3 976,6-7-1624,-2-2-913,2 2-600,-3-2-2944,-3 9 6081,0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13:28.191"/>
    </inkml:context>
    <inkml:brush xml:id="br0">
      <inkml:brushProperty name="width" value="0.05" units="cm"/>
      <inkml:brushProperty name="height" value="0.05" units="cm"/>
    </inkml:brush>
  </inkml:definitions>
  <inkml:trace contextRef="#ctx0" brushRef="#br0">58 165 5745,'0'0'0,"0"0"0,3-13 2192,0-25-1528,0 10-360,3 2 112,-6 26-416,7-6 593,2-3 191,-3-4 64,4 3-72,-10 10-776,9-9 808,-2 0-24,2 5 33,-2 4-57,-7 0-760,6 0 592,3 26 48,-2-17 8,-4 26 48,-3-35-696,3 35 721,0 6-73,-3 16-176,0 9 24,0-66-496,-9 69 496,-20 17-72,20-1 48,-20 3-40,29-88-432,-9 98 384,-23-3 16,26 6 17,-19 3-81,25-104-336,-7 95 360,1-3-112,0-7 16,6-15-40,0-70-224,0 63 112,0-6 40,9-10-16,20-6-104,-29-41-32,25 35 40,6-7 16,4-21-80,9-1 48,-44-6-24,48 6 0,9-6-56,3 0-16,9-25-8,-69 25 80,73-29-88,0-15-80,6-3 32,-4-4-48,-75 51 184,79-57-344,-3-3-96,-3-3-185,-7-6-215,-66 69 840,63-82-1000,-6 12-216,-6-6-176,-7 4-321,-44 72 1713,31-60-1928,-18-3-281,0 9-319,-10 3-129,-3 51 2657,0-47-2592,3 15 631,-12-21-823,9 53 2784</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13:32.815"/>
    </inkml:context>
    <inkml:brush xml:id="br0">
      <inkml:brushProperty name="width" value="0.05" units="cm"/>
      <inkml:brushProperty name="height" value="0.05" units="cm"/>
    </inkml:brush>
  </inkml:definitions>
  <inkml:trace contextRef="#ctx0" brushRef="#br0">777 1283 9434,'0'0'0,"0"-3"4568,0 3-4568,7-28 729,18-1-689,3 4-112,7 16 40,-35 9 32,44-26-56,7 17 24,3-23 16,2 23-72,-56 9 88,57-29 24,7 17-112,-1-14-40,0 1-32,-63 25 160,60-25-289,0 15-167,-6-18-400,2 18-512,-56 10 1368,51-12-2089,-7-13-447,0 21 111,-15-2-1079,-29 6 3504</inkml:trace>
  <inkml:trace contextRef="#ctx0" brushRef="#br0" timeOffset="1">781 2022 10978,'0'0'0,"0"0"0,-7 0 1800,7 7-1736,0-1-256,3-6 24,-3 0 168,45 0-40,-1-9 48,6-23 8,1 7 0,-51 25-16,54-29 40,-1-2 0,7-4 0,4 0-32,-64 35-8,63-44 0,3 0-24,0 3 24,4-7 32,-70 48-32,69-44 40,-5 0 16,-1-3 0,-13-1-24,-50 48-32,51-41 48,-4-3 0,-6 3 16,-6 0 48,-35 41-112,32-38 160,-4 6-24,-15-3 88,15 4 120,-28 31-344,10-32 289,-1 20 151,1-23-40,-1 25-96,-9 10-304,9-9 384,-5-1 16,-1 7-48,0-3-96,-3 6-256,0 0 352,0 0-120,0 9 48,-6 26 96,6-35-376,-7 32 240,-2 9 72,-1 13-23,-15 9 31,25-63-320,-6 72 296,-4 7-96,-18 7 8,22 5-24,6-91-184,-10 92 232,-15 6 72,25 0-24,-7-7-80,7-91-200,-6 92 320,0 0-8,0-7-64,-1-3 8,7-82-256,0 76 152,0-13-32,0-6-16,0-7 56,0-50-160,0 35 80,3-3-8,1-23-64,5 16 24,-9-25-32,9 0-16,1 0-24,3 0 24,-1-9-48,-12 9 64,29-35-56,-20-3-24,26-9 32,-7-19-128,-28 66 176,29-76-88,5-6 72,-5-10-88,-1 0 112,-28 92-8,29-97-24,-1 5-24,1 3 48,-1 4-16,-28 85 16,29-72-40,2-1 0,-2 16 0,-1 6 32,-28 51 8,25-41-40,4 16-40,-17 13 80,23-1-32,-35 13 32,13-10 56,18 10 88,-5 7-24,-1 21 64,-25-28-184,25 32 144,0 9 32,7 9 24,0 10 0,-32-60-200,31 70 184,7 9-15,-3-7-49,6 1 72,-41-73-192,41 76 104,-3-7 8,6 4 24,-3 0-64,-41-73-72,41 76 120,0-20-8,-3 4-40,3-3 8,-41-57-80,38 35 16,0 9-32,0-15 48,-6-23-64,-32-6 32,28 9 88,-3-2-40,-12-7 8,18-25 16,-31 25-72,10-26-16,18-15 72,-18 0-8,-1-19-8,-9 60-40,10-73 56,-7-6-112,0-12 24,-3 2-24,0 89 56,0-101-56,0-12 16,0 2-56,-6-9-360,6 120 456,-7-123-120,1 15 48,0 4-136,0 6 240,6 98-32,-7-91-400,7 15-193,0 6-143,-6 26-232,6 44 968,0-35-1336,0 10-337,-6 16-495,6 5-433,0 4 2601,0 0-3168,0 29-217,0 9 576,3 9-695,-3-47 3504</inkml:trace>
  <inkml:trace contextRef="#ctx0" brushRef="#br0" timeOffset="2">4078 1198 10074,'0'0'0,"0"-28"1920,0-1-936,0-2-48,0 31-936,4-10 913,-1 1-81,3 5-144,4 4-56,-10 0-632,9 10 616,1 25-24,-1 3-63,4-1-57,-13-37-472,12 54 344,1 9-80,12 7-40,-22 9-88,-3-79-136,10 85 136,-1 0 144,1 7-128,-7 0-64,-3-92-88,6 82 128,1 3-24,-4-6 0,0-3 0,-3-76-104,3 79 104,0-7-80,-3-8 64,3-11 72,-3-53-160,0 45 72,0-11-8,0-2-24,0-26 24,0-6-64,0 10 96,0-4-16,0-6-16,-6-3 32,6 3-96,0-29-40,0-2 88,-6-13-56,6-20-88,0 64 96,0-75-24,0-8-32,0-8 56,0-1-48,0 92 48,3-98 24,0-6-40,0-3 16,4-4 56,-7 111-56,9-110-24,0 5 32,17 11 32,-17 8 24,-9 86-64,32-76 160,-7 10-120,4 12 40,-4 17 40,-25 37-120,28-29 48,1 20 104,-4-1-32,6 1-32,-31 9-88,32 0 112,3 25 24,6 10 81,-3 12-137,-38-47-80,41 54 104,0 12-72,-3 10-265,0 19 314,-38-95-81,35 101 32,-4 3 8,-2 3 232,-20-9-288,-9-98 16,28 101 64,-24 4 120,-1-1-128,-3 3-8,0-107-48,0 105 72,-10-8-88,-24-8 72,8-16 16,26-73-72,-31 69 0,2-12-136,-6-7 120,-2-2 56,37-48-40,-38 38-16,-7-7 56,1-21-136,0 15-192,44-25 288,-44 0-336,0-3 7,-1-22-111,1-7-112,44 32 552,-44-38-440,3-6-152,0-13-96,3-3-136,38 60 824,-32-60-1345,4-6-471,18 3-681,-18 2-727,28 61 3224,0-60-3721,-41-18-1736,41 78 5457</inkml:trace>
  <inkml:trace contextRef="#ctx0" brushRef="#br0" timeOffset="3">6043 1141 9265,'0'0'0,"-6"-50"2937,6 50-2937,-25-51 1512,15-6-303,-21 13-65,5 31-272,26 13-872,-31-25 808,-4 19-104,-3-4-103,-3 7 87,41 3-688,-41-3 544,-6 3-56,2 25-40,-2-15-72,47-10-376,-44 50 328,-4-2-48,7 12 8,3 12-328,38-72 40,-41 86 288,7 18 64,-1-9 1,3 9-81,32-104-272,-28 101 288,18-3-128,-18 3-64,28-6 512,0-95-608,0 88 88,0-6 80,3 10-32,22-10-192,-25-82 56,26 73 128,5-7 0,7-15 72,3-7 24,-41-44-224,44 41 104,7-13-8,6-18-128,3 21 32,-60-31 0,63 0-8,3 0-8,-2 0 0,2-31-40,-66 31 56,63-38-72,0 0-16,-3-16-40,-6-6 48,-54 60 80,47-72-104,-9-11-8,-6-8-8,-20-1 8,-12 92 112,26-95-168,-23-6 24,-3 3-24,0-3-24,0 101 192,-25-104-176,15 0-72,-31 9-40,6 0 56,35 95 232,-38-82-369,-6 10 105,3 12-56,0 9-232,41 51 552,-44-35-616,3 23-216,-3-1-184,6 10-129,38 3 1145,-38 0-1272,3 9-256,3 29-305,4-3-591,28-35 2424,-25 50-2865,15 11-95,10 5-1289,0-66 4249</inkml:trace>
  <inkml:trace contextRef="#ctx0" brushRef="#br0" timeOffset="4">7035 1299 9265,'0'0'0,"0"-41"2449,-6-6-1353,6 47-1096,-6-54 880,-1 0-55,1 13-137,0 6 0,6 35-688,-7-31 672,-18 18 104,19-18-120,-23 24 40,29 7-696,-9-6 617,-26 3-209,10 3 72,0 0-184,25 0-296,-26 25 128,1-15 120,0 27-72,-4 5 16,29-42-192,-31 50 208,2 10-24,-6 6-112,7 10 32,28-76-104,-25 82 120,0 7 24,18-1-48,-18 10 72,25-98-168,0 95 248,-6-3-88,-1 5 56,7-8-56,0-89-160,0 88 72,0 1-24,3-10 48,10-7-96,-13-72 0,29 64-80,-1-11 24,7-2-104,6-7-24,-41-44 184,47 35-192,4-7-232,-1-18-176,7-1-264,-57-9 864,60 0-1200,0 0-185,3-9-383,-3-23-536,-60 32 2304,64-38-2937,-1-6-656,19 6 480,-19-22-743,-63 60 3856,0 0 0</inkml:trace>
  <inkml:trace contextRef="#ctx0" brushRef="#br0" timeOffset="5">7857 1182 8761,'0'0'0,"0"0"0,-7-9 2817,-2-17-1369,-20 17-279,29 3-145,0 6-1024,-6 0 880,0 0-104,-1 28-152,7-3 96,0-25-720,-6 35 801,0 9-49,-1 7 0,7 9-88,0-60-664,-6 66 512,6 7-48,-6 6-56,-1 9-104,7-88-304,0 89 256,0-7-24,-6-6-95,6-4 23,0-72-160,-6 73 96,6-7 0,-7 4-16,1-7-56,6-63-24,-6 57 48,0-3-8,-1-10 16,1-16-16,6-28-40,-10 10 64,1-1-48,-1-9-16,1 0-96,9 0 96,-6-3-136,-1-25-16,1 15-8,0-31 112,6 44 48,0-48-64,0-9 24,0-18 24,0-7-24,0 82 40,0-83-40,0-8 24,6 2-25,4-15-7,-10 104 48,9-107 24,16-4-48,-15 1-232,24 2 280,-34 108-24,26-98 40,-1 7-24,3 18 305,4 19-265,-32 54-56,28-38-24,7 10 144,0 19-64,0-1 8,-35 10-64,38-3 136,3 3-80,3 25 0,0-15 8,-44-10-64,44 41 32,-3 3-32,-6 0 40,-3 10-56,-32-54 16,25 54-8,-15-1 16,2 7 24,-6 0 48,-6-60-80,0 67 80,0-1-8,-9 3-16,-26-5-32,35-64-24,-28 63 40,-7-3-24,-6-7 24,-6-2-8,47-51-32,-51 44 40,1-6-8,-1-3 8,4-7 24,47-28-64,-45 29 48,4-20 32,0 20-24,10-20 40,31-9-96,-26 25 72,17-18 40,-16 21 0,18-22-40,7-6-72,-6 7 96,6 21-48,0-28-8,3 7 0,-3-7-40,10 25 0,15-19-16,0 4 16,7 18-64,-32-28 64,35 10-48,2 15 24,8-16-64,2 20-64,-47-29 152,54 0-432,3 6-400,3 0-401,0-6-479,-60 0 1712,56 0-2168,1 10-537,-3-10-696,0 6-552,-54-6 3953,53 0-3552,-5 0-841,-48 0 4393</inkml:trace>
  <inkml:trace contextRef="#ctx0" brushRef="#br0" timeOffset="6">8946 1138 9762,'0'0'0,"-6"-6"4553,6-1-3337,0 4-544,0 3-672,0 0 600,6 7 0,4 21-104,-1-3 32,-9-25-528,7 35 713,-4 9 175,0 10 40,-3 6-48,0-60-880,0 66 744,0 7-208,0 6-151,0 3-73,0-82-312,3 85 160,-3-3-24,0-3-48,0 0-88,0-79 0,0 76 0,0 6-48,0-12-32,0 2-176,0-72 256,0 67-465,0-7-311,0-3-344,0-10-376,0-47 1496,0 38-2025,0-6-655,0-7-577,3-19-576,-3-6 3833,41 60-3497,-38-60-479,-3 0 3976</inkml:trace>
  <inkml:trace contextRef="#ctx0" brushRef="#br0" timeOffset="7">9613 1185 10890,'0'0'0,"3"-6"2648,-3 6-2648,3-9 1073,4 5-289,2 4-40,4 10-40,-13-10-704,12 31 656,-2-21 80,-1 31 97,-6-3-9,-3-38-824,4 50 816,-4 4-80,0 6-200,0 7-144,0-67-392,0 66 240,0 7-96,0 2-8,0-5-56,0-70-80,0 69 56,0-6-32,3 4 16,-3-7 0,0-60-40,0 63 56,3-6-56,-3-3 8,3-1-32,-3-53 24,3 38 0,0-3 24,4-10-48,-1-15-16,-6-10 40,6 9-64,1-3-72,-1-6 24,0 0-16,-6 0 128,10-6-96,-4-25 32,3 2 8,1-15 56,-10 44 0,25-54-8,-15-6-8,18-9 32,-18-4-56,-10 73 40,28-76 8,-18-6 8,18-13 0,-19-3 48,-9 98-64,32-104 48,-19-3-8,25 6 16,-13 0-344,-25 101 288,28-89 80,1 7-32,2 19 56,-2 9 288,-29 54-392,31-41 104,-2 13 112,-17 18-79,20 1 111,-32 9-248,9 0 200,20 0 32,-20 28 72,4 7-120,-13-35-184,25 31 24,-15 17-24,2 9-64,14 3 64,-26-60 0,9 79 64,20 0-8,-20 9-16,23 1 144,-32-89-184,25 91-224,-12-2 408,21 2 0,-21 4-104,-13-95-80,31 79 576,-18 0-504,19-6 40,-20-7-24,-12-66-88,35 66 0,-22-9 104,21-10-40,-21-12 40,-13-35-104,35 26 112,-22-20-136,15 3 24,-19-9-32,-9 0 32,13-3-72,15-9 32,-18-26-64,3-7 32,-13 45 72,28-50-24,-19-7 24,20-9 96,-16-7-104,-13 73 8,28-79-200,-19-6 0,20-13-96,-20-3-56,-9 101 352,29-105-368,-17-5 56,20 6-64,-22 9-128,-10 95 504,28-85-633,-19 12-95,1 16-392,-1 3-312,-9 54 1432,10-41-1865,-7 7-783,0 8-769,0 23-712,-3 3 4129,0-3-5865,0 3 5865</inkml:trace>
  <inkml:trace contextRef="#ctx0" brushRef="#br0" timeOffset="8">12039 923 9922,'0'0'0,"0"-38"5745,6 0-3961,4 7-1016,-10 31-768,28-25 689,-28 25-201,0 6-152,0 0 40,0-6-376,-6 29 568,-4-4 80,-21 3 112,5 13-792,26-41 32,-28 48 688,-4 9-256,-5 12-119,-1 4 671,38-73-984,-38 85-72,-3-3 216,3 0-24,3 0 32,35-82-152,-28 76 224,18 0-40,-15 0-56,25-7-144,0-69 16,0 67-24,0-7 80,0-7 0,9-2 56,-9-51-112,13 38 128,22 3-32,-4-6 32,1-1-24,-32-34-104,38 26 56,0-20-88,3 3-40,6-2 120,-47-7-48,54 0 0,3 0-104,3-25-24,6-4-152,-66 29 280,66-35-448,4-6-264,-4 7-377,-3-4-479,-63 38 1568,57-51-2040,-3 10-617,-3 0-720,-7-3-743,-44 44 4120,41-35-3897,-13-6-744,-28 41 4641</inkml:trace>
  <inkml:trace contextRef="#ctx0" brushRef="#br0" timeOffset="9">11947 930 17891,'0'0'0,"0"-7"2185,0 7-2185,7-6 520,24 3-264,17 0-104,2 3-216,-50 0 64,63 0-64,4 0-48,2 0-104,4 0-24,-73 0 240,63 0-288,-3 6-40,-6 0-80,-7 4-152,-47-10 560,47 9-849,-5 1-407,-5 15-656,-5-19-857,-32-6 2769,32 10-3545,-1 24 89,-21-24-729,-10-10 4185</inkml:trace>
  <inkml:trace contextRef="#ctx0" brushRef="#br0" timeOffset="10">11486 1530 12810,'0'0'0,"-41"9"6402,32 23-5362,2-23-960,7-9-80,7 38 0,56-38 304,9 0-480,4 0 8,-76 0 168,82 0-248,7 0-104,-4 0-64,-3-3-96,-82 3 512,79-3-673,-3 0-151,0-1-288,-7-2-400,-69 6 1512,63-3-2121,-6-3-871,-6-1-497,-4 4-1384,-47 3 4873</inkml:trace>
  <inkml:trace contextRef="#ctx0" brushRef="#br0" timeOffset="1567">0 617 9722,'0'0'0,"0"-3"5169,3 3-4425,-3 0-744,13 9 96,25 38 176,-25 26 184,28 16 96,-41-89-552,34 94 360,1 14-184,6 15-32,-6 13-8,-35-136-136,35 139 320,0 3 112,-7 0 65,-15-3 87,-13-139-584,25 149 568,-19-4-24,-3-6 8,0-13-40,-3-126-512,0 123 328,0-15-56,-6-7-56,-3-10-112,9-91-104,-10 79 136,-15-9-72,19-4-8,-4-15-72,10-51 16,-25 41-80,19-10-24,-4-21-240,1-1-80,9-9 424,-26 0-600,26 0-144,-9-31 96,3-4 8,6 35 640,-7-41-504,-2-19 47,2-13-95,-2-21-48,9 94 600,-6-108-776,-4-12-144,1-13-56,-1-18-9,10 151 985,-28-161-904,21-13 176,-18-3 176,19 7 184,6 170 368,-6-165-208,-1 17 184,7 18 184,0 7 208,0 123-368,0-107 600,0 9 176,3 3 48,4 16-39,-7 79-785,9-73 696,20 4-152,-17 15-40,23 4-64,-35 50-440,28-48 456,4 10-24,6 4 24,6 2 0,-44 32-456,51-13 369,2-21-73,11 27-56,8-2-8,-72 9-232,79-10 216,10 10 80,9 0 16,6 0-120,-104 0-192,107 10 136,13 15-72,3-19-176,7 20 136,-130-26-24,139 6 80,6 3-144,7 20 40,12-23-32,-164-6 56,174 26-64,6-17 80,9 0 96,7 1-72,-196-10-40,203 6-104,11 1 184,7-1-160,7-6 16,-228 0 64,237 0 64,3 6-160,-3 1 80,0 2 64,-237-9-48,240 0 16,0 0-56,3 0 40,4 0-24,-247 0 24,246 0 24,-3 0 16,0 0 0,-3-9-32,-240 9-8,234-7-24,3-18 24,0 15 64,0-2-104,-237 12 40,237-29-32,6 20 56,-6-20-64,-3 20 120,-234 9-80,230-32 56,-5 26 0,-1-7-160,0-12 0,-224 25 104,218-6-120,-6-4 16,-4 1 272,-5-1-144,-203 10-24,195-6 24,-15-3 0,-6-1-72,-6 1 80,-168 9-32,161-13 16,-3-15-392,-4 18 288,-5-15-64,-149 25 152,142-6-72,-6-4 384,-3 1-304,-7-4 72,-126 13-80,120-25 160,-3 22-56,-13-7-16,-3 7 24,-101 3-112,89-3 128,-10-7-64,-4 7 24,1 0-8,-76 3-80,70-3-40,-1 3 128,-6 0 8,-3 0-8,-60 0-88,60 0 104,-6 6-56,-3-6 32,-7 6 24,-44-6-104,38 0-504,-3 7 424,-7-1-272,4 4 72,-32-10 280,25 25 432,-13-19-520,17 23 184,-20-23-80,-9-6-16,10 25-80,15-19 160,-19 20 8,4-1 96,-10-25-184,28 28 96,-18 1 24,15 2 32,-15-5-72,-10-26-80,25 34 168,-16 8-8,4 2-80,12 3 8,-25-47-88,10 44 0,-1 10-16,4 6 56,-4 3 0,-9-63-40,10 73 56,-1 0-8,1-4 32,-1 10-64,-9-79-16,7 70 16,-1 5 32,0 1-48,0 0 56,-6-76-56,7 76 64,2 0 0,4-1 96,0 1 72,-13-76-232,25 76 240,-19-3 1,7-1-113,12-2-120,-25-70-8,10 69 32,2-2-64,13-4 64,-15 0-8,-10-63-24,13 70 56,-1-14-32,1 1 48,-4-3 8,-9-54-80,10 41 56,-7 3 40,0-9-72,0 0 24,-3-35-48,0 9 64,0 29-64,0-28 72,-9-1-88,9-9 16,-10 28-16,1-28 16,-20 10-40,20-4 0,9-6 40,-32 7 0,4-7-56,-4 0-24,-12 0 24,44 0 56,-50 6-136,-10 3 40,-7 1-192,-9-1-9,76-9 297,-79 10 40,-6-1-40,-7 20 216,-2-23 177,94-6-393,-101 6 72,-10 20 136,-9-26-56,-6 9-168,126-9 16,-133 25 16,-12-18-32,-10 18 0,-13-19 0,168-6 16,-176 29-24,-8-20 8,-5 23-160,-10-23 64,199-9 112,-206 29 96,-5-20-96,-7 20 192,-13-1-40,231-28-152,-237 9-96,-9 23 40,-13-26 32,0 4-184,259-10 208,-265 28 96,-1-21-56,-2 21 0,-10-22 144,278-6-184,-275 26-32,-6-20 104,-4 3 24,7 1-128,278-10 32,-281 25 72,3-25-16,-6 10-16,0 15 32,284-25-72,-285 6 80,1 20 8,3-20-64,3 19 120,278-25-144,-272 6 40,4 4 0,2-1 0,7 1-8,259-10-32,-259 6-16,10 0 104,6 1-24,9-7 24,234 0-88,-228 0 152,14 6-176,5-6 48,10 0 104,199 0-128,-186 0-24,3 0 64,15 0-56,7 0-56,161 0 72,-152 0 88,10 6-32,6-6-32,10 0 24,126 0-48,-123 7 0,12-7-32,10 6 16,10-6-248,91 0 264,-83 6-184,8-6-56,5 7-40,10-7 8,60 0 272,-54 6-552,13-6-217,10 0-247,21 0-248,10 0 1264,-9 0-1872,2-3-849,7 0-1304,60-7-4153,-60 10 8178</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14:31.820"/>
    </inkml:context>
    <inkml:brush xml:id="br0">
      <inkml:brushProperty name="width" value="0.05" units="cm"/>
      <inkml:brushProperty name="height" value="0.05" units="cm"/>
    </inkml:brush>
  </inkml:definitions>
  <inkml:trace contextRef="#ctx0" brushRef="#br0">199 259 7249,'0'0'0,"0"0"0,0 0 1232,0 0-496,0 0-71,0-3 143,0 3-808,0-9 952,4-1-32,-1 4 16,-3 3-87,0 3-849,3-3 736,-3 3-40,0 0-112,3 9-16,-3-9-568,0 32 640,0-4-16,0 10 73,0 10-81,0-48-616,0 56 544,-9 4-40,-1 4-40,-15 8 24,25-72-488,-7 76 376,-2 0-56,-19 6-8,21-3-96,7-79-216,-25 76 208,16-7 88,-1 1-87,-15-7-49,25-63-160,-7 60 192,1-6-152,0-10-16,-4-3 64,10-41-88,-6 35 56,0-10 8,-1-16-8,7 1 24,0-10-80,0 6-40,0-6 112,0-3-72,0-25 8,0 28-8,4-26 0,5-8-8,-3-11 64,4-5-112,-10 50 56,9-66 96,-2-10-128,2-6-32,-3-13 48,-6 95 16,10-92-56,-1-9 96,1-3-48,2 3-8,-12 101 16,26-98-40,-17 9-72,16 7 112,-15 6-40,-10 76 40,28-66 16,-15 9-8,19 4 24,-20 15 8,17 12-40,-29 26 0,12-9 120,14 3-80,-14 2 104,17 4 64,-29 0-208,12 10 208,20 31 56,-19 0-96,21 13 40,-34-54-208,13 63 200,22 6-72,-23 10 184,23 4-96,-35-83-216,13 85 112,18 3 32,-5 1-128,-1-4 72,-25-85-88,25 79 56,0 9 56,1-5-64,-17-14-248,-9-69 200,32 73-288,-23-20-368,20 1-232,-20-7-376,-9-47 1264,25 45-1633,-18-4-447,2-3-569,1-10-375,-10-28 3024,6 25-3689,0 1 136,-6-17-1800,0-9 5353</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14:35.587"/>
    </inkml:context>
    <inkml:brush xml:id="br0">
      <inkml:brushProperty name="width" value="0.05" units="cm"/>
      <inkml:brushProperty name="height" value="0.05" units="cm"/>
    </inkml:brush>
  </inkml:definitions>
  <inkml:trace contextRef="#ctx0" brushRef="#br0">16 1087 13330,'0'0'0,"0"0"0,-9 0 3841,2 0-3537,7 0-248,4 0 104,27 6 128,-31-6-288,38 0 544,9 0 49,7 0-49,6 0-8,-60 0-536,67-3 328,8-3-128,11-4-136,5 1 104,-91 9-168,95-26 8,-3 17 8,-1-16 24,-5 15-64,-86 10 24,78-13 48,-2-15-72,-9 15 32,-7-21-32,-60 34 24,53-26-40,-8 14 208,-8-26-80,-2 25 72,-35 13-160,29-28 64,-4 18 0,-16-15 88,1 19-32,-10 6-120,9-10 304,-2 1-16,-4 2-24,-3 4 80,0 3-344,0-3 208,0 3-8,0 0 17,0 10-97,0-10-120,-10 37 224,4-11-72,-3 5-16,-1 4-56,10-35-80,-9 38 112,-1 9-32,-15 7 8,19-7-24,6-47-64,-10 54 0,-15-3 112,18-1 40,-2 7 128,9-57-280,-25 44 224,25-6-104,-10-3 0,1-10-16,9-25-104,-7 10 152,7 24-24,0-27-192,0-1-24,0-6 88,0 0-40,4 0-8,5-9 96,16-20 8,-25 29-56,10-25-16,18-10 128,-2-6-80,-1-9-88,-25 50 56,25-57 56,4-3-176,-1-7 120,-3 4 0,-25 63 0,29-63-56,-4-3 16,3 12 0,1 3 48,-29 51-8,31-47-8,1 9 16,-4 10-8,1 2-80,-29 26 80,25-9 0,4-1 72,-4 4-48,3 6 104,-28 0-128,29 6 0,2 4 112,1 22-8,-4-4-16,-28-28-88,32 41 216,-7 3-160,-12 7 104,18 6 24,-31-57-184,13 60 160,15-3 16,-15-1-64,19-5-8,-32-51-104,9 54 152,23-7-24,-20-6-8,17 0-32,-29-41-88,12 35 40,20-7-48,-4 1 120,1-20-31,-29-9-81,31 29 72,1-29 48,6 6-168,0-6 64,-38 0-16,41 0-56,3-6 80,-3-20-24,3 17 80,-44 9-80,45-41 88,-1 3-88,-3 3 88,0-9-1033,-41 44 945,35-51 24,0-2-48,-7-7-144,-3-3 808,-25 63-640,10-64-208,15 1 32,-19 6 72,-3 4 144,-3 53-40,4-51-16,-4 10-8,0 3 112,-26 7-136,26 31 48,-9-26 16,-23 17 128,7-1-96,-7 4 200,32 6-248,-34 0 137,-1 0-65,-6 28 64,3 1-152,38-29 16,-38 35 136,3 2-16,1 1 56,5 10-96,29-48-80,-25 38 160,15 3-48,-18 3-88,22-3 88,6-41-112,-7 38 16,7-6 24,0-7-72,0-16 64,0-9-32,10 32 64,2-26-64,20 4 88,-7-1-72,-25-9-16,32 6-64,3 1 24,6-1 8,3 0 104,-44-6-72,50 7 64,4 2-184,3 16-96,0 1-80,-57-26 296,60 38-328,3 3 72,0 0 224,-6 6 48,-57-47-16,57 44 16,-10 4 360,-9 2-248,-6 10 40,-32-60-168,25 60 184,-15 4-184,-1 8-32,-6-9 120,-3-63-88,0 57 64,-6-9-8,-4-4 8,-18-3-48,28-41-16,-9 38-64,-23-7-104,22-21 168,-24 18-88,34-28 88,-10 7-48,-25-1 80,26-6-224,-23-3 40,32 3 152,-9-13-136,-20-28-72,20 3 272,0-9-56,9 47-8,-29-51 48,29-2 8,-6-17-160,6-3-16,0 73 120,0-85-104,3-3 48,6 2-153,23 1 137,-32 85 72,25-85-32,4-1-8,2 1 56,4 6-32,-35 79 16,35-72-48,0 12 16,6 3 256,-3 12-152,-38 45-72,37-34 49,1 2 55,-9 23-136,2-20 64,-31 29-32,29-9 176,-4 2-160,3-2-152,1 6 168,-29 3-32,25 0-192,0 9 248,1 23 24,-17-4-56,-9-28-24,32 32 184,-23 3-144,20 6 112,-20 3 120,-9-44-272,13 50 144,12 1 120,-15-4 32,2 1-168,-12-48-128,25 47 272,-15 1-240,18-1-80,-18-3 80,-10-44-32,25 35-80,-15-4 144,18-2 72,-3-4-152,-25-25 16,26 10-40,2 15-104,7-25 104,0 9 40,-35-9 0,41 0-64,0 0 168,3-12-160,0-20 8,-44 32 48,41-28 32,3-4-64,-3-3 64,1-15 56,-42 50-88,37-51-88,-2 4-16,-3-16 56,-7 6-72,-25 57 120,13-60 0,15-6-168,-18 12-200,-1 10 176,-9 44 192,13-38-304,-4 9 200,-6 17 256,0-14-224,-3 26 72,0-3 120,0 3 24,-6 0-200,-3 7 88,9-7-32,-10 9 88,-15 26-152,19-10 296,-20 13 80,26-38-312,-6 47 136,-19 4 112,18 3-208,1-1-64,6-53 24,-6 51 0,-1 3 104,7-7-120,0 0 120,0-47-104,4 48 144,2-10-272,3-4 56,20-5-24,-29-29 96,13 28-24,21-3-8,-2-15 88,3 18-56,-35-28 0,37 0-72,5 7 40,-1-7-152,0 0 96,-41 0 88,41-7-288,0-21 168,-6 3-304,-1-7-217,-34 32 641,29-41-464,-4-3-32,-16-13 176,4 3 264,-13 54 56,10-63-120,-4 6-40,-6-3 392,0-9-184,0 69-48,-10-67 200,-18-2 72,19 6-152,-33 6-32,42 57-88,-28-48 128,0 1-144,-4 9 192,7 7 64,25 31-240,-26-10 144,17-15 65,-26 15-145,26 7-24,9 3-40,-10 0 16,-15 0 32,25 0-24,-6 6-40,6-6 16,0 0 16,0 7 0,3 2-32,6-2 48,-9-7-32,32 9-56,-4-3 24,4 1-32,6-7-201,-38 0 265,41 0-176,3 0-32,4-3-80,-1-7 136,-47 10 152,47-9-56,-2-4 88,-1-12 168,0 15 8,-44 10-208,41-35 104,0 23-32,-3-23-72,-3 22 72,-35 13-72,31-31 32,-5 21-32,-14-2 40,17-1-128,-29 13 88,9-3 136,1 0-32,-1 3-88,1 0 201,-10 0-217,9 0 96,1 9-72,-4 26 40,0-7-32,-6-28-32,7 38-112,2 3 88,-3 7 184,1 9-112,-7-57-48,6 57 136,0 6-232,1 3-232,-4 0 31,-3-66 297,6 67-288,0-4 256,1-3 72,2 0 48,-9-60-88,10 57 64,-1 3 40,-3-7-168,1 1 8,-7-54 56,6 41-232,-3-6-368,0 3 8,-3-13-432,0-25 1024,0 29-1400,0-20-529,0 1-695,-9-1-577,9-9 3201,-10 6-3809,1-6-96,-19 0 753,18-3-1209,10 3 4361,0 0 0</inkml:trace>
  <inkml:trace contextRef="#ctx0" brushRef="#br0" timeOffset="1">5475 764 7841,'0'0'0,"0"0"0,-6-9 3353,-4 0-1817,1-1-592,9 7 57,0 3-1001,0-3 1024,9 3 16,19 0-8,-2 0-104,-26 0-928,25 0 945,3 0-169,7 6-216,3 4-16,-38-10-544,47 6 384,4 0-88,3 0 96,-1 1-88,-53-7-304,54 0 272,3 0 41,-3 0-153,-1 0-120,-53 0-40,48-3 208,-1-7-88,-6-2 8,0-20 72,-41 32-200,35-10 56,-7-21 88,-2 6-32,-14 12-64,-12 13-48,13-35 48,0 0-24,-4 4 48,-6-1 64,-3 32-136,0-34 144,0 2-144,0 4 24,-9 2 88,9 26-112,-10-9 104,-15-1 64,16 7-96,-20 0-72,29 3 0,-9 0 40,-23 0 32,23 9 8,-29 29-32,38-38-48,-10 29 56,-18 6-16,18 2 32,-15 1 88,25-38-160,-6 45 168,-1 5 8,-2 1 8,9-1-584,0-50 400,0 48 128,0-4-96,3 0 40,7-3 504,-10-41-576,28 38-48,-15-3 200,21-7-128,-2-3-8,-32-25-16,35 10 48,3 18-40,3-28 72,3 7-80,-44-7 0,50 6 24,1-6-112,0 0 16,2 0-32,-53 0 104,54-3-112,-7 0-368,1 0 392,-4-4 16,-44 7 72,38-3 48,-3 0 416,-7 3-600,-3 0-8,-25 0 144,13 0-232,12 6 16,-15 19 120,-1-15-16,-9-10 112,10 38-88,-7-10 144,0 7 120,0-10-112,-3-25-64,0 32 192,0-1-120,0-21-56,0 25 152,0-35-168,0 6 120,0 0-168,0-6 80,0 0-8,0 0-24,0 0-144,0-6 160,0-3-72,0-20 0,0 29 56,3-28 24,4-4-64,2-6-104,4-3-112,-13 41 256,25-44-176,-16-3-32,20-14 120,-16 1-24,-13 60 112,28-66-72,-3 0 128,-12 3-224,25-4 464,-38 67-296,28-63 184,-3 9-40,1 17 112,-1 2-296,-25 35 40,25-10 0,-12 1 128,18-1 56,-18 7 8,-13 3-192,35 0 40,-22 10 32,18 15-72,-21 3 176,-10-28-176,31 26 72,-21 8-120,18 11 112,-15-4-168,-13-41 104,28 41 72,-18 3-56,21 3 8,-21-2 24,-10-45-48,34 44 32,-8-6 8,5 0-56,1-7 48,-32-31-32,35 32 192,3-7-104,3-19 176,3 4-240,-44-10-24,50 6 32,1-6 40,-4 0-128,1 0 96,-48 0-40,41-9 16,0-20-40,-3 1-72,0-10 112,-38 38-16,34-41-72,-5-3-32,-1-7 264,-15-3-64,-13 54-96,28-60 56,-18-3 177,15-3-153,-19 0-64,-6 66-16,10-64 104,-1 11-96,-6 12-8,-3 9 16,0 32-16,0-28-24,0 15 112,-6 0-16,0 4 96,6 9-168,-10-3 120,4 3-184,0 6 144,-1 3-80,7-9 0,-6 38 8,-3-6 104,2 6-208,1 6-48,6-44 144,0 47-16,0 7-88,0 3 56,0 6-8,0-63 56,3 63-272,7 4 95,-1-4 105,4 3-16,-13-66 88,25 57 96,-19 0-64,7 0-64,15-7 169,-28-50-137,10 60 160,2-15-112,14 2-64,-20-9 0,-6-38 16,10 9-233,-1 26 217,-3-29 0,-2 1-88,-4-7 104,3 0-104,0 0-56,-3 0-16,0-7-56,0 7 232,-6-12-160,-4-20 144,1 1-32,-1-10 208,10 41-160,-9-45 32,2-2-88,1 3 72,0-7-136,6 51 120,0-54 0,0 4-32,0-4 48,6 4-144,-6 50 128,9-51 56,20 1 32,-16-1-232,21 4 304,-34 47-160,26-45-56,5 4 64,4 3 56,3-3-8,-38 41-56,41-38-72,0 1-72,0 2 72,0 10-88,-41 25 160,38-13-104,-3-12 64,-4 18 56,-2 1-32,-29 6 16,28-6-32,-15 6-152,15 0-72,-18 6-144,-10-6 400,9 28-280,1-21 168,-1 28 64,1-7 288,-10-28-240,6 41 168,0-3-8,-3 6-200,1 4-192,-4-48 232,3 47-128,0 0-80,0 7 392,0-3 24,-3-51-208,6 47 104,4 7 96,-1-4-16,4-6-16,-13-44-168,29 48 104,-20-10 24,19-4-176,-2-5 40,-26-29 8,28 9 40,1 23-40,5-32 104,-2 9-8,-32-9-96,38 0 176,0 0-88,-4-3 0,8-25-48,-42 28-40,37-29-16,4 1 136,1-10-96,-1-13-8,-41 51-16,41-50 88,0-1-88,-6 1 0,-1 9-40,-34 41 40,32-38-16,-4 6-16,1 20 96,-17-1 48,-12 13-112,29-9 16,-20 5 72,1 1-176,-1 3 32,-9 0 56,10-3 0,-4 3 24,-3 25 80,0-15-144,-3-10 40,0 41 56,0-6-72,-6 3-24,0 3 168,6-41-128,-7 47 120,-2 0 24,-1-2-24,1 2 24,9-47-144,-25 44 33,25-6-1,-10-6 96,4-1-112,6-31-16,0 10 80,-6 21-96,6-24-48,0 2 8,0-9 56,3 6-32,3-6-8,3-3 80,17-6-80,-26 9 40,12-35-32,20 3 72,-7 1-96,7-7 88,-32 38-32,31-47-16,4-4-17,0-9 33,3-6 33,-38 66-33,38-63-225,-3-10 17,2 3 48,-5 7 56,-32 63 104,35-63 48,-4 9-32,-2 16-64,-1 7-24,-28 31 72,25-13 0,-12 4-56,19 2 96,-23 7-24,-9 0-16,13 0 88,-1 29 72,1-1-96,0 10-80,-13-38 16,9 51-152,1 6 112,-1 3 56,-3 3-16,-6-63 0,4 66 176,-1 0-152,0 1-112,0-1 80,-3-66 8,3 60-168,-3-3 8,0-3-160,0-4-56,0-50 376,0 44-712,0 1-360,0-11-617,0-8-1215,0-26 2904,-9 9-4473,2 20-1328,-24-29-1681,31 0 7482</inkml:trace>
  <inkml:trace contextRef="#ctx0" brushRef="#br0" timeOffset="2">9275 104 19884,'0'0'0,"-28"-28"1008,28 28-1008,-7-13-40,1-18-104,6 21-96,6 4-8,-6 6 248,10-6-200,-1 2 0,1 1-136,-7 3-376,-3 0 712,3 0-1257,-3 0-511,0 0-697,-9 0-727,9 0 3192,-26 7-3465,1 2-1728,25-9 5193</inkml:trace>
  <inkml:trace contextRef="#ctx0" brushRef="#br0" timeOffset="3">3845 205 15835,'0'0'0,"-10"-6"1864,1 0-1992,-1-4-128,10 10 256,0-6-248,4 3 24,21 3-520,-13-3-904,-12 3 1648,35 0-3009,6 0-952,0 0-1832,-41 0 5793</inkml:trace>
  <inkml:trace contextRef="#ctx0" brushRef="#br0" timeOffset="832">11786 98 6465,'0'0'0,"0"-3"2929,0 3-2929,0-7 1784,0 1-304,0 3-23,3 3 87,-3 0-1544,4 0 1400,-1 0-216,0 9-79,0 20-169,-3-29-936,3 25 872,0 7-144,1 15-144,-4 7-112,0-54-472,0 63 424,0 10-47,0-1-49,0 4-24,0-76-304,0 76 208,-7 3-40,-2 0-224,-1 0 16,10-79 40,-6 73-72,0-4-40,-1-6-120,1-6-280,6-57 512,-6 51-1009,-1-10-319,1 0-456,0-10-673,6-31 2457,0 26-3072,-7-17-865,52 64-472,-45-73-296,0 0 4705,0 0 0</inkml:trace>
  <inkml:trace contextRef="#ctx0" brushRef="#br0" timeOffset="833">12371 0 12202,'0'0'0,"6"0"3033,7 0-2009,15 6-304,-28-6-720,13 29 824,-4 12 24,1 9-63,-1 7-65,-9-57-720,10 70 744,-1-1-8,-6 10-40,0 3-56,-3-82-640,0 82 481,0 7-57,0-1-64,-6-2-168,6-86-192,-9 82 208,-1 0-40,1-13-256,2-5-256,7-64 344,-9 56-768,3-11-585,-1 2-919,7-6-1425,0-41 3697,0 41-5545,0 0-2345,0-41 7890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0:59:57.227"/>
    </inkml:context>
    <inkml:brush xml:id="br0">
      <inkml:brushProperty name="width" value="0.05" units="cm"/>
      <inkml:brushProperty name="height" value="0.05" units="cm"/>
    </inkml:brush>
  </inkml:definitions>
  <inkml:trace contextRef="#ctx0" brushRef="#br0">387 845 688,'0'0'0,"0"-4"176,0 0-8,0 0 24,0 4-192,0-4 224,0-1 40,0 1 24,0-4-24,0 8-264,0-8 280,0 0-16,8 0 0,-8-4 56,0 12-320,8-12 360,-8-1 80,8 1 97,-8-4 55,0 16-592,0-16 696,8-1 24,0 1 16,1-16 64,-9 32-800,0-12 720,0-5-15,0-15-33,8 20-80,-8 12-592,0-33 536,0 21-32,0-21-104,0 21-8,0 12-392,-4-32 392,0 20-64,-5-5 80,1-19-47,8 36-361,-8-12 312,-4-1 112,0-19-40,-21 24 16,33 8-400,-8-12 464,-8-1-96,0 5-104,-17 0 48,33 8-312,-8-4 184,-8 0-56,-21 0 104,25 4-40,12 0-192,-16 0 224,-21 0-56,25 0 48,0 12-104,12-12-112,-33 12 121,25 1 63,-4-1-152,0 24 56,12-36-88,-12 8 48,4 25 16,4-21 8,0 29 16,4-41-88,-5 12 56,5 37 16,0-17-8,0 5-16,0-37-48,13 40 80,19 1-8,-24 4 40,25 3-128,-33-48 16,12 49 56,24 0-112,-23 4-40,27 3 168,-40-56-72,12 57-32,29 0 120,-29 0 8,25 0-80,-37-57-16,8 57-40,24 0-96,-23-5 72,-1 1 40,-8-53 24,8 49 24,0-4 24,-8-5-24,0-3-168,0-37 144,-4 32-128,-4-20-8,-4 29-112,-5-33 192,17-8 56,-32 8-144,20-8 32,-29 0 72,29 0-161,12 0 201,-41 0-64,25-8-16,-21-4 8,21-25 128,16 37-56,-36-12-72,23-24 40,-19 3-88,20 17 0,12 16 120,-12-41-184,-1 9 24,1-1 16,0 17-32,12 16 176,-4-45-72,4 29-16,0-24 96,0 23-32,0 17 24,12-36-32,21 24 24,-25-25-16,24 25-16,-32 12 40,12-33 40,33 21-8,-8-20-32,-5 20 80,-32 12-80,41-17 48,-5-15-48,5 20-32,8-1-72,-49 13 104,48-32-128,-3 20 48,0-4-8,-1-1 48,-44 17 40,41-32 80,0 20-152,-5-5 104,1-15 8,-37 32-40,32-12-24,-20-21 136,29 21-120,-29-4 8,-12 16 0,33-33 48,-25 21-64,0-4 16,0 0 120,-8 16-120,8-33 56,0 25 128,-8-4 40,0 0-104,0 12-120,0-13 176,0 1-120,0 8 40,0 0 16,0 4-112,0 0 56,0 0 112,0 0-24,-4 12-23,4-12-121,0 12 184,-4 29-72,4-29-56,-4 33 128,4-45-184,0 37 72,0-1 40,0 5 72,0-1-128,0-40-56,8 45 88,0-4 24,1 3-64,3 1 24,-12-45-72,12 41 112,0-1-112,0-3 48,25-5-8,-37-32-40,8 33 48,24-21-8,-23 20 24,27-32-24,-36 0-40,12 8 48,21 1 56,-21-9-80,25-4 64,-37 4-88,12-13 24,20-3 0,-20-24 56,21 23-96,-33 17 16,12-48-24,21 11-16,-25 0 32,4-3 72,-12 40-64,32-45 64,-24 5-40,1 3 24,3 0-16,-12 37-32,12-32 128,20 16 72,-32-21-56,9 29-24,-9 8-120,12-12 64,-4 8-56,4 4-16,0 0 80,-12 0-72,12 12 56,-3 33 48,3-13-16,-4 13-96,-8-45 8,12 49 48,-4 7-112,4 5 104,-4 4-24,-8-65-16,9 73 8,-1 0 64,0 5-72,0-1 64,-8-77-64,8 77 64,0 0-88,-8 0 88,0-4-64,0-73 0,0 74-56,0-9 112,0-5-152,0-7-48,0-53 144,-4 49-168,-4-8-80,-4-9 72,0-20 72,12-12 104,-33 12-144,25 1 16,-4-13 16,-21 0-80,33 0 192,-12-13-40,-4-23 80,-21-1-56,25-7 0,12 44 16,-32-49-72,20-8 24,-5-4-32,5-4 104,12 65-24,-16-69-64,4 0-72,4-4-16,3 4 16,5 69 136,-4-69-88,4 0 40,0 4 184,9 4-88,-9 61-48,12-57 16,24 4 80,-28 5-160,37 3 32,-45 45 32,33-37 88,-1 1-56,5 20 72,-1-21 112,-36 37-216,41-12 104,-1 0-8,5-1 24,0 1-72,-45 12-48,40-4 128,5 0-16,0 4-48,36 0-128,-81 0 64,36 8 64,5 4-112,20 33 72,-4-8-88,-57-37 64,45 40-128,-9-3 232,-24 3-128,25-3 264,-37-37-240,0 41 56,12-9-8,-4 5 72,0-5-72,-8-32-48,8 33 104,-8-21-88,0 28 136,0-27 96,0-13-248,0 12 112,0 0 32,0-4-56,-4-8-16,4 0-72,-8 0 192,-4 0-40,4-12 88,-4-21-336,12 33 96,-4-12 0,-4-4 232,8-21-264,-9-7 8,9 44 24,-4-49 136,0-4-312,0-8-56,4 4 328,0 57-96,0-60-144,8-1 64,0 4 184,5 8-40,-13 49-64,12-49-144,24 9 64,-27-1 104,23 25-24,-32 16 0,12-41 352,21 29-272,-21 0 24,28 0 65,-40 12-169,13-13-17,23 9 330,-28 4-177,33 0 72,-41 0-208,12 0 64,29 13 128,-33-1-160,32 20 8,-40-32-40,13 12 72,31 25-224,-31-5 344,27 1-184,-40-33-8,8 37 168,4 3-40,25 5 0,-29-1 48,-8-44-176,8 49-24,4-4 192,1 0-200,19-1-48,-32-44 80,8 45 96,0-4-24,5-5-104,-1-24-24,-12-12 56,12 45 216,-4-37-344,-8 4 112,0 0-8,0-12 24,8 9-272,-8-9 288,8-5 0,0-7 152,-8 12-168,9-32-40,-1-1-64,4-3 136,0-1-216,-12 37 184,8-44 224,4-5-184,0 4-24,-3-4 136,-9 49-152,32-48-208,-32 3 296,12 4-256,25 5 8,-37 36 160,12-33-64,21 17 48,-25-20-24,24 31 8,-32 5 32,8-12 40,25 4-120,-21 4 120,24 4-104,-36 0 64,9 0-48,27 0 8,-28 12 128,25 25 48,-33-37-136,8 8 264,24 33-136,-23-29 0,-1 36 136,-8-48-264,12 37 16,24-4 56,-28-1-128,33 5-64,-41-37 120,12 32-8,25 1-48,-25-1 96,29-20-168,-41-12 128,8 45-72,4-37 184,24 25-120,-27-33 72,-9 0-64,12 8 0,24 0-56,-28-8-136,5 0 192,-13 0 0,12-8-96,24-9 8,-27-19 16,3 20-24,-12 16 96,36-41 72,-28 9-200,0-5 296,29 4-248,-37 33 80,8-36-184,4-1 224,1 1-96,19-1 168,-32 37-112,0-36 16,12 3 24,0 1 144,-3-1-72,-9 33-112,8-16 240,4-25-240,0 29-104,0-20-8,-12 32 112,12-8-136,1-5 160,-5 1-8,4 8 136,-12 4-152,12 0 32,0 0 48,-4 0-80,0 8-56,-8-8 56,9 12 32,-1 21-32,0-25 152,-8 25-24,0-33-128,12 8 32,0 24 24,-4-24 56,-8 29-40,0-37-72,8 8 208,-8 29-80,13-25-336,-13 32 192,0-44 16,0 33-112,0-1 168,8 5 216,0 8-304,-8-45 32,8 48-384,0 5 368,-8 0 48,8 4 120,-8-57-152,8 61 824,5 0-768,-13 4-72,8 0 48,-8-65-32,8 61-392,0-1-192,4-3 312,-12-4 256,0-53 16,8 49 88,-8-9 384,8-7-288,-8-21-400,0-12 216,0 37 128,0-37 48,0 8-224,0-8 104,0 0-56,0 0-184,0-8 152,0-25 8,0 1 264,0 32-240,0-41-8,0-8-64,-4-3 384,0-9-184,4 61-128,-4-69 160,4-5-128,0-3-32,0-4-56,0 81 56,0-85 24,0-1 200,0 1-400,8 4 248,-8 81-72,8-77-160,5 8 0,23 12 144,-28 4 16,-8 53 0,12-41 208,33 9-24,-12 20 64,-21 0-288,-12 12 40,36-9 248,-23 5-544,31 4 256,-32 13-136,-12-13 176,45 36-128,-33 1 280,21 3-424,-25 5 432,-8-45-160,41 49-200,-33 4-16,0 7 144,4-3-208,-12-57 280,8 61-264,0-4 8,0 4 184,-8-4-280,0-57 352,0 53-264,0-1 272,-8-3-328,-4-8 392,12-41-72,-37 40-80,25-7-336,-24-21 192,3 21 32,33-33 192,-16 0 40,-25 8 32,25-8-56,-29 0-112,45 0 96,-16-8-136,-24-9 144,27-19 32,-19 20 8,32 16-48,-8-49-88,-4 12 144,-1 1-112,1-1-168,12 37 224,-8-36-16,4-1-145,0 5 113,4-1 177,0 33-129,0-12 184,12-25-208,21 25 120,-25-4-152,-8 16 56,40-16 56,-27 4 232,35 3-472,-11 1 528,-37 8-344,40-4-64,-3 0-48,12 0 280,-9 0-320,-40 4 152,49 0-16,0-4 88,12 0-104,28 0-144,-89 4 176,94-12 24,-17-1 64,-20 1 280,3-4-200,-60 16-168,53-32-128,12 19-8,-4-23-40,-20 20 472,-41 16-296,32-41 56,-20 8-40,21 17-128,-25-24 0,-8 40 112,12-37 296,-4 21-136,-8-29 328,0 29-376,0 16-112,0-41 216,-4 29-104,-8-24-184,-4 23-40,16 13 112,-37-12-200,5 4 104,-13 4-152,-20 4 608,65 0-360,-57 0-16,0 12 104,5 33 152,39-37-512,13-8 272,-40 36 240,7-23-112,1 35-112,16-11 128,16-37-144,-45 45-120,12 7 264,1 5-40,20-8 104,12-49-208,-37 61 184,29-4-208,-4 0 8,4-5-200,8-52 216,-4 45 104,0-4-48,4-5 32,8-23 208,-8-13-296,32 32-216,9-24 72,8-8 88,3-4-56,-52 4 112,37-32 160,4-1-176,-9-8 184,1-3-408,-33 44 240,32-49-160,-20-4 96,41 0-24,-8 5 256,-45 48-168,36-53-72,5 4 104,-5 9-120,-27-1-248,-9 41 336,40-12 0,-28-25 24,29 33-152,-29-4 544,-12 8-416,45-4 24,-45 4-8,12 8 96,0 25-384,-12-33 272,12 12 88,1 37-16,31-9-88,-36 5 0,-8-45 16,9 49 176,3-1-104,-4-3-64,28 0 384,-36-45-392,33 48-128,-25 1 136,29-4 240,-25-1-464,-12-44 216,32 37 0,-20 0 32,41-25-120,-45 24 448,-8-36-360,45 8 56,-8-8-88,-25 0 192,24 0-200,-36 0 40,33-12 16,-1-24-64,5-5-168,12-12-296,-49 53 512,36-61-32,-24-4-8,0 0-176,41-8 512,-53 73-296,12-73 72,25-8-96,-37 0 208,12-1-344,-12 82 160,12-89-152,1 8 104,23 0-144,-36 16 288,0 65-96,12-49 72,0 8-32,1 29-40,-5 0 32,-8 12-32,0-4-16,0 4 184,-4 12 408,4 25-632,0-37 56,0 36 272,0 9-128,0 8-296,0 8 424,0-61-272,0 69 216,0 0-48,0 4-80,0-4 248,0-69-336,0 69-104,0 0 136,0-4 161,-4-4-298,4-61 105,0 61-32,0 0-176,0-4-144,0-5-328,0-52 680,-13 49-648,9-8-680,4-1-569,0-7-591,0-33 2488,9 12-3409,-9 0-816,0-4-312,8-8-1744,-8 0 6281,0 0 0</inkml:trace>
  <inkml:trace contextRef="#ctx0" brushRef="#br0" timeOffset="1990">6292 812 9081,'0'0'0,"0"-4"3633,0 4-3633,0-12 2017,-4-20-457,4 28-352,0-5 153,0 9-1361,12-8 664,25 0-224,-37-4 40,40 4-544,-40 8 64,12-8 152,37-4 56,-8-5-144,-5-15-40,-36 32-24,45-12 360,-33-5-264,33-19 128,-33 3-40,-12 33-184,41-32-64,-5-5 240,1 1-200,-5-1 408,-32 37-384,45-36-40,-13-1-16,5-4 56,0 1-40,-37 40 40,12-37 40,24 1 24,-24-1 360,21 21-568,-33 16 144,8-37 168,25 25-96,-25-4-144,4 4 224,-12 12-152,32-12 264,-23 8 48,3 4-31,0 8 255,-12-8-536,8 36 168,-8 1 88,0 7-48,0 13-304,0-57 96,0 69 16,0 4 168,0 13-120,-4-1 328,4-85-392,-8 89 480,0 1-448,4-5 56,-4-4 8,8-81-96,-13 77-96,9-3-64,0-10 504,4 1-160,0-65-184,0 53 288,0-4 248,0-12-344,0-25-224,0-12 32,12 32-32,21-32-152,-25 8-40,-8-8-16,0 0 240,12-4-176,0-8 192,-4-29-216,29 5 40,-37 36 160,8-49-224,37-4 64,-33-3 8,33-5 80,-45 61 72,8-57-32,32 0-232,-7 0 136,-21 4 8,-12 53 120,45-48 40,-33 7-80,25 8-120,-37 21 136,0 12 24,8-12-288,4 0 520,0 8-232,25 4 40,-37 0-40,8 8 40,4 4 48,0 29 136,25-29-128,-37-12-96,8 49 352,32-9-408,-32 5 368,5 0-224,-13-45-88,36 44 112,-28 1 32,5 0-192,27-5 320,-40-40-272,12 45 88,25 0 200,8-1-184,-33-3-104,-12-41 0,48 36 24,-3-23-152,-8 31 168,-1-36-112,-36-8 72,37 13 72,-25-5-72,37-8-40,-13 0 128,-36 0-88,37-4-56,3-13 112,9-23 128,0 3-208,-49 37 24,41-44 72,7-5-216,-7-4 24,-5 0 32,-36 53 88,33-53-128,-1 1 104,9-9-80,-29 0 104,-12 61 0,53-65-88,-41 0 72,-4 8-128,-8-4 64,0 61 80,0-57-112,0 4 8,0 5 88,0 15 88,0 33-72,-4-16-24,-8 0 64,-25 3 32,29 9-56,8 4-16,-12 0 128,-20 9-48,20 3-88,-25 32 8,37-44 0,-12 41 112,0 4-56,-1 7 160,-3 1-88,16-53-128,-12 61 120,0 0-16,4 0-64,8 4 64,0-65-104,0 69-64,8-8 200,4 4-120,0 0 40,-12-65-56,12 61 232,-4-4-232,5-4 208,-1-13-104,-12-40-104,36 41-88,-3-29 192,-21 33-152,37-37 96,-49-8-48,49 8-80,-5 0 8,1-8-88,12-4-48,-57 4 208,48-16 64,-3-21-152,0 1-16,-5-5 0,-40 41 104,41-45-168,8-12 104,-5-3 24,1-10-80,-45 70 120,45-77-168,-13-4-168,9-12 72,-5-13 88,-36 106 176,13-114-168,39-3 80,-52 7-32,37 8 144,-37 102-24,12-85-16,0 16 160,1 16 8,19 17-208,-32 36 56,0-17 120,12 1-64,0 8 72,-3 4 280,-9 4-408,0 0 192,0 33 296,0-21-48,0 49-176,0-61-264,0 52 385,-9 13-177,5 9 16,0 7-168,4-81-56,-4 85 168,4 8-80,0-3-144,0-1 200,0-89-144,0 85 152,8-3-136,-8-5 72,0-4-56,0-73-32,0 73-136,0-4 168,0-8-288,8-4-192,-8-57 448,9 53-857,-1-9-639,-8-3-392,0-9-1001,0-32 2889,0 33-3849,0-25-1312,8 4-3497,-8-12 8658</inkml:trace>
  <inkml:trace contextRef="#ctx0" brushRef="#br0" timeOffset="1991">9480 889 16531,'0'0'0,"0"-8"2257,0 8-2257,0-12 1176,0 0-48,0 0-16,37-4-616,-37 16-496,8-13 160,41-3-160,-17 0 0,5 4 112,-37 12-112,44-12 24,1-1-8,0 5-72,3 4 176,-48 4-120,13-4 96,31-4 104,-11 0-47,-1 0-137,-32 8-16,41-8 144,-29-1-224,37-3 120,-37 0-80,-12 12 40,32-8-64,-19-4 152,19 4-16,-32 4-16,0 4-56,12-9 24,0 5 16,1 0 16,-1 4 96,-12 0-152,0 0 136,0 8 56,-4 5 16,-4 19-72,8-32-136,-4 12 168,0 33-64,-1-4 32,-7 3 48,12-44-184,-12 49 80,0 4-48,4 4 48,4 0-64,4-57-16,-4 60 104,-9 1-8,5 0-192,4-4 304,4-57-208,-8 57 112,8-8 16,8-5 216,-8-3-256,0-41-88,12 33 128,-3-21 48,31 24-176,-32-28-40,-8-8 40,37 9 24,-29-9-64,29 0 24,-25-9-40,-12 9 56,36-32-128,1-1 112,-1-7-56,9-9 72,-45 49 0,41-53-72,-5-4 56,1-3 48,-25-1 8,-12 61-40,45-65 72,-33-4-56,37 8 8,-37 0-32,-12 61 8,53-57 24,-21 4-40,-20 8 48,33 5-48,-45 40 16,32-33-16,-23 17 8,27-21-24,-24 29 72,-12 8-40,33-12 16,-21 0-56,41 4 56,-21 4-80,-32 4 64,12 0 0,25 0 0,-29 0-8,25 0 8,-33 0 0,40 0-32,-28 0-8,37 8-32,-37-8-32,-12 0 104,12 0-88,33 0 8,-37 0-40,0 0 40,-8 0 80,13 0-16,-5 0 16,-8 0 72,0 0-16,0 0-56,-4 0 0,0 0 56,0 0-24,-9 0-8,13 0-24,-36 0 48,24 0-40,-1 0 40,-23 0 8,36 0-56,-4 0 56,-33 0 0,21 8-8,-17-8 32,33 0-80,-12 12 176,-24 0 40,20 21 32,-21-21-32,37-12-216,-16 41 248,-1-29-40,9 41-48,4-13 65,4-40-225,-4 45 136,0 0-16,4 3 24,0-3-64,0-45-80,0 49 120,0 4 32,8-1-32,4 1-48,-12-53-72,53 53 64,-41-4-64,37-5-32,-8-7 16,-41-37 16,32 32-136,9-19-136,0 31-128,7-36-281,-48-8 681,41 13-952,-5-1-360,-3-4-512,-21-8-657,-12 0 2481,57-4-3377,-20-29-1096,15-23-160,-19 11-1856,-33 45 6489</inkml:trace>
  <inkml:trace contextRef="#ctx0" brushRef="#br0" timeOffset="1992">11019 69 18115,'0'0'0,"0"0"0,-52 0 3169,11 0-2081,-12 0-248,21 0 17,32 0-857,-8 0 608,-9 8-344,9 0-248,0 0-216,8-8 200,0 9-232,0 3-168,8 0-393,4 0-511,-12-12 1304,13 33-2368,-1-25-1737,45-8-1328,-49 0-2129,-8 0 7562</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14:47.210"/>
    </inkml:context>
    <inkml:brush xml:id="br0">
      <inkml:brushProperty name="width" value="0.05" units="cm"/>
      <inkml:brushProperty name="height" value="0.05" units="cm"/>
    </inkml:brush>
  </inkml:definitions>
  <inkml:trace contextRef="#ctx0" brushRef="#br0">4451 301 7433,'0'0'0,"3"-13"1592,4-22-783,2 7-73,-9 28-736,9-32 800,1 26 32,-1-4 48,1-2-144,-10 12-736,9-13 809,-2 1-25,-1-14-72,0 20-40,-6 6-672,3-9 600,1-4 8,-4 3 64,0 1-23,0 9-649,0-10 592,-10 1-24,1 0-72,-1 2 56,10 7-552,-31-3 552,21-3-40,-25-4-56,4 7-144,31 3-312,-35-6 281,-3 3-49,-6 3-24,0 0 64,44 0-272,-51 0 208,-6 6-56,-3 0 0,0 4 16,60-10-168,-63 28 144,-6-22-8,2 23-8,-2-20-56,69-9-72,-67 29 152,-2-4-8,3 0-32,-4 4 104,70-29-216,-69 28 88,-7 4 72,0-1-32,0 4-32,76-35-96,-79 38 136,3 0-56,1 3-64,-1 0 0,76-41-16,-79 32 48,-3 12-24,3-6 80,0 9-88,79-47-16,-76 44-16,3 4 88,-3 2 72,7 4 32,69-54-176,-73 60 136,-3-3-64,4-3-16,2-1-40,70-53-16,-69 51 192,-1 3-152,4 2 56,0 1 17,66-57-113,-64 54 0,1 6 256,0-3-240,3 9 72,60-66-88,-60 63 120,0 1-224,-3-1 176,3 3-72,60-66 0,-63 66 0,6 1 168,0-4-128,0 3 40,57-66-80,-50 60 88,-1 0-104,4 3 32,-1-6 72,48-57-88,-47 57 32,-1 0 48,7 0 56,0-7-200,41-50 64,-34 45 48,-1-4-24,3-7-80,4-2 104,28-32-48,-25 32 40,-1-1-40,17-6 0,-20 1 0,29-26 0,-6 6-88,-3 4-96,-1-1 64,1 0-72,9-9 192,-10 26-168,1-26-112,2 0-33,1 6-103,6-6 416,-6 0-496,6 0 48,-7 0-272,7 0-8,0 0 728,0-3-1096,-6-7-289,6 1-431,-6-4-441,6 13 2257,0-31-2712,0 18-577,0-22-344,0 10-2856,0 25 6489,0 0 0</inkml:trace>
  <inkml:trace contextRef="#ctx0" brushRef="#br0" timeOffset="541">180 2395 11074,'0'0'0,"-35"9"4537,4 17-3537,-4-1-528,35-25-472,-9 32 464,-17-4 112,26 7 113,-9 0-65,9-35-624,-6 37 528,-4 8 56,4-1-88,-1 3-8,7-47-488,-6 48 432,6-4-120,0 6 8,3-9 24,-3-41-344,7 48 352,2-1 81,1-9 39,-1 0-16,-9-38-456,25 32 416,-18-7-8,18 0-144,-16 0-32,-9-25-232,32 7 208,-19 21 8,21-21-56,-21 2-16,-13-9-144,35 6 72,-7-6-96,-3 0 80,7 0-32,-32 0-24,28 0-80,4 0-240,3-9-296,3-20-504,-38 29 1120,41-12-1665,0-20-831,3 20-1561,7-14-1232,-51 26 5289,53-9-8058,-53 9 8058</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14:48.707"/>
    </inkml:context>
    <inkml:brush xml:id="br0">
      <inkml:brushProperty name="width" value="0.05" units="cm"/>
      <inkml:brushProperty name="height" value="0.05" units="cm"/>
    </inkml:brush>
  </inkml:definitions>
  <inkml:trace contextRef="#ctx0" brushRef="#br0">673 433 11154,'0'0'0,"3"0"2336,7-3-1167,-1 3-41,-9 0-1128,10 0 1304,-4 6 176,-3 3-143,0 23-153,-3-32-1184,4 28 1072,-4 1-320,0 6-47,0 9-105,0-44-600,0 47 456,-7 1 8,1 8-160,0-2-120,6-54-184,-7 54 128,1 3-16,0-7 8,-4 4-64,10-54-56,-9 51 0,-1-7-216,1-6-320,-1-10-304,10-28 840,-9 29-1297,-1-20-495,4 26-624,-3-29-905,9-6 3321,-7 10-4113,17 65-232,-10-75-1256,0 0 5601</inkml:trace>
  <inkml:trace contextRef="#ctx0" brushRef="#br0" timeOffset="1">300 714 15467,'0'0'0,"0"0"0,-28 6 3921,22 4-3177,-20-1-344,26 23 72,0-32-472,10 0 584,3 6 16,15 0-136,-3 1-24,-25-7-440,29 6 361,5 0-137,8 4-104,5-1-40,-47-9-80,50 7-16,4-1 64,0-6 16,0 6-32,-54-6-32,53 0 80,4 0-96,0-3 32,-7-3-16,-50 6 0,48-10-56,-7-15-40,-3 16 56,0-23-56,-38 32 96,38-9-56,-4-26 80,-2 22-48,0-22 96,-32 35-72,28-12-32,-15-29 48,18 12-16,-21-2-80,-10 31 80,25-35-16,-22 0-56,7-3-8,-7 0 40,-3 38 40,0-44 0,0 3-8,-7-3-24,-2 3 88,9 41-56,-28-41 40,18 3 0,-25 0 80,7 6-64,28 32-56,-32-28 16,-6 3 0,-3 15-32,-6 1 16,47 9 0,-51-10 56,-5 7 40,-4 3 24,-4 0 72,64 0-192,-66 28 72,-3 1 104,2-1 120,-2 10-120,69-38-176,-67 44 424,4 4-112,3 9-88,3 6 120,57-63-344,-50 66 248,-1 10 8,1 3 32,9 0 32,41-79-320,-35 92 208,6-4 40,20 4-56,-23-4-39,32-88-153,0 82 160,0-3-24,0-6 32,10-4-128,-10-69-40,31 64 216,-2-4-160,9-7-24,9-9 24,-47-44-56,54 42-40,9-5 40,3-8 0,4-20 16,-70-9-16,73 29-64,-1-29-40,1 0 136,-1-10-48,-72 10 16,70-34 16,3-1 56,-1-3-264,-9-6 96,-63 44 96,64-60 16,-11 3-16,-2-10 64,-7-2-64,-44 69 0,35-73-48,-10-9 8,-12-3 144,12-7-64,-25 92-40,3-85 0,0 0-16,-3 6-8,0 0 8,0 79 16,-9-73 56,-20 0-96,20 10-24,-29 6 64,38 57 0,-32-44-120,-2 3 120,-1 3-72,-6 3 0,41 35 72,-38-28-96,-3 3-8,0 15 16,0-2-73,41 12 161,-41-13-312,0 10 16,3 3-184,6 0-64,32 0 544,-31 6-672,2 4-392,20-1-281,-23 16-711,32-25 2056,-6 7-2785,-4 2-1351,4 23-777,0-23-2105,6-9 7018,0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16:15.644"/>
    </inkml:context>
    <inkml:brush xml:id="br0">
      <inkml:brushProperty name="width" value="0.05" units="cm"/>
      <inkml:brushProperty name="height" value="0.05" units="cm"/>
    </inkml:brush>
  </inkml:definitions>
  <inkml:trace contextRef="#ctx0" brushRef="#br0">379 89 8905,'0'0'0,"0"-25"2273,0-4-1009,0 29-1264,0-25 1096,4 16 57,-4 9-9,0 0-56,0 0-1088,0 6 944,0 19-192,-7-15-95,1 40-137,6-50-520,-6 41 448,-1 16-56,-2 13-32,-1 9-56,10-79-304,-9 88 288,-16 10-8,18 3-24,-21 6 16,28-107-272,-10 111 200,-18-4-40,19 1-16,-23-10-16,32-98-128,-10 98 104,-27-7-40,11-12 8,17 0 48,9-79-120,-35 67 97,26-7 23,-17-7-48,20-8-64,6-45-8,-9 25 40,-1-16-64,4-2 8,-1-7-128,7 0 144,0 0-177,0-13 9,0-31-16,0-7 48,0 51 136,0-60-200,4-19 64,5 0-32,1-6 48,-10 85 120,12-89-64,1-5-56,12-7 16,-15-4 40,-10 105 64,9-104-16,19 9-8,-21 4 8,5 2 8,-12 89 8,29-79-104,-20 0 112,17 10 72,-17 12-40,-9 57-40,25-51 128,-15 10 8,18 10-56,-18 21 192,-10 10-272,25-9 280,-16 6 120,17 9 89,-17 26-65,-9-32-424,32 38 440,-20 9-64,20 16-56,-7 10-64,-25-73-256,13 79 200,18 9-64,-5-3-8,2 10-64,-28-95-64,25 89 0,4 5-16,-1-2-40,4-7 24,-32-85 32,28 82-128,-2-6-72,-14 0-288,17-6-208,-29-70 696,9 63-872,1-6-425,-1-7-287,1-6-361,-10-44 1945,0 41-2384,0-12-553,0-20-711,25 48 207,-25-57 3441,-6 0-4945,6 0 4945</inkml:trace>
  <inkml:trace contextRef="#ctx0" brushRef="#br0" timeOffset="1582">111 762 11290,'0'0'0,"0"-10"1440,0 10-1440,0-9 440,0-1-168,0-2 16,13 2 33,-13 10-321,34-9 224,-5-1-64,9 1-80,6 3-16,-44 6-64,50-10 32,10 1-16,-3 2-72,6-2-32,-63 9 88,64-13-72,-4 1 0,3-17 24,-3 20 32,-60 9 16,60-32-32,0 7 40,-6-4 24,-7-2 24,-47 31-56,41-38 72,-9 0-40,-1 0 8,-5 0 40,-26 38-80,12-38 40,17-3 64,-20 6 40,1 4 80,-10 31-224,9-13 360,1-15 152,-4 22 72,-3-1 96,-3 7-680,3-6 632,0 6 24,-3 0-15,0 9-153,0-9-488,0 35 416,0-6-80,0 12-40,0 9-56,0-50-240,0 57 240,0 16-40,0 2-32,0 8 144,0-83-312,0 82 256,0 0 0,0 6 56,3-2-112,-3-86-200,7 85 192,-1-6 24,0-3-55,4-4-25,-10-72-136,6 67 232,4-7-112,-4-3-24,0-10 32,-6-47-128,3 38 96,1-10 56,-1-18 96,-3-1-128,0-9-120,0 6 168,0-6-80,0-9-120,0-23 88,0 32-56,-7-25 16,1-19 40,0-7 32,0-12-48,6 63-40,-7-76-16,7-3 32,-6-12 0,6-7 64,0 98-80,0-101 72,0 0-144,3 0 56,3 6-120,-6 95 136,13-95-32,12 7 64,-15 6-8,21 12 48,-31 70-72,26-60 72,-1 10 8,3 18-80,7 3 104,-35 29-104,35-6 16,0-3 64,6 2 88,-7 7-104,-34 0-64,41 7 168,4 27-24,-1 1-48,3 9 96,-47-44-192,48 51 80,-1 6-32,-3 9-296,0 10 296,-44-76-48,38 79 56,-3 6 72,-3 1 288,-7 5-400,-25-91-16,9 92 224,1 6-216,-4-4 56,-6-2-8,0-92-56,-6 92-32,-19-13 80,-1-4 24,-2-5 0,28-70-72,-35 60 32,-3-3-8,0-7-24,-6-5 0,44-45 0,-44 41-24,-7-10 24,4-21-72,0 15 24,47-25 48,-48 0 0,4 0-144,3-10-88,-3-2-120,44 12 352,-41-41-472,0 9-56,6-9-88,3 0-192,32 41 808,-28-38-1105,18-6-207,-21 0-320,24-4-361,7 48 1993,-6-47-2320,0 6-521,6 0-695,9 12-3250,-9 29 6786</inkml:trace>
  <inkml:trace contextRef="#ctx0" brushRef="#br0" timeOffset="1583">2483 51 8097,'0'0'0,"0"0"3417,3 0-1521,-3 0-1896,0 0 1577,4 10-193,-4-1-128,0 26-256,0-35-1000,0 31 785,0 14-1,0 5-152,0 13-40,0-63-592,0 70 544,0 9-72,0 16 64,0-4 1,0-91-537,0 104 496,0-2-128,0-1-80,0-3-80,0-98-208,0 94 104,0-5 48,0-7-152,0-3-16,0-79 16,0 66-72,0-3-232,0-63 304,3 57-456,0-6-433,0-7-479,0-3-584,0-12-617,1-20-783,-4-9 3352,3 9-4369,3-2-2721,-6-7 7090</inkml:trace>
  <inkml:trace contextRef="#ctx0" brushRef="#br0" timeOffset="1584">2951 83 11650,'0'0'0,"0"9"2545,0 29-1129,0-3-328,0-35-1088,0 44 1120,3 3-119,6 7-177,1 13-72,-10-67-752,9 79 608,1 3-40,-1 6-88,1 7-56,-10-95-424,9 98 240,-2-3-80,-1 2-64,0 1-40,-6-98-56,3 92 80,1-4-40,-4-2-152,0-14-192,0-72 304,0 70-744,0-10-568,0-6-648,0-1-769,0-53 2729,-10 54-3641,4-7-544,-4-2-1984,10-45 6169</inkml:trace>
  <inkml:trace contextRef="#ctx0" brushRef="#br0" timeOffset="1585">2458 1179 11450,'0'0'0,"0"-25"4977,0 25-4977,-6-10 1400,6-21-536,6 21-135,19-3-41,-25 13-688,26-34 552,2 24-128,4-2-64,5-17-88,-37 29-272,48-6 224,-1-4-144,7-2-8,6 2-40,-60 10-32,60-3 0,3 0 24,0 3-128,-9 0-248,-54 0 352,51-3-760,-1 3-808,-2 0-969,-1 0-1392,-47 0 3929,54 9-8730,-54-9 8730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16:17.821"/>
    </inkml:context>
    <inkml:brush xml:id="br0">
      <inkml:brushProperty name="width" value="0.05" units="cm"/>
      <inkml:brushProperty name="height" value="0.05" units="cm"/>
    </inkml:brush>
  </inkml:definitions>
  <inkml:trace contextRef="#ctx0" brushRef="#br0">831 45 8065,'0'0'0,"-9"-10"1657,-1 1-529,-21-4 24,31 13-1152,-10-9 1296,1 5-31,-23 4-81,26 0-112,6 0-1072,-29 7 1024,20 2-95,-23 1-73,23 18-88,9-28-768,-38 10 648,13 28-104,-4-7-24,-5 7-56,34-38-464,-35 44 384,-6 4-8,0 8-47,-4 4-73,45-60-256,-44 67 328,0 5-176,0 4 0,3 3 32,41-79-184,-38 82 136,-3 7 136,9 2-192,4 1-24,28-92-56,-10 98-40,-18-6 24,22 6 48,6-4-64,0-94 32,0 92-40,0-4-168,0-2-72,12-7-192,-12-79 472,32 72-768,-1-2-377,7-10-423,3-10-336,-41-50 1904,45 45-2313,2-4-400,3-10-639,7-2-161,-57-29 3513,57 9-5329,-57-9 5329</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16:22.283"/>
    </inkml:context>
    <inkml:brush xml:id="br0">
      <inkml:brushProperty name="width" value="0.05" units="cm"/>
      <inkml:brushProperty name="height" value="0.05" units="cm"/>
    </inkml:brush>
  </inkml:definitions>
  <inkml:trace contextRef="#ctx0" brushRef="#br0">0 701 2320,'0'0'0,"0"-3"112,0-6 40,0-16 152,0 25-304,0-4 528,0-5 232,0-1 217,0 1 167,0 9-1144,0-10 1224,0 1-16,0 0-7,0-1-57,0 10-1144,0-9 912,0 2-8,0-2-32,0 2-31,0 7-841,0-3 920,0 0-48,0 0-120,0-3-32,0 6-720,4-3 736,-1 3-31,3 0 31,0 6-72,-6-6-664,10 25 592,-1-15-152,1 27-8,-1-5 32,-9-32-464,26 41 264,-20 3 48,19 7-95,-15 6-25,-10-57-192,25 57 216,-12 6-24,18-6-16,-18 3-88,-13-60-88,38 57 96,-13-1-16,7-2-8,-1-7-88,-31-47 16,32 48 24,-1-7 24,-18-3-24,19-13 56,-32-25-80,9 25 72,-3-18-32,1-7 8,-1 0 48,-6 0-96,3-3 16,0-23-32,0 1 32,1-10-32,-4 35 16,0-44 56,3-13 16,-3-3-16,0-9-104,0 69 48,0-76 16,0-3-56,0-13-16,0 1 40,0 91 16,3-86-72,0 7-24,3 13 128,4 9-104,-10 57 72,25-44-96,-15 6 56,15 10-64,-16-1 104,-9 29 0,26-6 0,-14 0 144,23 2-176,-22 11 32,-13-7 0,38 9 152,-13 26-192,3-3 304,1-1-104,-29-31-160,31 41 80,-2 3 120,5 1-176,1 2 64,-35-47-88,38 44 56,-3 0-168,0-9 80,-4 0-8,-31-35 40,32 25-16,-4 4 48,1-20 8,-17 16 0,-12-25-40,32 0 0,-19 0 48,12 0-48,-16-6-32,-9 6 32,10-13-16,-1-18 32,-6 2-40,1 1 64,-4 28-40,0-38-32,0-3-8,-7 0-32,-2-3 32,9 44 40,-10-51 16,-18 7-120,18 0-16,-18 6-8,28 38 128,-10-38-96,-18 25 80,22-15 72,-23 22-72,29 6 16,-9 0-16,-16 0 16,15 6 48,-22 22-8,32-28-40,-9 29 128,-26 6-8,10 9 24,0 6 8,25-50-152,-26 60 48,17 3 48,-23 4-56,26-1 24,6-66-64,-9 66 80,-1 1-64,4-4 0,6-9-32,0-54 16,0 47 16,0 0-16,3-5 40,10-5 16,-13-37-56,28 41-40,-19-15 40,26-17-56,-6 20 24,-29-29 32,12 0-16,26 0 16,-25-7-40,22-21-16,-35 28 56,12-32-72,23-2 32,-22-11-8,18 1 48,-31 44 0,13-60 0,12 3-8,-15-6 16,2-3-8,-12 66 0,13-63-8,12 3 64,-22 6-16,7 10-40,-1 9 72,-9 35-72,10-25-16,-1 15 16,-3 4 112,1 6-40,-7 0-72,3 6 160,3 19 40,1 4-56,-4 6-32,-3-35-112,6 44 88,0 3-32,4 4-8,-1-1 64,-9-50-112,13 51 120,0-4-32,12 1 16,-16-1 8,-9-47-112,32 38 88,-7 3-40,0 0-8,4-9-56,-29-32 16,32 28-16,-4-19 8,4 20 64,-1-29-104,-31 0 48,35 6-112,3-6 96,0 0-32,6-9 64,-44 9-16,47-32 136,-2 7-120,-1-7-96,0 4 144,-44 28-64,38-48-280,0-2 120,-3-10-472,-7-6 440,-28 66 192,9-64 176,17-5-120,-23 3 568,3 2-528,-6 64-96,3-60 32,-3 13-16,0 0-176,-9 12-128,9 35 288,-29-29-320,20 4-56,-26 16 296,26-1 48,9 10 32,-38-9 160,28 9-16,-21 0 40,21 6 304,10-6-488,-25 10 480,19 18 64,-1-19-303,-2 39-137,9-48-104,-6 38-104,6 12 32,3 4 176,3 0-16,-6-54-88,13 60 32,15 0-24,-15 3 24,25 0-473,-38-63 441,34 60-168,1-6-32,3-1-96,3 1 368,-41-54-72,35 57 32,0 3 168,-7-13 40,-3 1-32,-25-48-208,10 44-16,15-9-104,-22-7 0,0-18 64,-3-10 56,0 25-144,0-25-32,-9 0-32,-20-3 16,29 3 192,-25-13-160,-3-15 80,-4-1-80,1-2-72,31 31 232,-38-38-56,3-6 56,-3 9-16,6-3-56,32 38 72,-28-41 16,3 12-144,15-5 128,1 5 40,9 29-40,-7-12 0,7-20-24,0 23 24,4-4 0,-4 13 0,25-25-88,3 15 56,4-2 32,6-14-8,-38 26 8,41-9 56,0-1 40,6-2-136,1-14 8,-48 26 32,47-9-24,7-4 48,-4 1 48,1-14-40,-51 26-32,54-12 80,-7-20-136,0 20 128,1-23 48,-48 35-120,41-25 128,-3 12-32,-4-22-32,-5 10-8,-29 25-56,13-13 0,12-18 24,-22 18 80,0-12-72,-3 25-32,3-7 128,-3-5 16,0-13-96,-9 18 80,9 7-128,-25-9 48,15-1 24,-22 4 0,23 6 32,9 0-104,-35 0 40,10 6 24,0 20 40,-1-1-48,26-25-56,-9 28 32,-23 10-24,23 6 24,-16 1-32,25-45 0,-7 47 105,-2 0-57,-1 7 8,1 3 16,9-57-72,-6 54 80,6-1-24,0-5 16,3-4-80,-3-44 8,9 44-120,16-3 72,-15-3 0,22-3 96,-32-35-48,28 25-32,-3-15 96,7 24-96,-1-34-16,-31 0 48,38 0 16,0 0-72,6-6 56,4-22 0,-48 28 0,50-29 0,-2-6-16,-4-9-16,-9 3-57,-35 41 89,31-54-40,-18-2-8,12-4 16,-18-7 32,-7 67 0,3-63 16,0-6-72,-3 2 24,-6 4 96,6 63-64,-29-63-120,20 12 192,-36 7-104,11 6-248,34 38 280,-41-25 16,-4 15-280,-2-15 48,0 25 160,47 0 56,-45 0-16,1 0-112,3 0 136,6 10-96,35-10 88,-34 25-528,5-16-16,20 29-464,-26-9-216,35-29 1224,-6 28-1481,-4 4-423,1 3-441,9 2-687,0-37 3032,0 35-4025,3 6-3489,-3-41 7514</inkml:trace>
  <inkml:trace contextRef="#ctx0" brushRef="#br0" timeOffset="1">3194 600 7937,'0'0'0,"0"0"0,0 7 3089,-6-1-1281,-4 3-303,4 1-73,6-10-1432,0 6 1296,-6 1-176,6 2-255,0 23 23,0-32-888,0 9 832,0 39-136,3-14-56,6 10-208,-9-44-432,13 51 376,0 3-56,12 9-47,-22 3 55,-3-66-328,9 63 304,1 7 24,-1-4 32,1-3-176,-10-63-184,9 73 264,-2 0-64,-4-7-16,3 0-32,-6-66-152,3 60 128,-3-9-80,3-10-96,-3-3 152,0-38-104,0 25-48,0-15 48,-6 15-40,6-25-88,0 0 128,-6 0-128,0-6 32,-4-20 160,4 1-120,6 25 56,-10-28 0,1-7-80,-16-16-64,25-12 88,0 63 56,-7-66 0,1-19-16,6 2-40,0-5 56,0 88 0,0-101-96,0 0 56,0 0 112,9-3-104,-9 104 32,13-95 144,12 13-48,-15 6-264,18 22 16,-28 54 152,10-44-280,24 6 40,-21 25 296,22-15-56,-35 28 0,28-10 96,-3 4-24,4 3-72,-1 3 80,-28 0-80,29 6-80,-1 23 96,-3-4 8,1 3 216,-26-28-240,9 35 336,20 6-128,-23 10 64,3 2-312,-9-53 40,4 54 96,-4 0-64,0 0 40,-10-1-64,10-53-8,-25 54-168,0-3 184,-1-7-32,-2-10 72,28-34-56,-32 32-40,-2-22-32,2 24-56,-3-27 40,35-7 88,-31 9 48,2-3-64,4-6-24,15 0 48,10 0-8,-28-3-56,22-6 72,-4-17-56,1 1-32,9 25 72,-7-28-56,1-10-16,6-3 48,0 0 32,0 41-8,10-41-40,2-4 16,17 1-8,-17 0 48,-12 44-16,38-44 16,-9 9 40,5 7 0,1 2-32,-35 26-24,35-9 32,0-4-8,-1 4 48,1-1-16,-35 10-56,32-9 112,2 6-40,1 3 0,0 6 24,-35-6-96,32 28 104,-4 1 40,0 6-432,-2 9 448,-26-44-160,25 44 136,-12 0-48,18 13 432,-21 3-448,-10-60-72,25 57 56,-12 3 8,12-6-24,-16-4 16,-9-50-56,13 48 32,-4-7 40,1-3-128,-1-7-64,-9-31 120,4 25-176,-1-15 80,-3-1 64,0 1 32,0-10 0,0 0 32,0 0 24,-7-10 0,1-24 32,6 34-88,-6-29 32,-1-9-80,7-3-8,-6-9-48,6 50 104,0-60 16,0-3 0,0-7 0,0-3 0,0 73-16,6-79-120,4 0 8,-1 0-432,4 4 240,-13 75 304,28-67-152,-18 7-104,21 16 472,-21 6-280,-10 38 64,32-25-24,-23 15 224,16-2-72,-15 5 72,-10 7-200,28 0 184,-18 0-176,2 32 128,17-7 16,-29-25-152,9 32 88,17 0 88,-17 2 184,16 1-24,-25-35-336,13 38 368,15 3-87,-15-3-233,22 0-48,-35-38 0,9 35-16,23-1 56,-7-5-8,-15-4 40,-10-25-72,31 9 48,-6-2-96,1 2-8,2-9-48,-28 0 104,29 0 0,-4 0 32,3-9-24,-3-17 24,-25 26-32,26-25-32,-17-6-41,20-1 122,-20-6-9,-9 38-40,10-41-16,-1-3-40,-6 3-241,-3-3-23,0 44 320,0-45-280,0 7 88,-9 1 184,-1 11 88,10 26-80,-25-12 16,19-1 0,-20 4 0,20 5-72,6 4 56,-25-3-32,19 3-96,-23 10 168,20 28-96,9-38 56,-32 34-72,23 4 288,-20 10-88,23-1 112,6-47-240,-25 54 248,18 3-192,1-1-88,0 1-8,6-57 40,-7 60 40,1 3-8,6-3 16,0-3-24,0-57-24,0 57 48,3-3-64,7-7 32,2-6 24,-12-41-40,29 41-40,-17-9 24,23-4 0,-7-18-24,-28-10 40,29 25 0,6-25-88,3 6 96,3-6-32,-41 0 24,47 0 24,0-9 24,4-26-80,-1 7 16,-50 28 16,51-32 32,0 1 0,-7-7-32,3-3 72,-47 41-72,41-51-32,0 4 80,-3-7 24,-3 0-16,-35 54-56,25-50 0,0-4-24,-15 4 24,-1 2 16,-9 48-16,10-50 72,-7 5 33,-3 1-258,0 0 9,0 44 144,-6-32-248,-4-2 96,-15 5 168,16 17 72,9 12-88,-29-29 0,20 20-40,-26 2 40,25 1-64,10 6 64,-31-3 88,21 3-40,-18 0-48,18 9 0,10-9 0,-25 32-32,19-7 48,-19 7 296,25 6-96,0-38-216,-7 38 225,1 6 15,6 0-240,0 3 120,0-47-120,0 57 104,3-6-72,7 3-48,2 2-32,-12-56 48,32 57-88,-23-3 88,26 0-16,-7-1 0,-28-53 16,29 45-32,2-1-24,1 0 56,-4-3-32,-28-41 32,29 38-40,-4-6-8,-12-7-88,12-16-8,-25-9 144,6 32-49,1-23-55,-4 1 16,-3-4-72,0-6 160,-6 0-144,-4 0 40,-18-3 0,18-3 72,10 6 32,-31-10-128,21-21-48,-28 5 48,13-2-48,25 28 176,-25-35-56,-1 0-72,17 1 40,-16-1 16,25 35 72,-7-35-104,1 0 120,0 1-88,6-7 32,0 41 40,0-35-56,0-3-16,3 6 24,3 20 48,-6 12 0,10-25 0,15 15 16,-16-3 0,20 1-48,-29 12 32,25-13-24,4 4 80,2-1-40,7 1 40,-38 9-56,35-10 56,6-2-72,-3 2 0,-3 1 48,-35 9-32,31-10-32,4 1 8,-7-1 48,4-2-80,-32 12 56,25-13 16,4 0 16,-4-12 8,-13 19 0,-12 6-40,32-13-16,-22-15 64,2 18-48,1-15 144,-13 25-144,9-10 112,1-15-64,-4 16 8,-3-1-328,-3 10 272,0-25 80,0 15 96,-6 1-48,0 0 160,6 9-288,-10-7-168,-15 1 168,19 3 40,-23 0-144,29 3 104,-9 0 280,-20 0-456,20 0 192,-17 0 288,26 0-304,-6 9 32,-19 16 200,19-15-160,-4 25-24,10-35-48,-9 25 40,2 10 16,7 2-40,0 5 0,0-42-16,0 47 32,7 0 24,5 4-56,17-1 16,-29-50-16,12 60 0,20-9-16,-19 6 88,18-7-112,-31-50 40,13 51 0,15-1-32,-18 4 0,2-3 48,-12-51-16,10 44-24,-1-3-64,-2 0 40,-4-9-8,-3-32 56,3 31-136,-3-2 32,0-20-112,-10 16 16,10-25 200,-28 7-136,18-7-16,-18 0-24,19 0-24,9 0 200,-29 0-200,20-13 0,-20 0 40,23-24 24,6 37 136,-10-29-88,1 1 8,3-4 24,6-3 8,0 35 48,0-28-56,0-1-24,3 4 8,6-3 16,-9 28 56,29-29-72,-20-2 104,23 5-144,-20 14 128,-12 12-16,29-32 24,-4 23-40,-12-26 72,22 22-64,-35 13 8,25-31 0,3 6-16,1-1 72,2-2 0,-31 28-56,32-29 72,3 1-88,-4-7-24,4 4-8,-35 31 48,31-35-136,-2-3 176,-4 6-56,0 1-24,-25 31 40,10-25-40,18 12 40,-21-12 16,2 21 104,-9 4-120,10-9 200,-4 0-8,-3 2-32,0 1-32,-3 6-128,3 0 152,-3 0-40,0 0 16,0 0 48,0 0-176,0 9 112,0 23-40,0-23 176,0 29-224,0-38-24,0 32 16,0 3 112,-6 9-112,6 3 56,0-47-72,0 51 72,0-4-24,0 4-40,0-1 24,0-50-32,0 51 56,0-4-40,0 1 32,6-11-8,-6-37-40,10 35 0,-1 0 0,17-10-16,-20 1 0,-6-26 16,25 9 104,-15 0-72,24 1-8,-21-4-32,-13-6 8,35 0-32,-7-3 0,1-22 24,2-4-8,-31 29 16,32-31-48,3-1 8,-1-6 24,1 0 56,-35 38-40,35-44 32,-4-6-16,1 2 88,0-2-136,-32 50 32,31-48 16,-2 10 0,-4 7-8,-16 6 8,-9 25-16,26-10 16,-20-3 0,3 4-120,-2 6 176,-7 3-72,6 0 32,-3 0 0,0 25 64,1-15-96,-4-10 0,0 31 64,0-6-24,0 4 8,-7 12-64,7-41 16,-6 41-16,-4 0 32,1 3 0,0-9 24,9-35-40,-10 38-56,-15 3 72,18-9-16,1 2 0,6-34 0,-9 29 72,-17-20-40,20 23-24,0-26 24,6-6-32,-7 6-32,1 1 48,6-7 16,0 0 0,0 0-32,0 0-16,3-13 32,7-18-32,15 5 16,-25 26 0,13-34 40,15-1-40,-15-6 48,21-7-32,-34 48-16,26-44-16,2-6 16,1-10-16,2 3 32,-31 57-16,35-60 0,0 6 0,3 3 40,0 7 8,-38 44-48,37-38 105,-5 4-73,0 24-48,-4 1 56,-28 9-40,25 0 104,-12 0 32,15 9 16,-18 26-96,-10-35-56,12 31 80,14 7 112,-20 10-136,4-1 128,-10-47-184,9 47 136,1 10-120,-4-3 104,-3 0-120,-3-54 0,3 50-16,-3-2-136,0-4-72,0-3-256,0-41 480,0 38-713,-6-7-263,-4-2-480,1-20-504,9-9 1960,-25 32-2833,18-26-1240,-18 1-1400,16-1-2521,9-6 7994</inkml:trace>
  <inkml:trace contextRef="#ctx0" brushRef="#br0" timeOffset="2">6792 281 19092,'0'0'0,"0"0"0,-28-3 1040,18 0-776,-15 0-168,25 3-56,0 0-40,6 0-112,4 0 0,2 6-80,1 4-40,-13-10 232,9 9-520,1 1-481,-7-4-695,3 3-1153,-6-9 2849,10 26-4448,15-20-2442,-25-6 6890</inkml:trace>
  <inkml:trace contextRef="#ctx0" brushRef="#br0" timeOffset="3">8081 0 10842,'0'0'0,"9"7"2360,4 2-479,15 19-113,-28-28-1768,10 10 1552,25 31-359,-10-6-153,0 12-48,-25-47-992,26 47 904,-14 7 145,17 9-217,-20 1-64,-9-64-768,10 72 776,2 7-288,-2 3-16,-4 4 8,-6-86-480,3 88 208,0-3 88,-3 4-103,0-1-57,0-88-136,0 85 192,-6 1-160,-4-7 40,-15-3-160,25-76 88,-6 69 0,-19-3-64,15-6-112,-18-3-33,28-57 209,-10 48-328,-18-7-96,18-3-296,-40 12-448,50-50 1168,-35 35-1977,7-29-1199,18-6-1857,-21 7-5113,31-7 10146</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16:23.900"/>
    </inkml:context>
    <inkml:brush xml:id="br0">
      <inkml:brushProperty name="width" value="0.05" units="cm"/>
      <inkml:brushProperty name="height" value="0.05" units="cm"/>
    </inkml:brush>
  </inkml:definitions>
  <inkml:trace contextRef="#ctx0" brushRef="#br0">3936 102 6529,'0'0'0,"0"-7"1528,4-5-320,-1-14-151,-3 26-1057,3-6 976,0-3-112,0-1-104,0 1-48,-3 9-712,3-7 689,-3 1 55,0 3 8,0 0-16,0 3-736,0-3 824,0 3-64,-9 0 9,0 0 7,9 0-776,-10 0 648,-15 0 16,15 6-136,-18 3 16,28-9-544,-25 10 488,-1-1-8,-5 17 9,-7-20-97,38-6-392,-38 9 376,-6 20-72,-7-20-16,-6 20-48,57-29-240,-60 6 248,-6 22-72,0-21-56,-1 24 56,67-31-176,-69 29 184,-4-4-32,-3 3-8,0 1-40,76-29-104,-78 32 16,-1-4 96,0 4-24,-7-4 16,86-28-104,-82 32 128,-3 2-40,0-2-16,-4 3-48,89-35-24,-88 38 48,-1-1-16,-2 4 24,5 1 16,86-42-72,-85 44 120,6 0-80,3-3 64,0 3 0,76-44-104,-75 38-104,2-6 144,3 3-8,1-4-64,69-31 32,-60 32 64,0-1-64,6-2-32,4-1 64,50-28-32,-45 25 0,-2 1-32,6-1 32,-3-16-40,44-9 40,-41 38-32,3-12-16,0-17 24,3 16-96,35-25 120,-31 7-16,-1 2-8,7 20-96,-4-29 64,29 0 56,-25 9-120,0-3-96,15 1-32,-21-1-176,31-6 424,-7 0-584,-2 0-120,-1 0-152,1 0-177,9 0 1033,-6 0-1248,-1-3-248,7-7-297,0 1-383,0 9 2176,0-13-2641,0 4-607,0 2 15,0-2-2128,0 9 5361</inkml:trace>
  <inkml:trace contextRef="#ctx0" brushRef="#br0" timeOffset="573">676 888 11226,'0'0'0,"-28"0"2144,18 0-1455,10 0-689,-44 7 568,35-1 112,-23 0 80,23 4-136,9-10-624,-35 9 504,10 1-96,-1 21 8,1-21 0,25-10-416,-25 28 425,15-18 79,-28 21-16,13-21 64,25-10-552,-9 41 576,-29-13-8,9 1-24,4 5-40,25-34-504,-28 35 432,2-3-112,-2 9-23,3 0-65,25-41-232,-26 41 208,1 3-48,16-3-32,-26-6 8,35-35-136,-6 31 152,-4 1-8,1-4-48,2-2-24,7-26-72,0 9 8,4 23-16,8-26 16,20 4-32,-32-10 24,31 9-88,7-3 24,3-6-104,10 0-72,-51 0 240,50 0-392,4-3-401,6-3-391,0 0-472,-60 6 1656,60-10-2089,3-3-615,4 1-761,15 2-400,-82 10 3865,72-28-6137,-72 28 6137</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16:25.606"/>
    </inkml:context>
    <inkml:brush xml:id="br0">
      <inkml:brushProperty name="width" value="0.05" units="cm"/>
      <inkml:brushProperty name="height" value="0.05" units="cm"/>
    </inkml:brush>
  </inkml:definitions>
  <inkml:trace contextRef="#ctx0" brushRef="#br0">610 421 10770,'0'0'0,"0"0"2968,0 0-1295,0 0-369,0 0-1304,-6 0 1160,0 6-143,6 3-137,0 23-232,0-32-648,-6 9 560,6 33-152,0 2-120,0-3-80,0-41-208,0 47 120,0 4-16,0-7-48,0 13-8,0-57-48,0 57 24,0 3 48,0-7-72,0-2-72,0-51 72,0 47-168,0-9-272,-7 3-440,1-12-520,0-20-505,-1 23-591,-2-26-441,-1 4-328,10-10 3265,-9 28-2768,-26-28-1857,35 0 4625</inkml:trace>
  <inkml:trace contextRef="#ctx0" brushRef="#br0" timeOffset="1">1 879 11138,'0'0'0,"0"-4"2552,0-5-2023,0 9-529,0-9 256,9-1 72,26 1-24,-7 5 80,-28 4-384,32-3 312,6 0-32,3 0 0,10 3 24,-51 0-304,53-3 184,7 0-48,3-4-8,1 4-104,-64 3-24,63-6 32,3 0-32,-3 2-24,1-2-32,-64 6 56,63-6-32,-6-4-64,-1 1-72,-2-4-24,-54 13 192,51-13-392,-7-12-96,-6 16-184,-7-20-64,-31 29 736,26-25-705,-14 0 121,1-4 168,0 1 192,-13 28 224,9-32-96,-6 1 128,-3-4 96,0 0 80,0 35-208,-9-38 280,-1-3 56,-21 0 104,21 3-15,10 38-425,-35-34 344,7 8 40,-4 1-32,1 16 8,31 9-360,-35-26 392,0 23-24,1-3-8,-4 3 56,38 3-416,-38 0 488,-3 0 0,0 6-32,-4 3-7,45-9-449,-44 35 440,0-10 16,0 10 8,0 9-80,44-44-384,-45 51 200,1 9 32,0 0 16,-4 3-40,48-63-208,-41 70 256,-3-4 32,6 13-24,4-3 40,34-76-304,-32 79 352,7-3-72,15-4 33,-18 4 7,28-76-320,0 70 256,-7 2-72,7-12-88,4 3-32,-4-63-64,12 54 128,26-7-72,-6-2 0,9-11 0,-41-34-56,57 26 24,3-17 24,12 1-40,1-4 8,-73-6-16,79 0-56,0-10 72,3-24 8,0 2-80,-82 32 56,82-47 0,0-4-80,-3-2-32,-6-4 40,-73 57 72,66-64-192,-12-2 56,-3-6 64,-10-4-40,-41 76 112,31-79-48,-18-3-24,0 3 32,-7 0 40,-6 79 0,0-73 24,-6 0 16,-26-6-48,4 4-24,28 75 32,-35-79 16,-3 9 0,3 7-128,-6 9 128,41 54-16,-38-47-128,0 6 24,0 9-32,0 20-177,38 12 313,-34-26-472,-1 23-296,3-6-168,4 5-336,28 4 1272,-28 0-1681,2 0-567,17 26-873,-20-17-816,29-9 3937,-6 41-6497,6-41 6497</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16:31.084"/>
    </inkml:context>
    <inkml:brush xml:id="br0">
      <inkml:brushProperty name="width" value="0.05" units="cm"/>
      <inkml:brushProperty name="height" value="0.05" units="cm"/>
    </inkml:brush>
  </inkml:definitions>
  <inkml:trace contextRef="#ctx0" brushRef="#br0">174 48 11890,'0'0'0,"0"-7"1192,0-2-456,0 9-736,-10-25 825,4 18 143,6 7 56,-6 0-56,6 0-968,0 0 872,-7 10-95,7 21 79,-6-21-128,6-10-728,0 44 736,0-9-72,-6 3-88,6 3 57,0-41-633,-10 44 568,4 3 40,-4 1 8,-18-1-120,28-47-496,-6 51 496,-23-1-48,23-5-72,-19-1-32,25-44-344,-7 41 296,1-10-56,6-2-47,0-20-33,0-9-160,0 26 56,0-26-8,10 6-32,15-6 0,-25 0-16,28 0 72,7 0-24,6-3-32,0-7-48,-41 10 32,44-28-32,7 18-8,-1-18 80,4 3-128,-54 25 88,51-29-224,5 1-105,-5-1-255,3 4-80,-54 25 664,53-13-920,1-21-240,0 8-353,-4-2-375,-50 28 1888,51-25-2264,-4 12-417,-6-12-584,0 22-784,-41 3 4049,32-7-6489,-32 7 6489</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16:34.536"/>
    </inkml:context>
    <inkml:brush xml:id="br0">
      <inkml:brushProperty name="width" value="0.05" units="cm"/>
      <inkml:brushProperty name="height" value="0.05" units="cm"/>
    </inkml:brush>
  </inkml:definitions>
  <inkml:trace contextRef="#ctx0" brushRef="#br0">29 298 11402,'0'0'0,"0"0"0,0-7 3609,-10 1-2521,4-4-360,0 7-8,6 3-720,0-3 816,0 0-127,3 3-57,3 6-8,-6-6-624,10 7 592,-1 24-8,1-21-120,-1 31-56,-9-41-408,10 31 360,-1 7-24,-3 0-56,-2 0 17,-4-38-297,3 41 224,-3-3-48,0 3-64,0-6-56,0-35-56,-10 35 40,1 2-32,-1-5 24,1 0-64,9-32 32,-10 28-64,1-18-88,-1 24-160,4-24-289,6-10 601,-6 25-992,-1-25-512,7 6-465,0 1-599,0-7 2568,0 6-3497,0 3-632,4-2-2176,-4-7 6305</inkml:trace>
  <inkml:trace contextRef="#ctx0" brushRef="#br0" timeOffset="1">702 408 8841,'0'0'0,"0"-9"1769,0-4-961,0-15-24,0 18 128,0 4 113,0-1-49,0 4-56,0 3-32,3 0-8,-3 7-40,3 18-39,-3-25-801,0 9 760,0 29-88,0-3 0,0 3-72,0-38-600,0 50 608,0 7 8,0 7-55,0 2-97,0-66-464,0 73 472,0-7-48,0 6-88,0 1 8,0-73-344,0 76 272,0 0-160,0-7 64,3-2-32,-3-67-144,3 53 96,1 4-112,-1-6 64,0-7-8,-3-44-40,3 41 0,-3-13 88,3-2-40,-3-17-8,0-9-40,0 10 72,0-4 72,0-6-72,0-3-96,0 3 24,-6-29-32,6 4 16,-6-6 64,-1-11 24,7 42-72,-6-50 88,0-10 0,-1-6-104,7-13 48,0 79-32,0-86 24,0 1-136,0-13 128,3 6-64,-3 92 48,7-91-72,5 6 128,14 6-56,-14 6 48,-12 73-48,38-60 24,-9 3 8,2 10-48,1 9-8,-32 38 24,31-29 0,4 20 8,-3-1-8,-1 10 16,-31 0-16,32 7 32,0 18-64,-4 0 8,-15 7 32,-13-32-8,28 38-88,-19-3 16,1 12 48,-7 3-24,-3-50 48,0 48 16,0 6 16,-9-10-64,-26-3 32,35-41 0,-25 44-32,-4 0-8,-2-6 24,2-3-40,29-35 56,-31 35-32,-1-10-24,-3 0 56,4-15-32,31-10 32,-32 25-40,7-25 40,15 0-16,-21 0-16,31 0 32,-7-3 16,1-7-88,6-18 56,0 18 16,0 10 0,0-31-56,6 18 16,20-25-80,-1 7 32,-25 31 88,32-13-80,5-25 64,5 26 0,5-20 0,-47 32 16,54-25-24,2-1-8,4 14 64,1-20-48,-61 32 16,56-25 40,-2 15-56,-7-24 16,4 24-24,-51 10 24,44-28 56,-6 15-24,0-12 8,-6 15 32,-32 10-72,28-25 16,-15 16 80,12-4-48,-16-12-8,-9 25-40,13-3 88,-3-7-56,-4 4 64,-6 6 80,0 0-176,0 0 136,-10 0 8,-18 9 16,22 17-56,-23-20 0,29-6-104,-9 35 248,-20-10-95,20 6-9,9-31-144,-25 35 184,18-3-96,1 3 48,-4-1-16,4 1 0,6-35-120,-6 32 72,6 2 32,0 1-24,0-3-24,0-32-56,6 31 32,7 1-48,15-7-8,-18-19 24,-10-6 0,28 32-16,-15-26 16,21 20 24,-8-20-64,-26-6 40,31 6 56,1 1-40,3-7-120,3 0 88,-38 0 16,38-10-32,3-18 16,-4-1 80,5-9-80,-42 38 16,31-41-48,-2-3 128,-4 0-112,-19-4 16,-6 48 16,10-47-32,-4-3-8,-6-4-24,0-3 32,0 57 32,-6-57-56,-23 7 40,20-1-56,-29 4-24,38 47 96,-32-38-56,1 3-128,-4 10 160,3 15 112,32 10-88,-34-25-48,2 22 48,0 0 32,4 3 120,28 0-152,-28 0 32,2 9 8,1 1-40,15 18-40,10-28 40,-28 6 24,22 26 56,-1-23-96,7 23-224,0-32 240,0 9-48,0 26 16,4-25 32,8 24 16,-12-34-16,35 7-16,-3 24-88,-1-24 80,7 2 144,-38-9-120,41 25-32,0-25-16,7 7 24,-48-7 24,50 6-16,-3-6 32,4 0-48,-4 0 32,-6-3-88,-41 3 88,42-10-16,-11-15 72,1 19-369,-4-23 193,-28 29 120,13-9 48,12-20 24,-19 17 169,1-17-201,-7 29-40,6-9 32,-3-1-176,-3 1 288,0-4-176,0 13 32,0-9-24,-6 3 168,0 2-168,-4 1 24,10 3 0,-9 0 24,2 0-200,1 10 192,6 21 72,0-31-88,0 26 48,0 5 216,0 7-216,0 6 56,0-44-104,9 48 88,1 2-208,15 1 96,-15-1-8,-10-50 32,25 51-16,-19 3 32,7-1 72,0 4-24,-13-57-64,9 60 0,0-3 40,-2-3-40,-4-4-160,-3-50 160,3 48 8,-3-7 56,0-7-96,0-2 96,0-32-64,-9 9 24,-1 20-64,1-29-8,-20 0 16,29 0 32,-6 0-176,-4-10 24,-15-2 32,16-26 0,9 38 120,-10-32-112,-15-15 47,25-7-23,-6-3 56,6 57 32,-7-63-8,7-3-8,0 0 0,0 2-56,0 64 72,3-66-32,7 3 32,3 6-56,12 0 64,-25 57-8,9-47-8,26 9-72,-22 0 40,25 9-8,-38 29 48,25-28-40,3 3 8,-2-4 16,5 17 8,-31 12 8,35-32-64,0 20 96,3-14-48,-4 17 88,-34 9-72,35-13 48,-6 4-32,2-4-16,-18 4-48,-13 9 48,31-4 48,-21 4-40,2 0 112,14 7 56,-26-7-176,3 9 168,6 20 49,-2-20-9,-1 29-56,-6-38-152,3 28 120,0 1 16,0 6-32,-3-1-16,0-34-88,0 32 136,0 6-56,0 3 8,0 3 16,0-44-104,0 47 32,0 1-16,0-4-80,0-3 64,0-41 0,0 44-88,0 1 16,0-1-24,4-3-96,-4-41 192,6 38-320,3 0-112,-2-4-233,-4 4-351,-3-38 1016,3 29-1296,0-4-496,-3-15-585,0 18-632,0-28 3009,-6 6-4040,-4 20-874,1-26-1919,9 0 6833</inkml:trace>
  <inkml:trace contextRef="#ctx0" brushRef="#br0" timeOffset="2">2506 550 12730,'0'0'0,"0"0"0,0-3 1208,3 0-631,6-3 39,23 2 88,-32 4-704,12 0 752,23 0 24,-3 0 48,-4 7 41,-28-7-865,32 6 888,-1 0-152,4 4-160,0-4-72,-35-6-504,38 10 392,0-4-24,3-6-48,0 0-64,-41 0-256,41 0 184,3 0-72,-6-3 25,3-7-121,-41 10-16,38-3 40,-3-9-32,-1-17-72,-2 20 88,-32 9-24,28-35 32,-2 10 16,-14 12 24,14-25-16,-26 38-56,6-28 8,3 2 8,-5 1 120,-1 0-136,-3 25 0,0-13 32,0-18-8,-7 18-48,-18-22-8,25 35 32,-6-6 136,-4-19-88,-18 22-64,18-1 56,10 4-40,-28-3-16,3 3 16,15 7 96,-24 21-40,34-28-56,-26 25-24,17 4 24,-26 5 64,26 7-64,9-41 0,-26 45 0,20 2 72,0 4 8,-1-1 64,7-50-144,-6 54 160,6 0 8,0-7-96,0 0 96,0-47-168,9 45 224,4-8-64,16 1-64,-4-6 32,-25-32-128,25 28 56,4-18-40,2 25 8,1-29-32,-32-6 8,34 9-16,1-2 32,0-7 96,3-3-96,-38 3-16,41-13-16,0-16 0,-3 17-40,0-23 80,-38 35-24,38-28-40,0-10 80,0 3-104,-1-3 64,-37 38 0,35-41 128,0 3-144,-7-3 16,-2 6-32,-26 35 32,25-31-24,-16 18-8,17-12 32,-20 19 0,-6 6 0,9-4-56,1 1 56,-4 3 0,1 0 32,-7 0-32,3 10 0,-3 18 24,0-3-8,0 7 24,0-32-40,0 32-24,-7-1 64,1 7-8,6-6-64,0-32 32,-6 31-32,6 4 24,0 0 8,0-7 24,0-28-24,0 32 56,0-7-40,0-16-16,-7 17 56,7-26-56,0 0 32,0 6 8,-6 0 16,6-6-72,0 0 16,0-3 48,0-6-64,0-23-16,0 7-8,0 25 40,0-32 32,0-2-64,0-7 32,3-4 32,-3 45-32,3-44-32,7-6 48,-4-4-48,4-3 8,-10 57 24,25-57 0,-16 0-32,17 7 8,-17 12-24,-9 38 48,32-32-128,-20 20 88,17-1-32,-20 3 16,-9 10 56,29-6 16,-20 6-48,20 0 16,-17 25-80,-12-25 96,29 10 32,-17 25-8,17-10-24,-17 0 112,-12-25-112,35 29 16,-22-20 16,15 29 8,-15-29 16,-13-9-56,28 32 88,-18-22-32,18-1-16,-15 0-24,-13-9-16,31 0-40,-21 0-16,22 0-32,-23-3 56,-9 3 32,28-9-72,-18-1 104,3-15-16,12 16-48,-25 9 32,9-26-56,1 14 0,-1-20 56,1 23-40,-10 9 40,6-29 8,-3 23 8,0-7-40,-3 1 24,0 12 0,0-10 40,0 1-24,-6 6-32,6 3 32,0 0-16,-6 0 0,-1 6 24,1 0 24,6 23-8,0-29-40,-6 9 0,6 26 0,0-10 0,0 0 16,0-25-16,0 32 24,0 0 32,3 9-8,0 0 8,-3-41-56,6 41 56,4-3 56,-1 0 16,1-4-24,-10-34-104,25 32 144,-15-1-40,21 1-48,-18-7 40,-13-25-96,31 29 88,-5-20 0,2 20-16,4-29-72,-32 0 0,31 6 0,4-6 32,6-3-64,0-4 80,-41 7-48,48-12 16,-4-23-48,6 22 64,-2-31-64,-48 44 32,44-34 16,-3-4-32,-9 0-16,-4-3 64,-28 41-32,13-45-48,15-2 96,-22-7-16,4 7-80,-10 47 48,6-47-32,-3 5-40,0 8 48,-3 8 40,0 26-16,0-9 56,-6-19-16,-3 24-8,-17-2 24,26 6-56,-6-3 16,-3 3 16,-20 6 8,20 4-24,9-10-16,-29 34 40,20-24 40,-20 31-40,20-3-56,9-38 16,-25 35 48,18 6-48,-2 0 56,-1 0 32,10-41-88,-6 41 32,6-3 40,0-3-32,0-4 80,0-31-120,3 25 64,7 4-56,-1-4 24,4-15-48,-13-10 16,28 31 32,-18-24-48,15 2 48,-16-3-96,-9-6 64,26 0 0,-17 0 0,16 0-8,-15 0-8,-10 0 16,25-9-64,-15-20 40,18 20-40,-22-29 112,-6 38-48,13-32-32,0-2-72,-4-1 32,1-3 16,-10 38 56,3-38-64,0 0 8,-3-3-64,0 6-64,0 35 184,-6-37-136,-1-1-8,-2 0 48,-1-3 48,10 41 48,-9-35-40,-1 0-8,4 23 64,6-14 40,0 26-56,-6-3 16,6 0 32,0 0-64,0 3-32,0 0 48,3 0 0,6 0 48,1 0 48,15 9-16,-25-9-80,10 32 72,15-26-16,-16 26-32,23-7 40,-32-25-64,13 28 88,21 1-32,-8 2 32,-1 4-16,-25-35-72,13 38 56,21 3 24,-8 3-24,-1 1 16,-25-45-72,12 41 56,20-7-8,-22 1 56,15-3-48,-25-32-56,6 35 64,4-7 9,2-3-106,1 0 50,-13-25-17,9 7 16,-2 2-32,-4-2 48,0-7-64,-3 0 32,3 0 48,0-4-64,0-5 32,1-16-32,-4 25 16,6-29-16,0-5 32,4-1-48,-1-9 80,-9 44-48,13-45-48,0-2 31,-1 0 17,1-1-72,-13 48 72,12-44-48,14 6-144,-17 0 16,4 10-72,-13 28 248,25-10-336,-19-15 24,4 22-248,-1-7-136,-9 10 696,10-3-840,-1 3-328,-2 0-345,-1 10-583,-6-10 2096,6 9-2761,1 23-912,-4-7-1056,0 0-1800,-3-25 6529,0 0 0</inkml:trace>
  <inkml:trace contextRef="#ctx0" brushRef="#br0" timeOffset="3">5080 1 11578,'0'0'0,"0"0"224,6 0-744,4 0-296,-10 0 816,12 6-1385,-2 3-799,-1 26-24,-2-25-1601,-7-10 3809,0 0 0</inkml:trace>
  <inkml:trace contextRef="#ctx0" brushRef="#br0" timeOffset="4205">3832 1700 10482,'0'0'0,"-6"0"2608,0 0-1287,6 0-1321,0 0 1080,0 0-112,0 6-24,0 4-136,0-10-808,0 31 705,6-5 7,3 5-32,1 10-48,-10-41-632,9 48 504,1 12 0,-1 0-56,4 6 16,-13-66-464,9 73 408,1-1-47,-1 4-41,1-6-48,-10-70-272,6 69 344,-3-6-80,4 1-40,-4-8-16,-3-56-208,3 54 216,0-6-136,-3-14-8,0-5-16,0-29-56,0 25-16,0-19 80,0 4 48,0-4-96,0-6-16,0 0-72,0-3 24,0-25-24,3-4 16,-3 32 56,0-44 48,3-10-96,1-12-120,-1-7 96,-3 73 72,0-79-40,3-6 16,0-7 104,0-3-208,-3 95 128,7-101-112,-1 0-8,3 6-24,1 10 144,-10 85 0,9-76 56,20 16-56,-20 7 0,23 12 0,-32 41 0,25-32-128,0 7 120,1 15-64,-14 1 32,-12 9 40,35-7-16,-7 7 0,-2 0 16,-1 26-8,-25-26 8,25 25-104,1 10 80,-17 6 48,16 3-32,-25-44 8,7 51 24,-1-4-96,-3 0 24,-3 4-8,0-51 56,-6 47-16,-20-3-56,20-2-24,-25-5 128,31-37-32,-26 29 56,1 2 48,0-5 8,15-17-136,10-9 24,-34 29-16,24-29-8,-18 6-32,21-6 24,7 0 32,-25 0-24,25 0-32,-6 0 24,-1-6 24,7 6 8,0-13 0,0 0-32,0 1 32,4-14-8,-4 26 8,9-9-16,1-16-80,18 15-80,-19-18 88,-9 28 88,38-25-136,-9-1 152,6 1 24,2 0-24,-37 25-16,38-26 56,3 17-72,-3-19 56,-3 24-16,-35 4-24,38-9-8,-3-1 32,-4 1 8,1 3-24,-32 6-8,25-4 32,0-5 8,-12 3-16,15-1-32,-28 7 8,7-6 80,2 3-40,1 0-16,-1 0 128,-9 3-152,7-4 88,-1 4 32,-3 0 32,0 0-8,-3 0-144,0 0 120,0 0-16,0 0-24,0 0-40,0 0-384,0 0 776,0 0-360,0 0-16,0 0-616,-6-3 1120,6 0-576,-6 0-24,6 0 48,0 3-8,-7-7-8,7 4 32,-6-3-8,6 3 8,0 3-24,0 0 16,0 0 0,0 0 0,0 0-48,0 0 16,-6 0 48,6 0-72,0 0 24,0 0 0,0 0 16,0 0-16,0 0 8,0 0 16,0 0 8,0 0-40,0-3 48,3-4-40,-3 7 16,0-6 32,3 3-32,0-3-16,0-1 0,-3 7 16,7-6-40,-4-4 16,3 1 48,0-1-8,-6 10-16,3-9 24,4 0-8,-1 2-40,-3 4 24,-3 3 0,3-6-16,1 3 16,-4-4-16,0-2 32,0 9-16,0-7 16,0 1-8,0 3 80,0 0-72,0 3-16,3-3 0,-3 0 0,0-1-48,3 1 64,-3 3-16,0-3 16,0 0-48,0 3 48,0 0-16,0 0 40,0 0-24,0 0 72,0 0-32,0 0-256,0 9 440,0 1-136,0 15 24,0-19-64,0-6-64,0 10 120,0 15-40,0-19-8,0 4 16,0-10-88,0 35 104,0-26 40,0 29-16,0-9 32,0-29-160,0 25 144,3 6-56,0 4-32,4 0 0,-7-35-56,6 35 48,3-1 128,1-2 88,-1 0 0,-9-32-264,10 31 217,2-2-153,14-1-32,-17-19-48,-9-9 16,13 32 16,15-26 8,-18 4-24,15-1 0,-25-9 0,9 7 48,20-7-48,-16 6 0,18-6 0,-31 0 0,25 0-16,-12-3 16,22-7 0,-10-18 48,-25 28-48,25-13 0,1-21-48,-1-1-144,0-6 71,-25 41 121,13-41-208,15-10 104,-18-3 96,2-2 8,-12 56 0,29-64-32,-20 1-16,4-6 40,-1-1-112,-12 70 120,13-66 0,-3 0 0,-1 9-16,-3 6 32,-6 51-16,7-50 0,-4 12-48,0 3 96,0 10-32,-3 25-16,3-10 24,1-15 8,-4 22-16,0 0 24,0 3-40,0 0 64,0 0 24,0 9-32,0 23-40,0-32-16,0 28 72,0 7-56,0 9-16,0-3 56,0-41-56,0 54 16,0 0 72,0 2 17,0 4-17,0-60-88,0 64 96,0-1-72,0 0-8,0-3 0,0-60-16,0 54-16,0-1-56,0-5 112,0-4-24,0-44-16,3 44-144,0-6-241,6 0-439,-2-10-512,-7-28 1336,3 26-1680,3-17-577,-3 1-583,-3-4-825,0-6 3665,0 6-4593,0-6-3001,0 0 7594</inkml:trace>
  <inkml:trace contextRef="#ctx0" brushRef="#br0" timeOffset="4206">5150 1738 10394,'0'0'0,"0"-6"2808,0-4-2104,9-15-263,-9 25-441,35-6 416,-7-4-8,4-3-8,3 4 16,-35 9-416,31-13 536,1 4 72,-1-1 40,4 1-88,-35 9-560,32-10 545,2 1-65,1-16-64,0 22 32,-35 3-448,31-10 344,1 1 16,0-1-80,-1-2-40,-31 12-240,29-10 208,-4 1-48,0-1-32,-15 4-8,-10 6-120,12-7 120,-2 4 24,-1 3-40,-2 0 56,-7 0-160,3 0 144,-3 0 16,0 0 56,0 10-96,0-10-120,-7 31 152,1-21-31,0 28-89,-1-4 16,7-34-48,-6 35 56,0 6-16,0 0 32,-1 0-8,7-41-64,0 45 32,0-4 8,0 3 0,0-3 16,0-41-56,0 41 0,0-6 160,3 3 8,7-7-16,-10-31-152,9 10 264,1 25-248,15-29 8,-19 3-40,-6-9 16,26 26-64,-17-26 64,16 0-40,-15-4-8,-10 4 48,35-12-80,-10-13 80,0 12 16,4-22-168,-29 35 152,28-28-96,-3-10-144,4 0 104,-4-6 128,-25 44 8,25-48-32,-12-5 64,15-4-120,-18 3 48,-10 54 40,28-51-56,-18 4 16,18 6 0,-18 6 24,-10 35 16,9-34 16,4 21 0,-4-16 8,1 23 8,-10 6-32,9-9 48,1 2-16,-7 7-8,0 0 48,-3 0-72,3 0 56,0 29 64,-3-23-88,0 32 72,0-38-104,0 35 112,0 0-56,0 2 80,0 11-80,0-48-56,0 47 72,0-3 40,0 4-16,0-7-40,0-41-56,3 44-16,1-3 0,-1 0 200,6-3-32,-9-38-152,10 25 256,-1 4-56,4-20-192,12 17 24,-25-26-32,6 6 72,7-6-72,0 0-16,15 0 16,-28 0 0,10-3-16,15-7-56,-13-18-192,20-1 112,-32 29 152,13-28-272,18-10 120,-21-3 192,25-6-136,-35 47 96,25-51-152,-13 1 152,20-4-16,-22 0 8,-10 54 8,25-54-16,-16 1-56,17 5 8,-20 10 32,-6 38 32,9-34 72,1 24-72,-1-2-16,-2 5 16,-7 7 0,3-3 56,0 0-16,0 3 32,-3 6-8,0-6-64,0 10 104,0 24 8,0-24 0,0 31-48,0-41-64,0 32 88,0 9-72,0 6-16,0-3 40,0-44-40,0 48 56,3-4-32,0 3 48,1 1 0,-4-48-72,3 47 0,0-3 72,6-6 152,-2 0-24,-7-38-200,9 32 216,1-4-48,2-3-96,14-15-56,-26-10-16,9 25 40,16-19-40,-15 1-8,24-7-8,-34 0 16,26 0-16,2-13 48,1-15-48,5-1-16,-34 29 32,38-34-232,-3-11 40,3-2 0,-3-13-16,-35 60 208,31-60-104,1-3 40,-4-4-40,1-2 64,-29 69 40,25-70-24,-12-9-80,18 0 40,-21 4-8,-10 75 72,28-73 16,-18 7-32,15 9-16,-19 13 48,-6 44-16,10-32-24,-4 22 64,0 1 56,-3 9 16,-3 0-112,4 0 112,-1 9 16,-3 26-40,0-10 32,0-25-120,0 35 192,-7 13-40,7-4 32,-6 10-64,6-54-120,-6 53 8,6 7 24,-6 3 8,6 1-8,0-64-32,0 63 32,0 0-32,0-3-48,0 0 24,0-60 24,0 63-32,0-9 0,0 0-24,0-7-16,0-47 72,0 38-200,0 0-192,0-3-200,0-7-392,0-28 984,0 9-1313,0 20-335,0-23-400,0-6-353,0 0 2401,0 0-3025,0 0-767,0 0-2962,0 0 6754</inkml:trace>
  <inkml:trace contextRef="#ctx0" brushRef="#br0" timeOffset="4207">7348 1631 9161,'0'0'0,"0"0"0,6 0 1193,7 0-505,25 0 80,-6 6 104,-32-6-872,31 6 840,1 1-79,-1-1 127,1 0 112,-32-6-1000,32 6 968,-1 4-104,1-1-151,-1-2-129,-31-7-584,38 6 568,0-6-96,0 0-24,-3-3-128,-35 3-320,31-6 280,4-4-32,-3-15-80,-1 15 8,-31 10-176,32-28 104,-4 15 40,1-21 0,-4 8 56,-25 26-200,13-12 160,15-23-40,-18 10-56,-1-1 16,-9 26-80,6-25 136,-3 0-56,-3 0 56,0-1-96,0 26-40,-6-9 97,0-23-17,-4 29 32,-21-6-32,31 9-80,-10-10-32,-21 7 32,5 3 0,1 0 32,25 0-32,-25 0 56,-4 9-48,1 23-8,0-7 16,28-25-16,-32 35 24,4 0 32,-1 3 32,4 9-120,25-47 32,-10 44 72,-21 7 80,21-1-32,-15 1 104,25-51-224,-6 50 192,-4-2-136,4-4 96,6-6-56,0-38-96,0 35 56,0-4-24,0-5 40,6-1-8,-6-25-64,13 9 72,12 17 0,-15-26 96,18 0-184,-28 0 16,13 0 16,21-4 112,-8-5-224,2-19 104,-28 28-8,29-26 56,-1-5 8,0-1-80,-2-3 128,-26 35-112,25-34 56,3-4-72,-2-3 72,-1 0-24,-25 41-32,25-45 40,-12 7-64,18 4 40,-21-1 48,-10 35-64,25-10 0,-18-18 88,2 25-48,-6 0-80,-3 3 40,3 0 56,1 0 104,-1 0-16,-3 9-40,0-9-104,3 32 224,-3-7-72,0 3 8,0 1 112,0-29-272,0 31 104,0-2 40,3-1-8,0 4-16,-3-32-120,3 28 88,4 1 33,-1-1-418,3 1 281,-9-29 16,10 28 16,-1-3 8,1 1 361,15-20-337,-25-6-48,6 9-48,20 17-80,-17-26-9,20 0-87,-29 0 224,12 0-8,20 0-56,-7-3 112,0-4 80,-25 7-128,29-9 16,-4-1-16,0 1 16,-12-4-16,-13 13 0,32-25 0,-7 15 88,-16-2-120,23-1 48,-32 13-16,9-12 64,23-1-96,-23 0 64,17 4 25,-26 9-57,6-7 0,4 4 56,-1 0-40,0 3-32,-9 0 16,7 0-8,-1-3-8,4 0-33,-7 3 33,-3 0 16,6-3 33,-3-1-66,4 4 114,-4 0-73,-3 0-8,3 0 96,0 7-88,-3 2-32,0 17 24,0-26 0,0 9-32,0 19 64,0-2-32,0-17 88,0-9-88,-6 38 104,-1-13 16,7 1-80,-6-1 24,6-25-64,-6 9 0,-1 29 16,1-28 120,0 15-80,6-25-56,-7 6 16,1 4 16,0-1-120,6-2 72,0-7 16,0 0 24,0 0-32,0 0 64,0-7-56,0-2-48,0 9 48,0-29 0,0 20 64,3-26-128,0 0 56,-3 35 8,6-34-96,1-1-48,2-6 168,1 0-48,-10 41 24,9-41 40,1-7-8,2 4 0,-12 44-32,26-50 24,-17 2 56,4-2-24,12 5-24,-12 11 56,-13 34-88,25-29-24,-16 20 32,17-16 24,-17 25-64,-9 0 32,10-4 16,-1 4 32,1 0-64,-4 0 0,-6 0 16,9 7 64,1 2-96,-1 20 0,1-23 96,-10-6-64,9 9 0,17 23 16,-20-23 40,3 33-88,-9-42 32,26 25-16,-20-19 32,7 19-32,12-25 8,-25 0 8,9 10 24,17-1 8,-20 17-48,7-26 48,-13 0-32,12 0-64,1-4 80,-1-5 0,14 3-48,-26 6 32,6-13 16,3 0 32,17-15-80,-20 18-40,-6 10 72,10-34-16,2 21-56,-2-22 80,2 10 8,-12 25-16,10-9-24,-1-20-72,-2 26 80,-4-6 216,-3 9-200,3-10 16,0 7 8,0 0 8,-3 3-104,0 0 72,0 0 0,0 6-16,0 0-16,0 1-56,0-7 88,-6 28-32,6-3 48,-6 4-48,-1 2-40,7-31 72,-6 32 0,6 3 176,-6 6-176,6 3 64,0-44-64,0 44 16,0-3-224,0 4 208,0-8 144,0-37-144,0 38 32,0 0 0,0-3 88,6-7-120,-6-28 0,6 26 136,4-20 88,2 4-208,1-1 16,-13-9-32,25 6-32,-15 1-104,18-7 152,-18-7-32,-10 7 16,31-9 88,-21-26-56,21 22-168,-18-28 32,-13 41 104,35-38-168,-10 1 136,-12-4 48,18-1 16,-31 42-32,13-44 48,18-3-32,-5 3 40,-17-1-40,-9 45-16,32-38 0,-23 7-32,20 6 32,-4 15 0,-25 10 0,25-9 112,-12 9-88,18 0 8,-27 0 56,-4 0-88,3 9 0,3 16 48,0 10 48,-2-3 40,-4-32-136,6 47 56,-3 1-8,0 5 32,0 10-96,-3-63 16,4 67 56,-1 5 192,-3 1-80,0 3-152,0-76-16,0 72 120,0 1-160,-7 0 24,7-7 0,0-66 16,-6 66 0,0-9-16,-1-3 32,1 3 120,6-57-136,-28 41-16,18 0 96,-18-6-80,18-26 0,10-9 0,-9 32 48,-1-32-80,1 6 32,-16-6-32,25 0 32,0 0-120,-10-12 40,1-17-56,-1-3-8,10 32 144,-6-37-184,6-4-24,0-7-40,0-2-56,0 50 304,0-54-256,3-3-160,3 7 16,4 2-73,-10 48 473,9-47-592,1 6-56,-1 3-216,23 6-240,-32 32 1104,25-25-1289,-12 0-207,21 15-232,-27 1-233,-7 9 1961,9-10-2160,-2 7-265,-1 3-375,0 0-265,-6 0 3065,3 0-5505,-3 0 5505</inkml:trace>
  <inkml:trace contextRef="#ctx0" brushRef="#br0" timeOffset="4208">6043 1223 10146,'0'0'0,"-9"0"2416,9 0-2416,-25 0 1320,18 0-199,1 0 47,6 0-104,0 0-1064,0 0 904,0 0-151,0 6-201,0 1-216,0-7-336,0 0 184,3 9-144,4-9 24,-1 7-176,-6-7 112,6 6-224,-3-6-416,1 0-585,-4 0-487,0 0 1712,0 0-2449,0 0-751,0 0-505,-7 0-1608,7 0 5313,0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16:39.395"/>
    </inkml:context>
    <inkml:brush xml:id="br0">
      <inkml:brushProperty name="width" value="0.05" units="cm"/>
      <inkml:brushProperty name="height" value="0.05" units="cm"/>
    </inkml:brush>
  </inkml:definitions>
  <inkml:trace contextRef="#ctx0" brushRef="#br0">48 51 13770,'0'0'0,"-10"0"3337,10 0-3337,-9 0 1424,-20 0-375,29 0-169,0 0-184,0 0-696,0 0 432,0-3-160,0 3-88,0 0-144,0 0-40,0-3 40,7-1-256,2-2-376,4 0-648,12-7-1105,-19 4-1776,26 2-5073,-32 7 9194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01:34.457"/>
    </inkml:context>
    <inkml:brush xml:id="br0">
      <inkml:brushProperty name="width" value="0.05" units="cm"/>
      <inkml:brushProperty name="height" value="0.05" units="cm"/>
    </inkml:brush>
  </inkml:definitions>
  <inkml:trace contextRef="#ctx0" brushRef="#br0">1012 374 3360,'0'0'0,"0"-4"2161,0 0-1177,0 0-96,0 4-888,0-8 1008,0 4 137,8 0 63,-8 4-48,0 0-1160,8 0 1080,1 0-136,-1 0 41,0 0 127,-8 0-1112,8 0 992,0 0 0,0 0 17,-8 8-33,0-8-976,8 8 952,-8 4 16,0 1-176,0 19-160,0-32-632,-4 8 489,0 33-161,0-29-48,4 41-24,0-53-256,0 36 296,0 9-16,-4 4-56,-8 4-96,12-53-128,-12 57 112,-21 7 48,29 1-120,-8 5 64,12-70-104,-41 69 136,25-4 24,-25 0 72,9 4-48,32-69-184,-12 65 0,-21-5-144,21-3 160,-37 0-40,49-57 24,-32 49 24,-9 0 176,1-9-256,-1 1 128,41-41-72,-41 32 16,9 1-16,-9-21 16,25 25-160,16-37 144,-49 0-32,9 8 64,-1-8 8,9 0-80,32 0 40,-33 0-32,17-12-200,-29-5 248,13-23 104,32 40-120,-16-33-120,-21 1 96,25-9-152,-4 0 136,16 41 40,-17-40-32,1-5-8,0 1 136,8 3-352,8 41 256,-17-45 128,5 5-168,4-1-16,0 0 208,8 41-152,-4-36-16,4-1-8,0 21 24,0-21 96,0 37-96,0-12-96,0-4 296,8 0-240,4 0-32,-12 16 72,12-13 80,21 1-288,-25 4 120,4 4 304,-12 4-216,41-4 128,-29 4 200,29 0-168,-9 8-176,-32-8 16,37 12 208,3 0-32,5 25-32,8-25-88,-53-12-56,53 37 88,7-25-40,1 33 96,0-13 120,-61-32-264,57 33-32,-4-1 8,4 5 64,-4-5 48,-53-32-88,52 33 273,-3 3-97,0-3 48,-8-1-376,-41-32 152,40 12 16,-28 29 0,37-29-72,-37 25 192,-12-37-136,33 12-272,-21 20 0,24-19-401,-23 19-55,-13-32 728,32 8-1016,-24 25-312,4-33 15,1 12-615,-13-12 1928,12 8-2176,0 0-641,0 0-656,21-8-280,-33 0 3753,8 0-6457,-8 0 6457</inkml:trace>
  <inkml:trace contextRef="#ctx0" brushRef="#br0" timeOffset="615">1406 691 10010,'0'0'0,"0"0"2968,-4 8-1687,4 1-409,0-9-872,0 0 856,0 0 120,0 0-168,0 0-192,0 0-3872,12 0 6873,0-5-3361,29 1 40,-33-8-104,-8 12-192,12-16 200,29 0-8,-33-21-48,33 25-40,-41 12-104,12-37 120,37 5-40,-37-1 80,28 1-16,-40 32-144,9-37 64,3-3 88,0-1-64,-4-3 0,-8 44-88,12-45 184,-4 0-80,0 5-16,1-1 16,-9 41-104,0-33 40,0 21 24,0-24-16,8 28 48,-8 8-96,0-13 144,8 1 0,0 0-16,0 4 56,-8 8-184,0-4 320,8 4 40,0 0 73,-8 0-49,0 0-384,0 12 344,0 21-88,0-21-88,-4 36 24,4-48-192,-4 45 104,0 4 104,0 12-40,0 0 0,4-61-168,-4 65 256,4 0-104,0 8 80,-4-4-176,4-69-56,0 73 96,-4 0-96,0 0 104,4 4-32,0-77-72,0 73 0,0 1 56,0-5-200,0-4 128,0-65 16,0 60-96,0-3-104,8-4-72,-8-4-344,0-49 616,8 40-976,-8-3-273,0-25-303,0 33-424,0-45 1976,-4 8-2409,0 24-544,0-23-431,4-1 263,0-8 3121,-4 8-5561,4-8 5561</inkml:trace>
  <inkml:trace contextRef="#ctx0" brushRef="#br0" timeOffset="1033">1333 1443 9490,'0'0'0,"-12"0"3888,0 0-2311,-21 8-761,33-8-816,-4 0 992,4 0 48,0 0-7,0 8-249,0-8-784,12 0 400,29 8-88,-33-8 160,45 8-184,-53-8-288,32 0 432,13 8-72,8-8-240,-4 0 88,-49 0-208,52 0 64,5 0 48,0 0-104,-8 0 8,-49 0-16,65 0 16,-12-4-32,7 0-24,-7 0-16,-53 4 56,45-8-184,-8 0-216,-1-4-288,1-1-640,-37 13 1328,36-8-2073,1-4-1007,-5 0-945,1-4-3361,-33 16 7386,0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16:56.989"/>
    </inkml:context>
    <inkml:brush xml:id="br0">
      <inkml:brushProperty name="width" value="0.05" units="cm"/>
      <inkml:brushProperty name="height" value="0.05" units="cm"/>
    </inkml:brush>
  </inkml:definitions>
  <inkml:trace contextRef="#ctx0" brushRef="#br0">36 329 5281,'0'0'0,"6"-10"1512,3-15-760,1 12-64,-10 13-688,25-25 768,-22 16 41,7-17 31,-1 17 8,-9 9-848,10-10 880,-1 1 24,-3-1-63,1 1-49,-7 9-792,3-3 744,3 0-16,-3 3 56,1 6 72,-4-6-856,3 32 921,0-23 15,-3 32-72,0-9-64,0-32-800,0 41 728,0 9-104,0 4-95,0 0-161,0-54-368,0 53 288,-6-2-520,6 3 448,-7 3 8,7-57-224,-9 53 160,-1 1 440,4-4-488,0 7-16,6-57-96,0 60 72,-7-3-16,7-13 0,-6 1 0,6-45-56,-6 34 32,-4-8-32,4-17 40,0 20-24,6-29-16,-7 0 16,1 6 64,0-6-80,-1 0 0,7 0 0,-6-3 32,0-23-16,-1 14-48,1-32 32,6 44 0,-6-45-16,-1-12 0,1-3 32,0 0 0,6 60-16,0-60 16,0-3-48,0-6 64,0 2-8,0 67-24,0-63-40,3 3-104,0 7-80,3-11 16,-6 64 208,10-60-168,-1 10-320,4-7 504,12 13-48,-25 44 32,7-44 16,18 9 456,-12 9-440,18 20-104,-31 6 72,25-6-88,-12-4-8,22 7 16,-23 3 120,-12 0-40,38 0 24,-12 29-120,5-20 40,-6 32 48,-25-41 8,26 38-56,-14 0 112,14 9-72,-20-2 0,-6-45 16,9 47-16,-5 4 128,-4 2 56,0 1-72,0-54-96,-10 54 128,-22 2-72,7-5-72,-3-4 48,28-47-32,-29 45 168,1-4-40,0-3 40,-1-7-16,29-31-152,-9 32 32,-26-1-16,29-21-16,-20 21 24,26-31-24,-6 7 40,-4 18 8,1-25 32,9 9-48,0-9-32,0 10 40,0-4-64,9 1 24,17-1 0,-26-6 0,9 6-48,23 4 112,-20-1-56,23 1-8,-35-10 0,29 0-24,-4 0-176,6 0-72,1 6-88,-32-6 360,32 6-480,-1-6 16,1-3-280,-1-6-193,-31 9 937,29-10-1296,-1-15-560,-2 19-497,-14-7-607,-12 13 2960,32-25-3473,-20 22-208,20-7-1696,-32 10 5377</inkml:trace>
  <inkml:trace contextRef="#ctx0" brushRef="#br0" timeOffset="1888">727 22 6665,'0'0'0,"0"0"3033,-9 0-1705,9 0-1328,-6 0 984,-1 0 96,7 7 121,0-1-81,0-6-1120,0 9 1120,-6 20 0,6-20-480,-6 32 257,6-41-897,-7 35 696,1 9-336,0 4 416,-1 5-584,7-53-192,-9 54 176,-1 6 168,-18 0-136,22 0 88,6-60-296,-26 67 296,20-7 24,-19 3-80,18-3-56,7-60-184,-25 53 129,19 4-81,0-19 8,-1 10-16,7-48-40,-6 44 16,0-16-16,6 1-16,0-20 8,0-9 8,0 7 8,0-7 48,0 0-80,6 0-16,-6 0 40,6-10-88,4-22 48,-1-2 32,1-7-65,-10 41 73,9-48 32,4 1-104,12-10 56,-19-3 16,-6 60 0,13-60-160,0-3 16,12-4 24,-16 4-80,-9 63 200,13-66-112,12 6-304,-15 13 376,2 9 88,-12 38-48,13-32 72,0 7 216,-4 12-312,1-12 72,-10 25-48,9-6 104,1 2 168,-1 4 8,1 0 17,-10 0-297,12 10 272,13 15 32,-15-15-48,15 31 24,-25-41-280,10 38 280,15 3 0,-16 6-72,17 0-56,-26-47-152,12 48 160,17 2 8,-20 1-72,23 6 8,-32-57-104,9 50 16,17 4-64,-17 6 24,23-3-24,-32-57 48,25 63-40,-12 0-104,15-6-48,-19-6-24,-9-51 216,10 44-520,-1-6 40,1-3-400,-4-1-257,-6-34 1137,3 7-1504,-3 18-785,0-19-623,-9 0-977,9-6 3889,-25 29-4361,15-29-1392,10 0 5753</inkml:trace>
  <inkml:trace contextRef="#ctx0" brushRef="#br0" timeOffset="1889">585 623 6953,'0'0'0,"0"0"0,7-4 2304,2-5-1383,19-16-145,-2 18 8,-14-2-104,-12 9-680,38-10 576,-9 1-48,5 3-7,4-4 31,-38 10-552,41-9 520,0 5 8,4 1-48,-1 3 8,-44 0-488,44-3 352,4 0-104,-4-3-96,0-4-120,-44 10-32,41-6-24,-3-4-104,3 1-240,-3-16-616,-38 25 984,41-10-1640,0 1-697,0-17-672,3 20-143,-44 6 3152,38-13-4601,-38 13 4601</inkml:trace>
  <inkml:trace contextRef="#ctx0" brushRef="#br0" timeOffset="1890">1681 95 7161,'0'0'0,"0"0"2985,-6 0-1489,0-3-256,6 3-1240,-7 0 1193,1 0-129,6 0-168,-6 9-32,6-9-864,-10 29 872,1-1-16,-16 4-23,18 3-217,7-35-616,-25 44 568,15 0-56,-21 10-136,21 3 56,10-57-432,-38 56 408,13-2-40,-3 6 64,3 0-448,25-60 16,-26 63 345,1-9-89,15 6-80,-15-9 320,25-51-496,0 47-56,-9 3 16,2-12 40,7 0-184,0-38 184,0 26-8,0-17 48,0 1-72,0-4 48,0-6-16,4 0 0,-1 0-248,3 0 88,4-10 104,-10 10 56,9-28-136,0-10 24,1 6 23,-1-18 17,-9 50 72,13-54-80,12 4 120,-15-14-104,2 4-144,-12 60 208,26-66-40,-17-10-40,16 7 32,-15-7 32,-10 76 16,25-66-56,-15 6 56,18 3 32,-18 13-88,-10 44 56,12-38 80,14 3-56,-20 22 136,3-15 96,-9 28-256,13-6 193,-4-4-1,4 7 0,0 0 120,-13 3-312,12 0 208,14 9-32,-20 26 88,3 0-152,-9-35-112,13 38-192,12 6 568,-18 3-168,2 4-168,-9-51-40,13 63 512,-1-3-456,14 6-16,-20 1 88,-6-67-128,13 63 88,-4 0-56,4-3-32,-1 0 184,-12-60-184,29 57-16,-20-7-72,23 4-80,-7-7 0,-25-47 168,13 42-304,15-11-224,-18-2-16,-1-20-528,-9-9 1072,6 25-1489,-2-18-439,-4-7-761,0 0-648,0 0 3337,-10 0-3952,1 0 79,-32 0-1136,41 0 5009</inkml:trace>
  <inkml:trace contextRef="#ctx0" brushRef="#br0" timeOffset="1891">1331 651 11298,'0'0'0,"0"-10"1824,-7 1-807,7-4 39,0 13-1056,0-12 1112,32 5-16,0 1-16,2 6-39,-34 0-1041,38 0 1000,3 0-184,7 0-128,-1 0-144,-47 0-544,51 0 384,-1 0-104,-2 0-128,-1 0-111,-47 0-41,47 6 40,-2-6-104,-4 0-65,-4 0-95,-37 0 224,38 0-624,-3 0-336,-3-9-592,-1 6-673,-31 3 2225,29-7-2840,-4 4-761,3 3-464,7-6-1536,-35 6 5601,0 0 0</inkml:trace>
  <inkml:trace contextRef="#ctx0" brushRef="#br0" timeOffset="1892">2563 114 7737,'0'0'0,"0"-25"2481,-7-1-1473,7 26-1008,-9-28 920,-1 19 96,-15-1 17,16 1-25,9 9-1008,-35-4 1112,10 1 24,-7 3-40,7 10-95,25-10-1001,-38 28 920,3-18-24,4 21-112,5-21-544,26-10-240,-6 34 464,0-2-64,-1 3-183,1 3 399,6-38-616,0 41 40,0 0-64,0 3 104,3-3 0,-3-41-80,13 47 152,15-2 16,7-1-48,6 10-48,-41-54-72,44 44 88,7 6-160,-7 1 56,-3-7-80,-41-44 96,47 51-96,-5 2 120,-1 1-136,-7 0 32,-34-54 80,26 44-56,-17-3-24,1-3 248,-4-10-128,-6-28-40,0 35 24,0-10 16,-25 1-216,-1-1 200,26-25-24,-31 9 184,-4 17-88,0-20 32,-3 0-32,38-6-96,-34 7-112,-1-1 96,3-6-24,1-3-112,31 3 152,-41-6-304,3-1-392,0 1-377,-3 3-495,41 3 1568,-32-3-2168,-3-1-633,4 4-848,-1 10-248,32-10 3897,-25 35-3304,-7-29-945,32-6 4249</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18:31.806"/>
    </inkml:context>
    <inkml:brush xml:id="br0">
      <inkml:brushProperty name="width" value="0.05" units="cm"/>
      <inkml:brushProperty name="height" value="0.05" units="cm"/>
    </inkml:brush>
  </inkml:definitions>
  <inkml:trace contextRef="#ctx0" brushRef="#br0">241 209 6897,'0'0'0,"3"-6"808,0-20-184,4 17 80,-7 9-704,6-28 769,3 18-129,1-15-96,-1 15-16,-9 10-528,10-12 544,-1-1 56,-2-12 16,-1 22 0,-6 3-616,6-10 705,1 1 7,-4 2 40,0-2 40,-3 9-792,3-3 792,0 0 72,-3 3-39,0 0-41,0 0-784,0 6 688,-6 3-192,-4 32-64,1 0-112,9-41-320,-25 48 240,18 9 0,-2 0 0,-16 9-80,25-66-160,-7 73 160,-2 2-56,-1 8-112,-15-8 56,25-75-48,0 79 16,-9-3 0,2-3 8,-2-4 113,9-69-137,-26 67 40,20-1 32,-3-9-32,-1 0-80,10-57 40,-9 47 24,-17-3 72,26-6-80,-9-6 72,9-32-88,-6 28 96,-1-18-120,1-1 136,6-3-128,0-6 16,0 0 40,0-9-80,0-32 0,0 41 40,0-41-40,0-7 80,3-8-40,0-1 16,-3 57-16,7-67 8,2-5-88,-3-7 64,4 0-8,-10 79 24,9-79 24,1-3 8,-1 3 24,4 6-8,-13 73-48,13-66 32,12-1 8,-16 11-56,4 2 48,-13 54-32,25-51 8,-15 10 40,-1 10 88,16 2-32,-25 29-104,4-9 112,5 2 56,1 7 24,2 0 48,-12 0-240,13 26 264,15 5 32,-2 4 8,-17 12-48,-9-47-256,35 57 272,-23 3-72,20 10-40,-19-4 0,-13-66-160,31 63 144,-18 7-88,15-4 32,-18 4-144,-10-70 56,28 66 0,-18 3 72,18-2-112,-18-7 80,-10-60-40,25 57-72,-16-4-32,4-8-184,12-8-192,-25-37 480,3 32-808,7-22-264,3 21-161,-4-25-303,-9-6 1536,9 10-1768,-2-1-369,-4-2-239,-3-7-409,0 0 2785,0 6-3176,0-6-3114,0 0 6290</inkml:trace>
  <inkml:trace contextRef="#ctx0" brushRef="#br0" timeOffset="417">48 737 9730,'0'0'0,"-9"0"1768,-17 0-568,20 0-32,6 0-1168,-6-4 1145,6 1-225,0-3-184,3 0-136,-3 6-600,9-10 648,17 1-88,-17 2-63,26 4-73,-35 3-424,25-3 296,7 0-24,-1 0-104,7-4-8,-38 7-160,41-3 104,7 0-64,2 0 48,4-3-80,-54 6-8,57-10 0,-3 1-40,2-1-72,1 1-152,-57 9 264,54-10-704,3 1-609,-7-1-751,4-2-897,-54 12 2961,29-35-8033,-29 35 8033</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18:33.622"/>
    </inkml:context>
    <inkml:brush xml:id="br0">
      <inkml:brushProperty name="width" value="0.05" units="cm"/>
      <inkml:brushProperty name="height" value="0.05" units="cm"/>
    </inkml:brush>
  </inkml:definitions>
  <inkml:trace contextRef="#ctx0" brushRef="#br0">101 121 8577,'0'0'0,"0"0"1425,0 0-241,0 0 104,0 0-1288,0 0 1272,0 6-279,0 0-177,0 1-24,0-7-792,0 9 848,-6 26-40,6-7-23,0 10-41,0-38-744,-6 45 688,6 8-8,0 14-88,-7 2-80,-2 7-120,-1 0-112,1 3-56,-1 0-48,10-79-176,-9 79 160,0-4-48,2-2-7,1-3-49,6-70-56,-6 63 40,-1-6 40,7-4-24,0-5 24,0-48-80,0 41 32,0 0 32,0-13-32,3-18-88,-3-10 56,4 9 40,-1-9-120,0 0 80,0-6 40,-3 6-40,6-32-24,4-6 72,-4-6-88,4-10 56,-10 54-16,9-63 16,16-9 8,-15-11 16,15-8-64,-25 91 24,10-89 16,2-2-88,17-1 96,-20 4 32,-9 88-56,25-86 32,-15 11 32,3 8-72,12 10 32,-25 57-24,9-44 0,1 10 16,2 5 24,1 20 16,-13 9-56,13-13 104,-4 3 24,4 7 48,-1 3 88,-12 0-264,10 10 336,3 18 0,-1 1-32,13 9-24,-25-38-280,10 47 232,15 10-32,-15 0 0,18 3-96,-28-60-104,13 63 88,18 3-88,-18 1-16,25 2 72,-38-69-56,25 70 48,0-4 32,1-3-16,-1 0-8,-25-63-56,25 60 32,0-12-48,4-1 48,-1-12-24,-28-35-8,26 25 32,2 0 24,-3-18-96,-15 18 64,-10-25-24,28 0-8,-18 0 32,-1 0 80,1-10-104,-10 10 0,12-28 32,-2-4-64,-1-15 32,-2-4 0,-7 51 0,6-56 0,0-14 88,-3-6-144,1-6 96,-4 82-40,3-88-24,-3-7-64,0 0 96,0 0-48,0 95 40,0-91 32,-7 9-24,7 12 24,-6 7-104,6 63 72,-6-51-72,-1 7-64,7 10-168,-6 24-144,6 10 448,0-13-664,-6 4-352,6 6-248,0 3-321,0 0 1585,0 9-2024,0 23-497,0-4-1024,0 13-5144,0-41 8689,0 0 0</inkml:trace>
  <inkml:trace contextRef="#ctx0" brushRef="#br0" timeOffset="1">1573 212 10082,'0'0'0,"0"0"0,0 7 1008,0 2-120,0 16 88,0-15-24,0-10-952,0 32 625,0-4-41,0 4 48,0 9 24,0-41-656,0 53 680,0 1-32,0 12 0,0 1-7,0-67-641,0 69 536,0 4 24,0 6-120,0-7 24,0-72-464,-6 73 384,6 0-88,0-7 32,-6-3-128,6-63-200,0 63 224,0-9-96,0-10-48,0-3-24,0-41-56,0 35 80,0-3-24,0-7-16,0-19 80,0-6-120,0 7 80,0-7 0,0-3-56,-7-26-8,7 29-16,-6-28-40,0-17 80,-1-2 40,1-13-48,6 60-32,-9-69 48,2-10-32,-2-7 25,-1-5 55,10 91-96,-6-98 40,0 3-24,6-6-16,0 6-72,0 95 72,3-85 16,3 0 8,4 18-48,2 7 80,-12 60-56,26-57-16,-17 19 56,20 1 56,-17 24-56,-12 13-40,32-25 112,-4 21-56,-3 1-32,4 3 32,-29 0-56,25 7 16,4 21 32,2 0 40,1 7-8,-32-35-80,35 41 152,-4 4-56,-2 2-56,-1 10 56,-28-57-96,13 57 32,12-1 24,-19 5 40,-3-5-40,-3-56-56,4 57 128,-4 0-16,-7-3-56,-21-4 24,28-50-80,-10 48-72,-28-4 88,13-9 72,-3-1-64,28-34-24,-29 29 72,-2-23-32,2 4-40,1-4 0,28-6 0,-32 0 144,1 0-128,-1-10 24,0-2-72,32 12 32,-28-38-136,3 10-200,15 2-280,-21-5-192,31 31 808,-7-29-1265,-2-2-295,-1-4-360,4 10-545,6 25 2465,0-26-3233,0 14-5096,0 12 8329</inkml:trace>
  <inkml:trace contextRef="#ctx0" brushRef="#br0" timeOffset="583">2404 746 10498,'0'0'0,"-6"0"1360,6 0-240,0 0 97,0 0-1217,0-3 1128,3 0-384,10-3-152,15-1-104,-28 7-488,25-6 424,4 0-120,-1-1-152,7-2-40,-35 9-112,38-3 80,3-4-8,0 4-24,0 0-80,-41 3 32,38-3-96,-3 3-320,-4 0-528,-2 0-632,-29 0 1576,12 0-2393,20 0-743,-23 6-3386,-9-6 6522</inkml:trace>
  <inkml:trace contextRef="#ctx0" brushRef="#br0" timeOffset="584">2313 1116 12346,'0'0'0,"0"0"856,0 0-856,0 0 688,0 0 81,3 0 31,9-3-216,-12 3-584,32-3 304,-4-1-168,7 1-56,3 0 0,-38 3-80,41-3 48,6-3 8,-2 2-56,2-2 24,-47 6-24,51-6-48,-7-4-16,0 1-256,0-4-488,-44 13 808,45-25-1272,-4 19-305,0-7-223,3-12-169,-44 25 1969,69 6-2272,-24-9-2393,-45 3 4665</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18:36.804"/>
    </inkml:context>
    <inkml:brush xml:id="br0">
      <inkml:brushProperty name="width" value="0.05" units="cm"/>
      <inkml:brushProperty name="height" value="0.05" units="cm"/>
    </inkml:brush>
  </inkml:definitions>
  <inkml:trace contextRef="#ctx0" brushRef="#br0">389 667 5537,'0'0'0,"3"7"1096,0 2 96,-3-9-1192,7 10 1264,-1-4-119,-3-9-113,-3-10-136,0 13-896,0-25 832,0 15-64,0-18-111,0 15 7,0 13-664,0-34 640,-6 8-72,-1 1-40,1 0-104,6 25-424,-6-25 336,-4-1 40,1 14-64,-1-17 48,10 29-360,-28-9 377,22-1-33,-4 7 24,-21 0-120,31 3-248,-10 0 240,-21 0-48,21 6-40,-25 23 40,35-29-192,-9 9 152,-23 26-24,23-4 0,-23 1-24,32-32-104,-9 44 32,-23 4 88,26 2 0,-19 1-16,25-51-104,-7 53 72,-2-2 8,-1 3-56,1 6 32,9-60-56,-7 53 128,7-5-64,0-1 48,0-12-48,0-35-64,10 35 40,-1-7 8,20-18-56,-20 18-64,-9-28 72,29 0-24,-17 6-40,23-6 40,-10 0 64,-25 0-40,26-9 0,5-23 40,-2-3-8,-4-2-56,-25 37 24,25-45-24,-12-2 48,18 0-112,-21-4 128,-10 51-40,25-54 0,-15 4-32,-1-7 72,1 3-40,-10 54 0,12-47 56,-2 3-56,2 6-24,-2 9 24,-10 29 0,9-12-40,-2-1 64,-4 4 24,0 5 24,-3 4-72,3 0 8,0 0 104,0 7 72,1 21-40,-4-28-144,3 32 200,0 2-48,3 8-24,1 5-16,-7-47-112,9 47 177,-3 4-81,4-4-16,-1 4 32,-9-51-112,10 50 96,15-2 8,-19-4-112,7 0 56,-13-44-48,25 35 112,-15-4-80,15-2 144,-15-20-96,-10-9-80,28 29-24,-19-23 88,23 0-32,-23-6-8,-9 0-24,32-3 16,-19-9-112,21-26 136,-8 9-40,-26 29 0,28-38 56,-3-9 96,4-3-176,-4-4 64,-25 54-40,25-60 40,-12 3-40,19-9 88,-20 2-80,-12 64-8,26-60 32,-17-3 8,16 13-56,-18 2 32,-7 48-16,9-44 16,-3 12 40,1 1-32,-4 6 32,-3 25-56,3-10 56,-3 4-24,0 3 136,0 3 56,0 0-224,0 0 288,0 9-24,-6 26-16,6-4-104,0-31-144,-7 38 112,1 0 120,6 3-112,0 7 24,0-48-144,0 47 112,0 7-40,0-4-24,3 4-32,-3-54-16,7 57 40,2-3-64,1-4 48,-1-9 48,-9-41-72,9 44 208,17-2-88,-17-5-88,16-2-272,-25-35 240,10 32-656,3-23-240,-1 26-288,-2-26-513,-10-9 1697,12 7-2336,-2-1-681,-1-6-1240,-2 0-4592,-7 0 8849</inkml:trace>
  <inkml:trace contextRef="#ctx0" brushRef="#br0" timeOffset="1">866 822 8825,'0'0'0,"-6"-6"2737,-1-4-1561,7 10-1176,-9-12 1216,9-1-55,3 0-273,7 4-192,-10 9-696,25-10 616,-16 4 0,23 3-48,-19-3-159,-13 6-409,34-3 296,-5 3-40,-1-4-24,4 4 8,-32 0-240,31-3 232,1 3 72,-4-3-24,1 0-48,-29 3-232,28 0 240,1-3-80,-4 0 48,0-1 48,-25 4-256,13 0 208,18 0 8,-18 0-112,15 0 96,-28 0-200,10 0 104,18 0-24,-18 10 16,15 18-176,-25-28 80,3 7 80,7 24 64,-1-5 16,-6-1-8,-3-25-152,7 28 97,-1 4-17,-3-4-16,0 4 64,-3-32-128,3 35 64,1-7-40,-1 7 88,0-7 56,-3-28-168,3 10 104,-3 28-16,0-29-64,3 19-8,-3-28-16,0 7 56,3-1-32,1-6-48,-4 0 24,3-6 40,0-4 80,3-24-104,-6 34-16,10-26-16,-1-8 32,1-8 0,2-5 24,-12 47-40,29-54 72,-20 1-48,23-1-32,-20-6 48,-12 60-40,32-60 24,-19 6 16,18 4 8,-18 12-64,-13 38 16,28-32 16,-18 7 24,2 15-56,14-15 56,-26 25-40,6-3 32,7 0 24,-1 0 40,1 3 0,-13 0-96,25 0 112,-15 6-96,21 4 96,-18-1-80,-13-9-32,35 9 96,-23 20 56,20-23-32,-20 23-64,-12-29-56,29 9 80,-20 16-48,20-15-48,-20 21 88,-9-31-72,10 10 16,2 15-32,-2-18 72,-1 2-128,-9-9 72,10 6-8,-1 4 104,-2-4-96,-4-6 184,-3 0-184,3 0 0,0 0-96,0-9 136,0-1-80,-3 10 40,4-25 24,-1 15 8,0-18-16,0 15 24,-3 13-40,0-34 40,0 24 24,0-21-40,0 21 8,0 10-32,0-13 0,0 4 16,0 6-48,-6 0 32,6 3 0,-7 0-16,1 0 88,0 9-40,-1 26-16,7-35-16,-6 9-32,0 29-8,0-6 64,-1 3-48,7-35 24,0 41 40,-6-3-56,6 3-24,0-3 80,0-38-40,0 44 0,0 3-16,0 4 80,0-4-136,0-47 72,0 41-48,3-3 80,3-3-48,4-4 120,-10-31-104,12 29 80,14-4-80,-17-19 32,17 20-64,-26-26 32,12 0 32,20 0 8,-20 0-80,20-4 80,-32 4-40,13-25-8,18 0-56,-21-4 56,18-15-8,-28 44 16,13-47-56,15 0 64,-15-10-16,15-7 16,-28 64-8,10-60-8,18-3 8,-18-3 56,18 3-56,-18 3 40,-10 60-40,28-51 48,-19 7-80,17 12 64,-17 4 8,-9 28-40,29-10-88,-20-15 144,16 22-80,-15 0 8,-10 3 16,9 0 72,4 0-88,0 9 32,-1 23-32,-12-32 16,13 9-24,12 29 8,-19-9 40,-6-29-24,10 28-24,3 1 8,12-1 32,-19 0-48,4 1 48,-10-29-16,12 9 56,-2 26-40,-1-29-32,-9-6 16,10 10 48,-1 18-80,-3-28-24,-2 0 96,-1 0-80,-3 0 40,3 0-16,-3-6 88,0-7-72,0-12 56,0 25-56,-6-25 32,-4-7-8,1 4-8,-17-13-16,26 41 0,-6-32 0,-19 1-24,18-1 32,-18 7-32,25 25 24,-9-13 0,-20 0 16,20 1-16,-20 9 24,29 3-24,-9-3 0,-19 3-24,18 6 8,-18 19-40,28-25 56,-10 10-16,-18 28 16,21-7 0,-18 7 16,25-38-16,-6 41 0,-4 3-16,-15 4 0,25-7-24,0-41 40,-6 47 8,6 1 64,-7-4-96,7 0 48,0-44-24,0 44-96,4-9 8,2 0 72,3-7-24,-9-28 40,29 25-48,-17-15 48,20 15-24,-19-25 80,-13 0-56,38 6 144,-13-6-144,0-3 32,0-6-96,-25 9 64,26-25-40,-1-1-48,-12 1 32,21-10 72,-34 35-16,13-38 0,19-3 72,-23-3 24,19 0-168,-28 44 72,10-38 48,-1-3-80,4 9 16,-4 4 120,-9 28-104,10-29-16,-1 20 0,1-1 32,-1 1 88,-9 9-104,10-3-16,-1 3 0,-5 9 16,-1 29-144,-3-38 144,3 32 16,-3 9-16,0 0 0,3 3 16,-3-44-16,3 44 16,0-3-16,7 4-16,-1-1 16,-9-44 0,7 41 40,2-3 80,16 0-80,-15-7 16,-10-31-56,31 26 48,-5-17-136,-1 1 104,3-4-32,-28-6 16,32 0-72,-4-3 112,1-26-8,2 4-16,-31 25-16,32-38 8,3-9 8,-4-1 16,-2-12-16,-29 60-16,25-66 0,0-3-16,-12-4 0,15-6-40,-28 79 56,10-79 16,-1-3-88,17 3 72,-20-3 8,-6 82-8,9-76-8,4 6 64,0 10-56,-4 7 16,-9 53-16,10-35 24,-4 10-40,-3 15 32,0 7-72,-3 3 56,0-3 32,0 9-48,0 26 40,0-1 80,0-31-104,-6 41 32,0 0 96,-1 13-40,7 6 32,0-60-120,-6 60 72,6 0-32,0 3-8,0 1 24,0-64-56,0 66 32,0-3-16,0 3-32,0 4-88,0-70 104,0 63-32,3 0 48,0-15-88,0-4-120,-3-44 192,7 38-344,2-7-392,1-2-152,-1-23-304,-9-6 1192,10 25-1921,-7-25-655,0 0-1145,-9-3-6217,6 3 9938,0 0 0</inkml:trace>
  <inkml:trace contextRef="#ctx0" brushRef="#br0" timeOffset="2">2796 26 11810,'0'0'0,"-25"0"760,19 0-256,6 0-504,-29 6 496,29 1-15,0-7-281,0 9-160,0-9-40,0 10-80,0-1-121,0 16-639,3-18-1136,-3-7 1976,-6-3-6898,6 3 6898</inkml:trace>
  <inkml:trace contextRef="#ctx0" brushRef="#br0" timeOffset="4554">759 1896 6689,'0'0'0,"0"-6"1136,-10-7 88,1-12-47,9 25-1177,-7-6 960,7 6-184,0 0-88,0 0 8,0 0-696,0 0 697,0 9-33,0 16 0,0-15 136,0-10-800,3 38 864,1-13 96,-4 7 49,0 5-129,0-37-880,0 35 800,0 6-80,0 0-144,-7 4 40,7-45-616,-6 47 520,0 4-151,-1-4-41,1 0-184,6-47-144,0 48 88,-6-4-8,6-3-64,0-3-72,0-38 56,0 31 64,0-5-72,0-17-24,0 20 128,3-29-160,0 6 64,0-6-16,7-6 0,-10 6 16,6-29 0,3-6 16,1-6-32,-1-9-8,-9 50 24,26-57 24,-20 0-24,7-9 56,12-1-40,-25 67-16,9-69-16,20-1-64,-17 1 80,20 9-72,-32 60 72,13-54-96,15 10 96,-18 9-56,15 1 32,-25 34 24,13-35 72,15 6-64,-15 1-8,15 18-8,-28 10 8,10-9-72,15 3 88,-16 2 80,1 1-56,-10 3-40,25 0 160,-16 0-16,4 7-40,0 21 24,-13-28-128,25 29 56,-19 5 16,4 7-32,-1 0 16,-9-41-56,10 41-16,-1 13 56,-2-6 48,-1 2 24,-6-50-112,6 47 56,1-12-16,2 9 32,-3-6-32,-6-38-40,3 35 96,4 0-112,-1-7 64,0 1-64,-6-29 16,10 25-40,-1-16 96,1 1-88,-1 15 88,-9-25-56,29 0 112,-20 0-128,23 0 104,-20-3-104,-12 3 16,29-9-56,-16-23 40,18 7-40,-18-7 56,-13 32 0,28-41 16,-15-6 80,18-1-96,-21-9 32,-10 57-32,31-63-16,-18-3-64,22 0 176,-23-4-80,-12 70-16,35-66 72,-22 3-48,22-4-8,-23 10 0,-12 57-16,32-47 0,-7 12 40,-15 7-96,18 21 56,-28 7 0,13-9 56,15 6-56,-18 3 40,15 0 16,-25 0-56,9 9 0,17 20 64,-17-20-128,4 26 56,-13-35 8,25 28 0,-19 1-48,4-1 104,2 1-80,-12-29 24,13 28 0,0 4 0,-1-4 40,-2 4-8,-10-32-32,9 28 0,-2-22 0,-4 4 24,0-1-48,-3-9 24,3 7 24,0-7 24,-3 0-96,0-7 96,0 7-48,0-12-16,0-13-24,-9-1 8,-1-5 16,10 31 16,-25-29 32,19-2 8,-4-4 16,-18 10-24,28 25-32,-7-13-32,-18-19 8,19 23-24,-19-4 8,25 13 40,-10-9 16,-18 6-88,18 3 112,-18 6-24,28-6-16,-10 9-40,-18 17 168,18-1-120,-18 7 24,28-32-32,-6 34 32,-20 11-96,20-4 56,-3 3-8,9-44 16,-10 50-56,1 1 56,-1 3-16,4-1 56,6-53-40,0 48 32,0-7-32,0 0 40,3 0-96,-3-41 56,9 35 56,4-7-136,12-3 64,-15-18-16,-10-7 32,31 9 16,-5 1 80,2-10-136,1 0 72,-29 0-32,28-7-72,4-18 24,-4-7 48,0 1-40,-28 31 40,26-41-40,2-10-8,-15-2-8,18-14-40,-31 67 96,26-66 40,-17-4-48,23-2 48,-20 5-56,-12 67 16,29-69-24,-20 3 8,20 9-56,-20 6 168,-9 51-96,13-38-8,-4 10 8,1 18 40,-1-2-24,-9 12-16,3-7 0,1 7 40,-1 7-40,0 27-16,-3-34 16,3 32 40,-3 6-24,3 3 16,0 6 24,-3-47-56,3 57 40,1-3-8,-1 6-8,0 3 24,-3-63-48,3 60 56,0 3-40,4-3 24,-4 0 0,-3-60-40,6 54-16,0-3 104,1-4-88,2-3-16,-9-44 16,10 38 32,2-3-64,17-7 120,-17-18-32,-12-10-56,29 9 32,-4-2-48,0-7-40,4-4-16,-29 4 72,28-25-72,1-3 56,-4-7-24,3-9 40,-28 44 0,26-54-16,-1-3-40,0-9 88,-12-4-48,-13 70 16,31-72 24,-21-7 32,15 0-64,-15 3-40,-10 76 48,9-79-56,16 6 0,-18 4 32,2 6 80,-9 63-56,13-51 8,-4 10 40,1 16-48,-1 15 40,-9 10-40,3-9 40,1 3-48,-4 6 64,0 0-40,0 0-16,0 25 0,-7 10 112,1 6-40,-4 3-16,10-44-56,-9 57 104,-1 3-64,4 0 88,0-3-24,6-57-104,-6 56 96,6 4-64,0-3-72,0 6-8,0-63 48,3 64-16,0-11 16,0 1 48,3-3-104,-6-51 56,7 44-216,-4-3-216,3-3-320,-3-13-400,-3-25 1152,3 10-1657,1 24-615,-1-34-753,0 7-1064,-3-7 4089,0 6-8642,0-6 8642</inkml:trace>
  <inkml:trace contextRef="#ctx0" brushRef="#br0" timeOffset="4555">2619 1789 8281,'0'0'0,"0"-3"1801,0-1-577,0 4-1224,0-6 1168,0 0-128,3 3-311,10-1-113,-13 4-616,28-3 688,-15 3 32,22 0-8,-7 0-96,-28 0-616,32 0 576,-1 0-80,1 0-71,3 0-57,-35 0-368,35 0 296,-1 0-8,1 0 8,0-6 0,-35 6-296,35-9 256,-1-1 48,-2 1-112,-1-1 16,-31 10-208,26-9 264,-14 2-104,14 4 8,-20 3 16,-6 0-184,9 0 144,-2 0-40,-1 0 96,-3 6-88,-3-6-112,3 10 80,1 22 64,-4-7-104,0 6 56,0-31-96,3 38 113,-3 6-89,3 10-8,0 0 8,-3-54-24,3 50 16,-3-2 8,3-7-8,-3 0-16,0-41 0,0 44 16,0-3-8,0 0-8,0-9 0,0-32 0,0 28 16,0-18 8,0 15 16,0-25 16,0 0-56,0 0 32,0 0-72,3-3 24,1-7 56,-4 10-40,6-34 0,3 2 24,1-9 8,-1-6-104,-9 47 72,10-54 56,2-9-40,1-7 48,12-6 8,-25 76-72,10-72-56,18-7 80,-18 9-88,18 7 120,-28 63-56,10-54 24,2 13-8,1 10 40,12 2-152,-25 29 96,7-12 64,2-14-48,16 23 0,-18-3 24,-7 6-40,9-3 24,16 3-64,-18 0 40,5 9 56,-12-9-56,13 32-72,12-23 160,-15 26-8,2-25-24,-12-10-56,26 38 64,-17-13 48,4-16 16,15 29-104,-28-38-24,10 6 144,18 20-136,-18-17-8,18 1 16,-28-10-16,9 6 80,20-6-88,-20 0-64,17-9 96,-26 9-24,9-13-120,4 0 80,-1-12 136,1 16-80,-13 9-16,9-26 8,-2 17 64,-4-16-56,0 15-8,-3 10-8,0-13 88,0-12-72,0 22 48,0 0-64,0 3 0,0-3-56,-6 3 72,6 0-72,-7 0 96,7 0-40,-6 9 72,-3 26-88,2-10 32,-2 7-88,9-32 72,-10 34 48,1 8-40,-1-1-72,4 3 64,6-44 0,-6 44-144,0 3 144,6 4 72,0 0-72,0-51 0,0 44 24,3-3-32,3-3-48,3-7 112,-9-31-56,10 29 56,3-20-32,12 20-24,-16-29-56,-9 0 56,29 6 32,-17-6-24,20 0 24,-19-6-32,-13 6 0,31-29-72,-18 4 88,18-10 8,-21-3 32,-10 38-56,28-38-24,-18-9 8,15 0 16,-15-4-56,-10 51 56,25-50 72,-16-1-72,17 0-72,-17 1 112,-9 50-40,13-47 16,15 2-32,-22 7 16,4 10 48,-10 28-48,13-32-48,-4 23 64,1-20 72,-1 23-104,-9 6 16,3-3 56,0 0-56,0 3-40,1 0 40,-4 0 0,0 25-88,0-15 120,0 28-32,0-7 56,0-31-56,0 35 40,0 3-40,0 6 56,0-3-88,0-41 32,0 44 104,0 0-104,0 1 8,0-1-8,0-44 0,0 44-24,3 0 64,0 1-96,0-7 96,-3-38-40,6 34-40,1-5 56,-1-1 0,-3-18-48,-3-10 32,7 28 32,-1-22-64,3 1 104,1-7-56,-10 0-16,9 0 56,1-4-56,15-8-32,-16-17 32,-9 29 0,13-25 0,12 0 16,-15 0 0,18-4-16,-28 29 0,10-31 0,15-4 40,-15-3-16,-1 3 24,-9 35-48,13-38 8,-1 7-48,1-7 16,-4 9 32,-9 29-8,10-28 16,3-4-16,-4 20-16,0-26-8,-9 38 24,10-25-32,-1-1 64,1 14-8,-1-23-32,-9 35 8,10-10 24,-4 1-40,-3-1-8,0 4 48,-3 6-24,4-3 0,-1 3-24,-3 0 64,0 0-64,0 0 24,0 6-32,0-6 88,0 10-16,-7-1 32,7-9-72,-6 10 32,0-1-48,-4-2-24,4-1 24,6-6 16,0 0 72,-6 6-32,6 0-8,0 1-8,0-7-24,0 6-56,0 0 72,0-6 40,0 7-56,0-7 0,0 6 80,0-6-104,0 6-16,0-6 64,0 0-24,0 7 0,0-1 40,0 0-24,0 1 56,0-7-72,0 6 40,0-6 8,0 0 64,0 0-96,0 0-16,0 0 40,0 0 32,0 0-40,0-3-64,0 3 32,0-3-16,3-4 16,0 4-16,0 0 48,-3 3-32,3 0 0,1 0 32,-1 0-24,-3 0 40,0 0-48,0 0 56,0 6 0,0 1-40,3 2 8,-3-9-24,0 32 64,0-23-56,0 35 40,0-12 8,0-32-56,0 32 0,0 9 16,0 3 24,0 6-40,0-50 0,0 45 16,0-1-32,0 0 64,3-3-120,-3-41 72,6 41 56,1-3-40,2-9-16,-3-4 72,-6-25-72,10 9 8,-1 17 40,1-20-80,-1 0 88,-9-6-56,13 0-8,-4 0 32,4 0 24,-3-6-64,-10 6 16,9-25 0,4-1 0,-1-5-16,1-4-40,-13 35 56,13-38-48,12-3 48,-19-3 32,19 3-16,-25 41-16,10-48 24,-1 1-8,17 12-16,-20-6 48,-6 41-48,9-28 0,1 15 24,-1-22 24,-2 26-24,-7 9-24,3-29 48,0 20-48,0-4 16,0 1-8,-3 12-8,4-26 32,-1 20-16,0-3-32,0-1-40,-3 10 56,3-9 24,0-1-80,-3 4 56,3 0 48,-3 6-48,0-7-32,4 4 32,-1 0-40,0 0 48,-3 3-8,3-3 16,0-1 32,0 4 80,1-3-112,-4 3-16,3 0 24,-3-3-32,0 3-72,0 0 72,0 0 8,0 0-16,0 0 32,0 0-80,0 0 24,0 0 144,0 0-168,0 6 112,0 4 64,0-1-32,0-9-80,0 29 56,0-23-56,0 23 16,0 2 72,0-31-88,0 25-16,0 13 144,0-3-152,0 3 8,0-38 16,0 47 72,0-2-56,3-1 88,-3-6-64,0-38-40,3 38 72,-3-4-96,0-2 48,0-4-8,0-28-16,0 10-40,0 31 64,0-35-8,0 20 48,0-26-64,0 0 24,0 6 64,0 0 16,-6-6-87,6 0-17,0 0 56,0-3-96,-7-10-49,7-15 121,0 28-32,0-25 8,0-10-16,4-6 49,-1-3-25,-3 44-16,6-60-16,4-7 64,2-2-24,1-7-40,-13 76 16,28-73-217,-18 4 9,21 6-72,-18 9 32,-13 54 248,28-44-32,-18 12-40,2 20 72,14-1 48,-26 13-48,3-6 16,6 2 56,-2 4-104,-1 10 0,-6-10 32,3 9 48,4 26-80,-4-25 120,3 28-72,-6-38-16,9 34-56,-2-5 80,2 5-24,1 4 16,-10-38-16,9 32 88,1 3-120,2-4-8,14-5 72,-26-26-32,6 9-48,19 29 104,-15-32-8,2 4-80,-12-10 32,29 9 64,-20-9-96,4 0 88,12 0-56,-25 0 0,6 0-40,7-12 96,12-20-96,-18 4 48,-7 28-8,9-32 48,1 0-32,-1-12 40,1 3-72,-10 41 16,6-44 32,-3 0-104,0-1 24,-3 1 64,0 44-16,0-47-32,0-4 8,0 7 24,0 9 0,0 35 0,0-9-88,0-4 144,-6 4-88,-4 9 24,10 0 8,-9 0-16,-1 25 0,1 0 32,-16 0-16,25-25 0,-7 38 88,-2 10-120,-1-1-8,-15 10 40,25-57 0,-6 51-16,0 5 56,-4 1 64,4 0-136,6-57 32,-7 63 80,1 0-80,6 4 0,0-4 40,0-63-40,0 60-32,3-6-80,4-7 8,2 0 120,-9-47-16,25 38-72,-15 3 112,21-15 8,-5-1-96,-26-25 48,31 0 32,1 6-16,6-6 24,0-3 8,-38 3-48,38-12 96,3-26-80,0-3 0,3 3-48,-44 38 32,44-45-40,-3-8 8,-6-10-96,-3-10 72,-32 73 56,28-79-32,0-3-40,-2 6 88,-14-6-64,-12 82 48,35-73-40,-25-9 80,21 9-56,-21 13 64,-10 60-48,25-53-48,-22 21 64,7 19 56,-4-12-88,-6 25 16,3-3 120,0-3-152,0 6 24,-3 0-8,0 0 16,0 6 0,-6 26 24,-3-4 8,-17 13 24,26-41-56,-6 51-16,-19 2-8,15 4 48,-15 6-8,25-63-16,-6 64-144,-1-4 176,1 3-16,0-3-32,6-60 16,0 63 56,0 0-16,0-3-80,0-3-64,0-57 104,0 44-216,0 0-360,0-9-208,0 0-264,0-35 1048,3 28-1217,0-18-311,0 15-464,0-25-417,-3 0 2409,3 6-2928,1-6-881,-1 0-3321,-3 0 7130</inkml:trace>
  <inkml:trace contextRef="#ctx0" brushRef="#br0" timeOffset="4556">6056 1760 8457,'0'0'0,"0"0"1153,0 0-1153,3-3 1112,4 0 64,2 3-232,1-3-184,-10 3-760,12-3 713,17 0-25,-20 3-88,23 0-24,-32 0-576,12 0 560,26 0-112,-9 0-16,-1-4-80,-28 4-352,32-3 248,-4 0 88,1-6-47,-4-1-33,-25 10-256,25-9 296,-12-20-88,21 20 32,-21-17-40,-13 26-200,32-12 184,-7-17-8,-16 20-56,20-20 16,-29 29-136,9-6 128,4-3-16,0-1 16,-4 4 32,-9 6-160,10-6 152,-7 2-24,0 4 32,-3 0-8,0 0-152,0 7 120,0-1 24,-6 22-64,-4-2-56,10-26-24,-25 31 64,18 1 0,-2 9 8,-19 3 48,28-44-120,-7 54 104,-2-4-40,-1 1 56,4-4-24,6-47-96,-6 54 104,6-3 72,0-4 40,0-3-15,0-44-201,3 38 248,6-6-16,1-4-136,-1-18 56,-9-10-152,26 25 120,-17-25-48,16 9 8,-12-9-32,-13 0-48,32 0 96,-7-3-32,10-28 40,-1 5-24,-34 26-80,38-31 16,3-7-32,-6-6 0,3-1 48,-38 45-32,38-53 40,0-4-8,3 3 32,0 7-88,-41 47 24,38-48-56,0 7 72,0 7-16,-29 24-296,-9 10 296,32-32-224,-20 23-40,20-23-32,-20 20 352,-12 12-56,29-32 64,-20 20-88,17-26 64,-23 12 0,-3 26-40,6-9-40,-3-4 192,-3 4-16,0-1-64,0 10-72,-9-3 120,-32 3 240,3 10-48,6 34 136,32-44-448,-28 31 496,-1 4-320,20 3 144,-19-3-168,28-35-152,-7 44 176,1 7-40,0-1-24,-1 1 24,7-51-136,0 53 88,0 4 72,0-3-160,0 3 40,0-57-40,0 47 16,7-3 0,2-6 40,16-6 48,-25-32-104,13 9 16,25 20-16,-29-29-472,23 6-112,-32-6 584,25 6-784,4 1-224,5-7 152,4 0-409,-38 0 1265,38 0-1528,3-3-632,0-7-857,-3-18-1704,-38 28 4721,32-13-7850,-32 13 7850</inkml:trace>
  <inkml:trace contextRef="#ctx0" brushRef="#br0" timeOffset="4557">6877 1315 9802,'0'0'0,"0"0"928,0 0-256,0 0-672,0-3 624,0 3-96,0 0-352,0 0-96,0 0-80,0 6 104,0 0-80,0 4-24,-6-1-328,6-9 328,-9 10-1080,-23-1-1097,23 17-3952,9-26 6129</inkml:trace>
  <inkml:trace contextRef="#ctx0" brushRef="#br0" timeOffset="4558">4274 1340 8777,'0'0'0,"-9"0"2201,9 0-2201,-9 0 216,-1 0-184,10 0-48,0 6-72,0-6 88,3 7-384,0 2-520,1 23-849,-4-23-3632,0-9 5385</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18:44.241"/>
    </inkml:context>
    <inkml:brush xml:id="br0">
      <inkml:brushProperty name="width" value="0.05" units="cm"/>
      <inkml:brushProperty name="height" value="0.05" units="cm"/>
    </inkml:brush>
  </inkml:definitions>
  <inkml:trace contextRef="#ctx0" brushRef="#br0">89 607 8265,'0'0'0,"0"0"1425,0 0-209,0 0 88,0 0-1304,3 6 1216,1 4-199,5 18-145,1-19-48,-10-9-824,9 32 840,4 0-96,12 2-88,-16 11-79,-9-45-577,10 44 568,3 6-24,-1 7 0,-2-3-96,-10-54-448,3 60 472,0-3-240,0-7 8,-3 1-56,0-51-184,0 50 40,0-2 160,0-10-160,-9 0 0,9-38-40,-10 31 72,1-5-136,-17-17 160,26 16-16,0-25-80,-9 0 40,-16 0-16,18 0-64,-18-9-16,25 9 56,-6-29 16,-20-2-32,20-13 48,-3-4 8,9 48-40,-29-57-16,29-9 176,-9-13-104,2-6-96,7 85 40,-6-89 0,0-9-16,6 7-24,0-1 96,0 92-56,0-88 0,6 15-160,7 10 104,12 9 0,-25 54 56,13-41 32,15 3-8,-3 13 40,-12 15-24,-13 10-40,38-9 32,-10-1 16,4 10 64,3 0-32,-35 0-80,34 29 120,-2-4 16,3 7-80,-4 12 9,-31-44-65,29 47 16,-1 1 104,-18 5-40,15 1-40,-25-54-40,3 51 56,3 6-136,-2-4 104,-4-9 112,0-44-136,0 51 16,-10-10-32,-18-9-8,18 2 24,10-34 0,-31 26 24,21-17 64,-28 20-64,13-29-136,25 0 112,-9 0 0,-26 0-80,25 0 80,-15-4 72,25 4-72,-6-9-56,-1-4 152,1-12-136,6 22 24,0 3 16,-6-13 40,6 4-112,0-1 88,3 1-56,-3 9 40,13-10-40,15 1 16,-3-4 48,4 4 16,-29 9-40,31-26-56,1 17 136,-1 0-144,4-4 40,-35 13 24,38-13 64,0 4-64,3-1 0,-3 1-16,-38 9 16,41-13 16,-3 1-32,0-1 48,0 0 48,-38 13-80,35-9 0,-1-4 24,-2 1 72,-1 2-24,-31 10-72,26-25 56,-14 15 0,17-18-32,-26 3-64,-3 25 40,9-26 40,-2 1-8,-4-3 64,-3-1-16,0 29-80,0-12 24,-10-29 176,-15 15-136,19 1 24,6 25-88,-10-13 8,-18-15-8,22 18-24,-4 1-8,10 9 32,-9-13 16,-1 4-128,1 9 128,-1 0-32,10 0 16,-25 9 48,25 23 0,-10-7 0,-15 10-8,25-35-40,-6 35 80,-4 9-48,1 0-72,-1 0 80,10-44-40,-6 48-16,0 2-24,6 1 112,0-1-72,0-50 0,3 51 40,6-7 56,1 4 56,15 2-104,-25-50-48,10 38 80,21-6-64,-2-7-56,2-19 96,-31-6-56,35 25 0,0-25 0,3-3-16,0-3 40,-38 6-24,41-13 104,3-15-80,-3 15 32,0-31-8,-41 44-48,41-32 24,-3-2 80,-6 2-48,-4 7-48,-28 25-8,25-32-8,-15 20 8,21-17-32,-21 20 104,-10 9-72,25-7 0,-15 4 200,2 3-48,-2 0-32,-10 0-120,12 32 184,1-23-168,-4 32 112,1-3 32,-10-38-160,9 41 16,1 4 96,-1 11-136,-6-5-40,-3-51 64,4 50 48,-1 4-96,0-6 128,-3 2-72,0-50-8,0 44 64,0-6-8,0 6 16,-6-6 48,6-38-120,-10 32-16,4 0 56,-4-23-80,1 16 64,9-25-24,-10 0 136,1-3-120,-1-10 144,-15-28-232,25 41 72,-6-28 8,-4-16-8,-18-7-56,22-6 56,6 57 0,-26-66-40,20 0 64,-3-10-112,-1-9 176,10 85-88,-6-89 0,-1-12-16,7 3 48,0 0-64,0 98 32,0-88-56,4 15 56,8 16 16,17 13-48,-29 44 32,9-32 16,23 23 0,-7-4 0,-12 7-16,-13 6 0,34 0 0,-8 0 24,-1 9 152,3 23-40,-28-32-136,29 32 208,-1 2-120,1 4 1,-4-3 31,-25-35-120,28 38 0,-2 0 40,-1 0-184,-12 3 112,-13-41 32,28 44-73,-22-6 129,4 0 33,-7 0-129,-3-38 40,3 35 56,-3-1-128,-9-8 104,-26-1-8,35-25-24,-29 6 80,-5 29 8,-1-26-16,-3 20-72,38-29 0,-35 0 0,-3 6-56,4-6 24,2 0 64,32 0-32,-25 6-32,15-6 32,-18 0-120,28 0 136,0 0-16,-6-3-72,6 0 112,0-6-24,0-1-32,0 10 16,3-31 208,9 21-264,17-18 56,-17 18-64,-12 10 64,38-35-40,-6 10-40,0-6 40,5-1 40,-37 32 0,38-38-193,7 0 161,-4 3-8,6-2-40,-47 37 80,38-32-40,3-3 200,-3 0-72,-7 4-8,-31 31-80,32-38 177,3-3-225,-7 3 16,1-3 80,-29 41-48,12-35 0,20 7 48,-23-1-80,17 4 64,-26 25-32,9-13 40,1-12-8,-1 22 40,-3 0-88,-6 3 16,7-3 32,-4 3 32,0 6 8,0 19 0,-3-25-72,3 29 0,-3 5 80,0 11-56,0 2 72,0-47-96,-6 51 88,0-1-88,-1 4-32,7 6-40,0-60 72,0 50 0,0 10-64,0-9 48,0 3 0,0-54 16,0 50-120,0 1-40,0-1-96,0-6-233,0-44 489,0 42-696,0-8-256,0-5-328,0-20-377,0-9 1657,0 29-2304,7-29-761,2 0-1128,1 6-4608,-10-6 8801,0 0 0</inkml:trace>
  <inkml:trace contextRef="#ctx0" brushRef="#br0" timeOffset="1">2051 629 8713,'0'0'0,"-6"0"2041,6 0-2041,-10 0 1160,1 0 40,9 0 25,0-10-337,0 10-888,6-9 784,7-1-72,15 4-40,-18 3-24,-10 3-648,34-3 552,-5 0-103,-4 0-25,7 3 88,-32 0-512,31 0 352,1-4 64,3 1-16,-1 0-24,-34 3-376,32-3 344,-4 0-24,1 0 8,-17-4-24,-12 7-304,35-3 248,-22 0-88,15 0 41,-15 0-161,-13 3-40,31-4 176,-21 1-24,18 0-72,-18 0 48,-10 3-128,12-3 80,-2 0 40,-1-1-32,-2 4-8,-7 0-80,3 0 80,0-3 48,-3 3-88,0 0 96,0 0-136,0 7 72,0-1-32,0 3-8,0 17-64,0-26 32,-6 28-24,-1 7 24,1 3 40,0 3-56,6-41 16,-7 47 72,1-9-72,6 0 32,0 6 88,0-44-120,0 35 72,0 9 16,0-3 24,0 0-112,0-41 0,3 38 184,0-12-248,4-1 184,2-19 16,-9-6-136,10 10-8,-1-4 264,16 0-320,-15-6 168,-10 0-104,13-6 24,15-7 40,-19-21 64,20 5-120,-29 29-8,9-38 104,20-6-64,-4-3 24,0-10-96,-25 57 32,26-54 112,-1-12 8,3-7 64,1 7-8,-29 66-176,25-67 104,7 14-32,-7 2-32,0 10 120,-25 41-160,13-35-24,18 10 64,-18 19-40,15-4 48,-28 10-48,10-9 72,15 6-56,-15-1 56,15 4-120,-25 0 48,9 10 80,1 22 16,15-4-16,-19-3 24,-6-25-104,10 29 24,-1-1-8,4 7 0,-3-10-32,-10-25 16,9 10 0,0 18-128,1-22 32,-4 4 56,-6-10 40,7 25 40,-1-25 56,-3 6 0,0 1 41,-3-7-137,0 0 56,0-7-8,-6-21-48,0 19-72,6 9 72,-10-13-16,-15-19 72,19 23-96,-23-26 56,29 35-16,-9-13-32,-20-15 16,20 19 48,-23-4 40,32 13-72,-9-10 32,-26 1 8,25 6-8,-18 3-32,28 0 0,-9 0-16,-17 6 16,17 26-40,-16-23 24,25-9 16,-7 41-16,-2-12-88,-20 2-1,23 4-39,6-35 144,-10 38-80,1 6 80,3-3-24,-1 7 184,7-48-160,0 41-48,0 0 96,0 0-48,0-6 32,0-35-32,0 44 56,4-13-40,5 4 145,4-7-266,-13-28 105,28 10-56,-18-1 40,24 1-56,-8-10 72,-26 0 0,28 0 24,0-10-64,1-18 24,-1-4 64,-28 32-48,26-37 56,-14-8-72,20-5 32,-20-1-64,-12 51 48,32-53-56,-23-4 72,23-3-16,-22 0 88,-10 60-88,12-57 56,1-3-23,-1 0 15,1 0-40,-13 60-8,13-60 80,-1 3-128,-2 13 64,2-1-72,-12 45 56,10-31-65,3 6 170,-4 12-73,-3 7 8,-6 6-40,7-4-8,-4 4-8,-3 0 40,0 10-8,0-10-16,0 35 48,0-4-96,0-2 64,-6 12 72,6-41-88,0 41 32,-7 9 120,7 4-128,0 6 24,0-60-48,0 57 64,0 6-80,0-3 32,3 0-8,-3-60-8,7 63 96,2-9-8,1-3 80,15-7-96,-25-44-72,9 35-224,20-7 40,-17 4-80,23-7 80,-35-25 184,32 0 32,3 6 56,2-6-40,8 0-64,-45 0 16,44-3 72,3-25-96,4-4 96,3-3-88,-54 35 16,53-38-16,-2-6 16,-4-3-104,-3-4 192,-44 51-88,35-57 32,-3-3 120,-20 0 24,17 0-208,-29 60 32,3-63 80,3 3-80,-3 6 40,-3 7 40,0 47-80,-9-35 16,-26 7-96,26 15 56,-32-15 64,41 28-40,-26-3-56,-5-1 56,-1 1 0,1 3 16,31 0-16,-29 29-32,4-4 104,15 10-24,-18-1-128,28-34 80,-6 41 112,-4 4-144,4 2 48,0 4 8,6-51-24,0 50-8,0 4-56,3 0-56,6-7 72,-9-47 48,25 51 32,-15-4 0,18-3 40,-2-3-88,-26-41 16,31 41-72,1-6 88,6 0-104,3-10 40,-41-25 48,44 9-168,3 26-216,1-28-17,-4-1-239,-44-6 640,41 0-872,-6 0-136,-7-3-344,-15-7-489,-13 10 1841,25-28-2600,-22 3-1169,1-4-6049,-4 29 9818</inkml:trace>
  <inkml:trace contextRef="#ctx0" brushRef="#br0" timeOffset="2">3119 0 8337,'0'0'0,"0"7"944,0 18-183,0-19 47,0-6-808,3 29 680,6-29-320,1 6-208,2 3-80,-12-9-72,26 29-80,-17-23-856,20 23-1329,-17-29-3592,-12 0 5857,0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18:45.188"/>
    </inkml:context>
    <inkml:brush xml:id="br0">
      <inkml:brushProperty name="width" value="0.05" units="cm"/>
      <inkml:brushProperty name="height" value="0.05" units="cm"/>
    </inkml:brush>
  </inkml:definitions>
  <inkml:trace contextRef="#ctx0" brushRef="#br0">4186 54 8617,'0'0'0,"0"-6"1953,-9-4-1321,9 10-632,-10-13 536,1-12 88,-1 25 80,-15 0-160,25 0-544,-6 0 368,-23 6-55,4-6 119,0 7 216,25-7-648,-32 0 784,-3 6-16,-3 0 16,-3-6-56,41 0-728,-47 10 665,0-4-33,-7 1-144,-6-1-120,60-6-368,-67 6 304,-5 0-8,-7 1-64,-3 2-56,82-9-176,-89 10 160,4-1-80,0 1 64,-1-4 0,86-6-144,-88 9 184,0 1-64,-1-4 8,-3 4-8,92-10-120,-88 6 56,-4 4 48,1-4-88,-4 3 48,95-9-64,-98 32 40,0-26 72,0 26 8,0-23-72,98-9-48,-101 26 0,3-20-40,0 19 40,-3-19 32,101-6-32,-104 26 80,3-20-40,3 4-56,6-1 32,92-9-16,-82 9 16,3 1-16,10-1 49,6-2-90,63-7 41,-57 6-80,9 0-24,1 1-88,6-1 8,41-6 184,-38 0-272,6 6-64,4-6-176,19 0-160,9 0 672,-29 0-952,29 0-304,-6 0-321,6 0-367,0 0 1944,0 0-2161,6-3-279,23 0-137,-4 0-3064,-25 3 5641</inkml:trace>
  <inkml:trace contextRef="#ctx0" brushRef="#br0" timeOffset="462">411 25 7073,'0'0'0,"-25"7"1504,15 18-279,10-25-1225,-44 9 1080,16 23-80,-4-26-128,-3 23-96,35-29-776,-31 9 681,-4 26-57,4-10 24,-1-15-48,32-10-600,-28 38 536,18-13-112,-25 0-24,29 0-48,6-25-352,-10 10 376,1 25-16,0-26-31,9 26-25,0-35-304,0 9 280,3 26-16,9-25 8,20 21 0,-32-31-272,13 29 208,28-4 40,-10-16-104,10 29 24,-41-38-168,45 10 128,2 28-104,3-10 80,1-18-104,-51-10 0,54 37 0,-1-30-16,1 21-152,3-28-304,-57 0 472,63 10-1024,-3-4-681,6-6-935,7 0-1273,-73 0 3913,79-3-7634,-79 3 7634</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18:46.820"/>
    </inkml:context>
    <inkml:brush xml:id="br0">
      <inkml:brushProperty name="width" value="0.05" units="cm"/>
      <inkml:brushProperty name="height" value="0.05" units="cm"/>
    </inkml:brush>
  </inkml:definitions>
  <inkml:trace contextRef="#ctx0" brushRef="#br0">496 825 9506,'0'0'0,"-31"-3"2264,5 3-1424,-2-3 16,28 3-856,-6 0 1073,-1 0 55,7 0-152,0 0-296,0 0-680,7 0 520,21 0 64,4 0 161,6 6 79,-38-6-824,44 0 832,3 0-152,13 0-160,3 0-56,-63 0-464,70 0 408,2 0-40,4 0-111,3 0-57,-79 0-200,76 0 128,3-3-48,0-6-8,0-1-32,-79 10-40,79-12 24,-3-1-80,-7-12-104,-2 15-288,-67 10 448,56-28-793,-5 18-479,-10-21-520,-6 21-545,-35 10 2337,28-9-3104,-2-1-873,-17 1-3057,-9 9 7034</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18:53.538"/>
    </inkml:context>
    <inkml:brush xml:id="br0">
      <inkml:brushProperty name="width" value="0.05" units="cm"/>
      <inkml:brushProperty name="height" value="0.05" units="cm"/>
    </inkml:brush>
  </inkml:definitions>
  <inkml:trace contextRef="#ctx0" brushRef="#br0">0 361 6001,'0'0'0,"0"0"0,2-5 920,3-11-280,1 1-48,-1 1 48,-5 14-640,4 15 769,-1-30 111,1 10-8,1-9 40,1 6-56,-1-6-32,2 9 9,0-1-17,-7 6-816,8-7 808,-1 2 48,0 1-48,0 2 9,-7 2-817,7 0 760,-1 0-56,1 6-48,-2 13-64,-5-19-592,7 15 536,1 5-56,6 5-56,-10 3-88,-4-28-336,7 34 313,7 2-41,-9 4-64,12-1 8,-17-39-216,5 40 168,13 1-40,-13-7 40,15 2-112,-20-36-56,7 29 56,11-4-16,-12 0-16,10-7-8,-16-18-16,5 18 16,11-15-16,-12 12 0,1-15 16,-5 0-16,6 0 40,-1 0-16,0-6-80,-1-11 104,-4 17-48,5-17 40,-1-6 16,-2-7 96,1-6-168,-3 36 16,2-40 32,0-6-48,0-3-8,1-3 32,-3 52-8,6-56-80,1 6 80,9 3 16,-9 3-8,-7 44-8,18-38 0,-2 4-24,2 3-72,0 4 96,-18 27 0,18-18 64,-2 2-72,2 9 16,0 2-16,-18 5 8,18-6-48,2 6 80,0 0-48,-1 6 32,-19-6-16,22 16-32,-4-11-24,3 15 168,-1-6-152,-20-14 40,20 17-56,0-12 40,-1 18-64,-1-17 64,-18-6 16,20 18-56,-2-15 32,-2 3-80,0-1 8,-16-5 96,7 4-16,11-4-88,-10 0-48,9-2 24,-17 2 128,6-7-176,8-11 24,-10 3-40,1-3 72,-5 18 120,4-21-128,-2-1 32,-1-3 184,-1 2-120,0 23 32,0-20-40,0-1 56,-3 3-169,-1 3 153,4 15 0,-3-5 56,-3-2-15,1 5 15,-1 2 0,6 0-56,-14 0-32,11 5-24,-1 17 56,-1-4-48,5-18 48,-15 23-73,15 4 89,-3 5-56,-1 4 56,4-36-16,-4 40 89,4-1-33,0 2 136,0 1-96,0-42-96,2 41 120,4 2-24,-1-2-96,9 2 32,-14-43-32,6 42-32,12-3 32,-11-5-16,14-5 32,-21-29-16,17 27 72,0-7-72,1-4 24,0-11 8,-18-5-32,22 5-32,-1-5 32,5 0-56,-3-5 16,-23 5 40,23-21 32,-1-3 48,-3-4-24,-1-8 8,-18 36-64</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18:56.742"/>
    </inkml:context>
    <inkml:brush xml:id="br0">
      <inkml:brushProperty name="width" value="0.05" units="cm"/>
      <inkml:brushProperty name="height" value="0.05" units="cm"/>
    </inkml:brush>
  </inkml:definitions>
  <inkml:trace contextRef="#ctx0" brushRef="#br0">655 546 10738,'0'0'0,"0"-4"792,2-3-656,0-9 0,0 11 104,-1-1 96,1-10 40,-2 16-376,0 15 336,0-31-16,0 10 40,0-10 97,0 11 103,0 0 80,0-10 16,-5 12-16,5 3-640,-6-6 600,1 1-104,-11-1-24,11 1-72,5 5-400,-18-5 313,3-1-41,-1 4-80,-2 2-56,18 0-136,-20 0 168,1 6-56,-3 10 0,-1-11-56,23-5-56,-24 24-8,1-3 104,0 6-72,1 4 56,22-31-80,-19 34 72,1 3-16,1 1 16,3 2-48,14-40-24,-5 41 40,-15-2-80,16 1 56,-1 1 24,5-41-40,-5 38 8,1-1-56,4-1 24,0-2-16,0-34 40,2 33 0,3-6 64,1-2-56,8-7 8,-14-18-16,5 18-24,11-4 72,-8-9-72,11 12-16,-19-17 40,15 0-32,4 0-48,1 0 16,4-6 88,-24 6-24,21-18-32,2-1-96,-1-3 104,-1-5-80,-21 27 104,22-32-24,-2-2 16,-2-6 8,0 1 0,-18 39 0,16-43-40,-2 1 40,-7 5-48,11-1 56,-18 38-8,6-34 0,1 0 48,7 3 8,-12 3-80,-2 28 24,5-27 48,-1 2 48,0 5-56,-1 2 48,-3 18-88,6-7 128,-3 1 32,3-1 112,8 5 8,-14 2-280,5 0 360,10 6 16,-1 13-32,2-2 64,-16-17-408,18 21 336,2 2-120,1 6 81,1 0-81,-22-29-216,23 34 200,1 2-32,-1 0-96,0 0 8,-23-36-80,25 36 64,-1-1 8,-3 3-48,-1 0-72,-20-38 48,20 32-56,-1-3-112,-1-6-24,2 0-144,-20-23 336,18 22-745,-2-2-375,0-15-536,-1 10-545,-15-15 2201,14 0-2776,0 0-905,1-2-3929,-15 2 7610</inkml:trace>
  <inkml:trace contextRef="#ctx0" brushRef="#br0" timeOffset="394">47 1 14667,'0'0'0,"0"0"0,-14 3 1256,-1 3-2208,1 8-417,14-10 113,0-4 1256,0 3-872,2 3-528,-8-10-4578,6 4 5978</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8T01:19:05.776"/>
    </inkml:context>
    <inkml:brush xml:id="br0">
      <inkml:brushProperty name="width" value="0.05" units="cm"/>
      <inkml:brushProperty name="height" value="0.05" units="cm"/>
    </inkml:brush>
  </inkml:definitions>
  <inkml:trace contextRef="#ctx0" brushRef="#br0">537 548 6505,'0'0'0,"-4"-2"1120,1 1-680,-3-1 112,6 2-552,-14-5 785,14-1 135,0 1-72,0-10-184,0 15-664,0-5 472,0-9 40,0 8 24,-4-8 32,4 14-568,-3-5 561,-3-12-89,1 12 40,0-2-32,5 7-480,-16-15 552,10 12-72,-10-3-32,11-1-24,5 7-424,-22-5 272,6 3 64,0 0-104,-2 2-55,18 0-177,-20 0 208,0 0-72,1 6-40,-3 8 40,22-14-136,-21 5 64,-3 13 48,-3-1 0,0 2 0,27-19-112,-27 25 176,1 6 8,0 5 56,3 3 16,23-39-256,-21 40 256,1 3-24,4 0 0,10 0-56,6-43-176,-16 47 136,13-3-8,-1 0-24,0-3 16,4-41-120,0 36 80,2-4-16,4-3-24,13-2-104,-19-27 64,16 23 72,4-3-112,5-2 72,2-2-8,-27-16-24,31 5-88,5 1 8,1-1-136,3-5-56,-40 0 272,43-2-416,-2-3-144,2-13-320,0 3-249,-43 15 1129,47-16-1488,0-3-360,1 1-553,1 0-815,-49 18 3216,48-22-6570,-48 22 6570</inkml:trace>
  <inkml:trace contextRef="#ctx0" brushRef="#br0" timeOffset="2395">1558 66 9498,'0'0'0,"0"-6"640,0-8-48,0 7 120,-4-8 96,1 12-104,-1-3-208,4 6-496,-3-5 440,-3 1-15,-8 1 55,10 1-16,-10 2-56,9 0-40,-13 0-96,3 14 8,-3-10 8,-1 16-32,-6-2 40,-2 0-16,27-18-280,-31 23 248,1 0 88,-1 4-8,-1 4-39,-1-1-9,1 4-104,-2 2-48,2 2 72,32-38-200,-34 39 240,1 3 24,5 2 8,1 1-40,27-45-232,-22 47 192,2 1 8,3-1-40,11 1 8,6-48-168,-18 47 168,15-2-64,-1 2-56,0-1 16,4-46-64,0 45-8,0-5 16,6-3 32,8-6-80,-14-31 40,16 27 32,2 0 0,4-6-16,1-1 8,-23-20-24,25 18 0,4-2-48,0-11 24,1 12-48,-30-17 72,32 0-24,1 3-16,-1-3-8,0 0 48,-32 0 0,35-5-16,-3-11-8,4 1 8,-2-3-8,-34 18 24,34-18-16,0-1 8,-2-1-8,-3 2 16,-29 18 0,29-22 16,-2 3-32,-2-1 16,-4 2 16,-21 18-16,20-18-24,-2 2 24,-4-2 104,1 4-136,-15 14 32,5-17-8,11 12 16,-14-11-96,3 9 112,-5 7-24,4-15 96,-2 10-32,0-2-24,-2 1 8,0 6-48,0-5-16,-15 0 48,12-1 32,-12 3 40,15 3-104,-5-6 120,-17 5-56,8-1 24,-2 2-96,16 0 8,-16 0 40,0 0-32,-1 0-32,1 0 40,16 0-16,-14 3-16,0 1-24,-1 0 32,10-1 8,5-3 0,-16 4-80,12-1 8,-10 1 0,10-1-8,4-3 80,-5 0-56,-1 0 48,1 0-96,1 0 0,4 0 104,-3 0-160,3 0-136,-4 0-136,4 0-240,0 0 672,0-1-832,0-1-241,0 0-191,0-3-312,0 5 1576,0-6-1953,2 1-655,-2-15-4042,0 20 6650</inkml:trace>
  <inkml:trace contextRef="#ctx0" brushRef="#br0" timeOffset="2396">1960 292 10386,'0'0'0,"0"-15"2920,-5 8-2360,5 7-560,-4-20 409,0 15 167,4 3 96,0 2-56,0 0-616,0 6 424,0 13-144,0 1-8,0 7 80,0-27-352,0 34 360,0 7 32,0 6-32,-3 5-71,3-52-289,-4 56 344,1 1-32,-1 4-16,1 2 24,3-63-320,-6 61 264,3 2 16,-3-8 64,3-3-72,3-52-272,-4 45 224,4-5-32,0-4-72,0-6-16,0-30-104,0 27 80,0-4-32,0-5-48,0-12 16,0-6-16,2 5-40,3-1 0,1-6-16,-1-16 32,-5 18 24,14-22-40,-8-6 16,1-8 32,9-5-80,-16 41 72,7-49 8,11-8-32,-11-4-16,13-8 0,-20 69 40,14-68-72,3-2 56,-1-1-48,0 4 176,-16 67-112,18-70 40,-4 11-64,2 5 104,0 7-136,-16 47 56,15-41 32,-1 3 40,-7 4-56,11 9 0,-18 25-16,7-19 24,10 11 56,-12 3 0,9 1 48,-14 4-128,4 0 200,1 17-32,1 6 88,1 7-48,-7-30-208,5 40 208,2 8-24,-1 6-47,1 5 71,-7-59-208,14 58 120,-10 5 32,10-2 0,-8-4-56,-6-57-96,14 57 176,-7-3-8,9-2 8,-1-3-32,-15-49-144,7 45 24,14-6-8,-6-5-16,-1-3 32,-14-31-32,15 23 40,-1-3 40,2-15-104,-2 1-16,-14-6 40,17 0 0,-1-2-88,2-14 128,1-4-24,-19 20-16,18-29-40,0-12 8,0-6-24,0-7-8,-18 54 64,20-57-56,-2 1 0,-2-5-32,0 0-32,-16 61 120,15-61 0,-1 6-32,-7 4 104,13 5-32,-20 46-40,7-42 32,11 7-8,-11 2-40,11 10 72,-18 23-56,5-18-8,10 13 16,-10 1 24,1 4 8,-6 0-40,5 16 72,-1 6-8,-1 6-48,3 8-32,-6-36 16,3 43-40,1 4 40,-1 3 16,-1 6-32,-2-56 16,4 54 16,-1-2-72,-1 0 16,3-2-56,-5-50 96,4 50-200,1-1-104,-1-4-216,1-6-273,-5-39 793,8 38-1160,6-6-376,-9-5-441,10-4-551,-15-23 2528,5 17-3601,13-12-4353,-18-5 7954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3" name="Google Shape;8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a:extLst>
            <a:ext uri="{FF2B5EF4-FFF2-40B4-BE49-F238E27FC236}">
              <a16:creationId xmlns:a16="http://schemas.microsoft.com/office/drawing/2014/main" id="{8B1CBECB-32DF-6589-6C97-CAC6F1FACF2D}"/>
            </a:ext>
          </a:extLst>
        </p:cNvPr>
        <p:cNvGrpSpPr/>
        <p:nvPr/>
      </p:nvGrpSpPr>
      <p:grpSpPr>
        <a:xfrm>
          <a:off x="0" y="0"/>
          <a:ext cx="0" cy="0"/>
          <a:chOff x="0" y="0"/>
          <a:chExt cx="0" cy="0"/>
        </a:xfrm>
      </p:grpSpPr>
      <p:sp>
        <p:nvSpPr>
          <p:cNvPr id="118" name="Google Shape;118;p4:notes">
            <a:extLst>
              <a:ext uri="{FF2B5EF4-FFF2-40B4-BE49-F238E27FC236}">
                <a16:creationId xmlns:a16="http://schemas.microsoft.com/office/drawing/2014/main" id="{D38207A5-48B8-F505-2BC0-1DD1C0CCF5E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19" name="Google Shape;119;p4:notes">
            <a:extLst>
              <a:ext uri="{FF2B5EF4-FFF2-40B4-BE49-F238E27FC236}">
                <a16:creationId xmlns:a16="http://schemas.microsoft.com/office/drawing/2014/main" id="{855DE3B5-4809-2715-8391-FF6A9C1F679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13075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a:extLst>
            <a:ext uri="{FF2B5EF4-FFF2-40B4-BE49-F238E27FC236}">
              <a16:creationId xmlns:a16="http://schemas.microsoft.com/office/drawing/2014/main" id="{4212DFAB-3F9B-5137-5477-1240DD0F07B4}"/>
            </a:ext>
          </a:extLst>
        </p:cNvPr>
        <p:cNvGrpSpPr/>
        <p:nvPr/>
      </p:nvGrpSpPr>
      <p:grpSpPr>
        <a:xfrm>
          <a:off x="0" y="0"/>
          <a:ext cx="0" cy="0"/>
          <a:chOff x="0" y="0"/>
          <a:chExt cx="0" cy="0"/>
        </a:xfrm>
      </p:grpSpPr>
      <p:sp>
        <p:nvSpPr>
          <p:cNvPr id="118" name="Google Shape;118;p4:notes">
            <a:extLst>
              <a:ext uri="{FF2B5EF4-FFF2-40B4-BE49-F238E27FC236}">
                <a16:creationId xmlns:a16="http://schemas.microsoft.com/office/drawing/2014/main" id="{50F906A7-7A76-20EA-5E31-0F6F88AB6FA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19" name="Google Shape;119;p4:notes">
            <a:extLst>
              <a:ext uri="{FF2B5EF4-FFF2-40B4-BE49-F238E27FC236}">
                <a16:creationId xmlns:a16="http://schemas.microsoft.com/office/drawing/2014/main" id="{528719AE-E260-B0B9-60F8-BAB29FEEA8D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00666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a:extLst>
            <a:ext uri="{FF2B5EF4-FFF2-40B4-BE49-F238E27FC236}">
              <a16:creationId xmlns:a16="http://schemas.microsoft.com/office/drawing/2014/main" id="{6FC3DF54-84CF-FA54-B2F0-50913FD2B902}"/>
            </a:ext>
          </a:extLst>
        </p:cNvPr>
        <p:cNvGrpSpPr/>
        <p:nvPr/>
      </p:nvGrpSpPr>
      <p:grpSpPr>
        <a:xfrm>
          <a:off x="0" y="0"/>
          <a:ext cx="0" cy="0"/>
          <a:chOff x="0" y="0"/>
          <a:chExt cx="0" cy="0"/>
        </a:xfrm>
      </p:grpSpPr>
      <p:sp>
        <p:nvSpPr>
          <p:cNvPr id="118" name="Google Shape;118;p4:notes">
            <a:extLst>
              <a:ext uri="{FF2B5EF4-FFF2-40B4-BE49-F238E27FC236}">
                <a16:creationId xmlns:a16="http://schemas.microsoft.com/office/drawing/2014/main" id="{7AB70D58-348A-9F09-C1C0-A0512CD65D8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19" name="Google Shape;119;p4:notes">
            <a:extLst>
              <a:ext uri="{FF2B5EF4-FFF2-40B4-BE49-F238E27FC236}">
                <a16:creationId xmlns:a16="http://schemas.microsoft.com/office/drawing/2014/main" id="{B131281C-7162-B90A-C10A-74E79229FB4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35376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a:extLst>
            <a:ext uri="{FF2B5EF4-FFF2-40B4-BE49-F238E27FC236}">
              <a16:creationId xmlns:a16="http://schemas.microsoft.com/office/drawing/2014/main" id="{7B1FC592-6CC9-4F8D-0E49-3E71726E5B78}"/>
            </a:ext>
          </a:extLst>
        </p:cNvPr>
        <p:cNvGrpSpPr/>
        <p:nvPr/>
      </p:nvGrpSpPr>
      <p:grpSpPr>
        <a:xfrm>
          <a:off x="0" y="0"/>
          <a:ext cx="0" cy="0"/>
          <a:chOff x="0" y="0"/>
          <a:chExt cx="0" cy="0"/>
        </a:xfrm>
      </p:grpSpPr>
      <p:sp>
        <p:nvSpPr>
          <p:cNvPr id="125" name="Google Shape;125;p5:notes">
            <a:extLst>
              <a:ext uri="{FF2B5EF4-FFF2-40B4-BE49-F238E27FC236}">
                <a16:creationId xmlns:a16="http://schemas.microsoft.com/office/drawing/2014/main" id="{06977244-5F1D-84AB-6A4A-300198327D4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6" name="Google Shape;126;p5:notes">
            <a:extLst>
              <a:ext uri="{FF2B5EF4-FFF2-40B4-BE49-F238E27FC236}">
                <a16:creationId xmlns:a16="http://schemas.microsoft.com/office/drawing/2014/main" id="{3A0A68CA-AA83-25C9-A988-DD690BA425E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13023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a:extLst>
            <a:ext uri="{FF2B5EF4-FFF2-40B4-BE49-F238E27FC236}">
              <a16:creationId xmlns:a16="http://schemas.microsoft.com/office/drawing/2014/main" id="{16D12C5A-23CC-BF12-0E6C-4B3F069CBEF9}"/>
            </a:ext>
          </a:extLst>
        </p:cNvPr>
        <p:cNvGrpSpPr/>
        <p:nvPr/>
      </p:nvGrpSpPr>
      <p:grpSpPr>
        <a:xfrm>
          <a:off x="0" y="0"/>
          <a:ext cx="0" cy="0"/>
          <a:chOff x="0" y="0"/>
          <a:chExt cx="0" cy="0"/>
        </a:xfrm>
      </p:grpSpPr>
      <p:sp>
        <p:nvSpPr>
          <p:cNvPr id="118" name="Google Shape;118;p4:notes">
            <a:extLst>
              <a:ext uri="{FF2B5EF4-FFF2-40B4-BE49-F238E27FC236}">
                <a16:creationId xmlns:a16="http://schemas.microsoft.com/office/drawing/2014/main" id="{E15ADB1B-58A8-76F5-049F-EAB657670C2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19" name="Google Shape;119;p4:notes">
            <a:extLst>
              <a:ext uri="{FF2B5EF4-FFF2-40B4-BE49-F238E27FC236}">
                <a16:creationId xmlns:a16="http://schemas.microsoft.com/office/drawing/2014/main" id="{4D6CCAEA-8169-5209-1234-196F467EE52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96321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a:extLst>
            <a:ext uri="{FF2B5EF4-FFF2-40B4-BE49-F238E27FC236}">
              <a16:creationId xmlns:a16="http://schemas.microsoft.com/office/drawing/2014/main" id="{A88C30E4-47B7-C7B3-4E30-D0D5E4C51493}"/>
            </a:ext>
          </a:extLst>
        </p:cNvPr>
        <p:cNvGrpSpPr/>
        <p:nvPr/>
      </p:nvGrpSpPr>
      <p:grpSpPr>
        <a:xfrm>
          <a:off x="0" y="0"/>
          <a:ext cx="0" cy="0"/>
          <a:chOff x="0" y="0"/>
          <a:chExt cx="0" cy="0"/>
        </a:xfrm>
      </p:grpSpPr>
      <p:sp>
        <p:nvSpPr>
          <p:cNvPr id="118" name="Google Shape;118;p4:notes">
            <a:extLst>
              <a:ext uri="{FF2B5EF4-FFF2-40B4-BE49-F238E27FC236}">
                <a16:creationId xmlns:a16="http://schemas.microsoft.com/office/drawing/2014/main" id="{E4A46512-DAD7-2731-E337-EADC6BE3572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19" name="Google Shape;119;p4:notes">
            <a:extLst>
              <a:ext uri="{FF2B5EF4-FFF2-40B4-BE49-F238E27FC236}">
                <a16:creationId xmlns:a16="http://schemas.microsoft.com/office/drawing/2014/main" id="{7EBF7FFF-4CA8-89EF-A38D-1A4FB24FAA8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11124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a:extLst>
            <a:ext uri="{FF2B5EF4-FFF2-40B4-BE49-F238E27FC236}">
              <a16:creationId xmlns:a16="http://schemas.microsoft.com/office/drawing/2014/main" id="{C831107C-065A-10BD-97D3-3A5D7DCD2360}"/>
            </a:ext>
          </a:extLst>
        </p:cNvPr>
        <p:cNvGrpSpPr/>
        <p:nvPr/>
      </p:nvGrpSpPr>
      <p:grpSpPr>
        <a:xfrm>
          <a:off x="0" y="0"/>
          <a:ext cx="0" cy="0"/>
          <a:chOff x="0" y="0"/>
          <a:chExt cx="0" cy="0"/>
        </a:xfrm>
      </p:grpSpPr>
      <p:sp>
        <p:nvSpPr>
          <p:cNvPr id="118" name="Google Shape;118;p4:notes">
            <a:extLst>
              <a:ext uri="{FF2B5EF4-FFF2-40B4-BE49-F238E27FC236}">
                <a16:creationId xmlns:a16="http://schemas.microsoft.com/office/drawing/2014/main" id="{F9D71C16-04CD-D1E3-13EA-2D3329E9AE0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19" name="Google Shape;119;p4:notes">
            <a:extLst>
              <a:ext uri="{FF2B5EF4-FFF2-40B4-BE49-F238E27FC236}">
                <a16:creationId xmlns:a16="http://schemas.microsoft.com/office/drawing/2014/main" id="{5DC758F4-7C8E-5EB2-D066-5216540D9E9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265330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a:extLst>
            <a:ext uri="{FF2B5EF4-FFF2-40B4-BE49-F238E27FC236}">
              <a16:creationId xmlns:a16="http://schemas.microsoft.com/office/drawing/2014/main" id="{82D64D7D-D47F-72C1-E278-A1979BB582AB}"/>
            </a:ext>
          </a:extLst>
        </p:cNvPr>
        <p:cNvGrpSpPr/>
        <p:nvPr/>
      </p:nvGrpSpPr>
      <p:grpSpPr>
        <a:xfrm>
          <a:off x="0" y="0"/>
          <a:ext cx="0" cy="0"/>
          <a:chOff x="0" y="0"/>
          <a:chExt cx="0" cy="0"/>
        </a:xfrm>
      </p:grpSpPr>
      <p:sp>
        <p:nvSpPr>
          <p:cNvPr id="118" name="Google Shape;118;p4:notes">
            <a:extLst>
              <a:ext uri="{FF2B5EF4-FFF2-40B4-BE49-F238E27FC236}">
                <a16:creationId xmlns:a16="http://schemas.microsoft.com/office/drawing/2014/main" id="{D05520D6-3FF8-FABA-858F-FADD76E5619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19" name="Google Shape;119;p4:notes">
            <a:extLst>
              <a:ext uri="{FF2B5EF4-FFF2-40B4-BE49-F238E27FC236}">
                <a16:creationId xmlns:a16="http://schemas.microsoft.com/office/drawing/2014/main" id="{3E39CEC9-CD27-661E-E21D-9E1A4A81EE6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75063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0" name="Google Shape;14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8" name="Google Shape;14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6" name="Google Shape;12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a:extLst>
            <a:ext uri="{FF2B5EF4-FFF2-40B4-BE49-F238E27FC236}">
              <a16:creationId xmlns:a16="http://schemas.microsoft.com/office/drawing/2014/main" id="{2BC94120-83CC-F2AA-508C-B090A5D5161F}"/>
            </a:ext>
          </a:extLst>
        </p:cNvPr>
        <p:cNvGrpSpPr/>
        <p:nvPr/>
      </p:nvGrpSpPr>
      <p:grpSpPr>
        <a:xfrm>
          <a:off x="0" y="0"/>
          <a:ext cx="0" cy="0"/>
          <a:chOff x="0" y="0"/>
          <a:chExt cx="0" cy="0"/>
        </a:xfrm>
      </p:grpSpPr>
      <p:sp>
        <p:nvSpPr>
          <p:cNvPr id="139" name="Google Shape;139;p6:notes">
            <a:extLst>
              <a:ext uri="{FF2B5EF4-FFF2-40B4-BE49-F238E27FC236}">
                <a16:creationId xmlns:a16="http://schemas.microsoft.com/office/drawing/2014/main" id="{CBE23D6D-DE6B-AF4F-BA7C-766A4D14F19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0" name="Google Shape;140;p6:notes">
            <a:extLst>
              <a:ext uri="{FF2B5EF4-FFF2-40B4-BE49-F238E27FC236}">
                <a16:creationId xmlns:a16="http://schemas.microsoft.com/office/drawing/2014/main" id="{4327919C-FFA6-5C44-EF86-36D4A66E669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421554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a:extLst>
            <a:ext uri="{FF2B5EF4-FFF2-40B4-BE49-F238E27FC236}">
              <a16:creationId xmlns:a16="http://schemas.microsoft.com/office/drawing/2014/main" id="{EE6905DD-DDB2-CF59-B979-E8921FAC1E13}"/>
            </a:ext>
          </a:extLst>
        </p:cNvPr>
        <p:cNvGrpSpPr/>
        <p:nvPr/>
      </p:nvGrpSpPr>
      <p:grpSpPr>
        <a:xfrm>
          <a:off x="0" y="0"/>
          <a:ext cx="0" cy="0"/>
          <a:chOff x="0" y="0"/>
          <a:chExt cx="0" cy="0"/>
        </a:xfrm>
      </p:grpSpPr>
      <p:sp>
        <p:nvSpPr>
          <p:cNvPr id="147" name="Google Shape;147;p7:notes">
            <a:extLst>
              <a:ext uri="{FF2B5EF4-FFF2-40B4-BE49-F238E27FC236}">
                <a16:creationId xmlns:a16="http://schemas.microsoft.com/office/drawing/2014/main" id="{49DF0929-3B85-6D92-DA0E-54E4B7D409E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8" name="Google Shape;148;p7:notes">
            <a:extLst>
              <a:ext uri="{FF2B5EF4-FFF2-40B4-BE49-F238E27FC236}">
                <a16:creationId xmlns:a16="http://schemas.microsoft.com/office/drawing/2014/main" id="{BC52DCFC-7611-C7BD-EF47-5CD0C029893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396367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a:extLst>
            <a:ext uri="{FF2B5EF4-FFF2-40B4-BE49-F238E27FC236}">
              <a16:creationId xmlns:a16="http://schemas.microsoft.com/office/drawing/2014/main" id="{95F3650A-A92A-9DB6-59D1-7DCA37ED5B6B}"/>
            </a:ext>
          </a:extLst>
        </p:cNvPr>
        <p:cNvGrpSpPr/>
        <p:nvPr/>
      </p:nvGrpSpPr>
      <p:grpSpPr>
        <a:xfrm>
          <a:off x="0" y="0"/>
          <a:ext cx="0" cy="0"/>
          <a:chOff x="0" y="0"/>
          <a:chExt cx="0" cy="0"/>
        </a:xfrm>
      </p:grpSpPr>
      <p:sp>
        <p:nvSpPr>
          <p:cNvPr id="139" name="Google Shape;139;p6:notes">
            <a:extLst>
              <a:ext uri="{FF2B5EF4-FFF2-40B4-BE49-F238E27FC236}">
                <a16:creationId xmlns:a16="http://schemas.microsoft.com/office/drawing/2014/main" id="{851FDAA3-D1F8-60E0-FBB6-DA3A4620305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0" name="Google Shape;140;p6:notes">
            <a:extLst>
              <a:ext uri="{FF2B5EF4-FFF2-40B4-BE49-F238E27FC236}">
                <a16:creationId xmlns:a16="http://schemas.microsoft.com/office/drawing/2014/main" id="{6AF914D5-A791-D6E2-4B28-6C824F1F770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661820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a:extLst>
            <a:ext uri="{FF2B5EF4-FFF2-40B4-BE49-F238E27FC236}">
              <a16:creationId xmlns:a16="http://schemas.microsoft.com/office/drawing/2014/main" id="{9908E260-AF62-BD58-56F4-F565A6800F32}"/>
            </a:ext>
          </a:extLst>
        </p:cNvPr>
        <p:cNvGrpSpPr/>
        <p:nvPr/>
      </p:nvGrpSpPr>
      <p:grpSpPr>
        <a:xfrm>
          <a:off x="0" y="0"/>
          <a:ext cx="0" cy="0"/>
          <a:chOff x="0" y="0"/>
          <a:chExt cx="0" cy="0"/>
        </a:xfrm>
      </p:grpSpPr>
      <p:sp>
        <p:nvSpPr>
          <p:cNvPr id="147" name="Google Shape;147;p7:notes">
            <a:extLst>
              <a:ext uri="{FF2B5EF4-FFF2-40B4-BE49-F238E27FC236}">
                <a16:creationId xmlns:a16="http://schemas.microsoft.com/office/drawing/2014/main" id="{D1E789E3-B382-83C6-6DD7-D50D4E02B2A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8" name="Google Shape;148;p7:notes">
            <a:extLst>
              <a:ext uri="{FF2B5EF4-FFF2-40B4-BE49-F238E27FC236}">
                <a16:creationId xmlns:a16="http://schemas.microsoft.com/office/drawing/2014/main" id="{437F1BC6-21F7-A4C4-4C44-5C77BAB5185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119006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3" name="Google Shape;8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a:extLst>
            <a:ext uri="{FF2B5EF4-FFF2-40B4-BE49-F238E27FC236}">
              <a16:creationId xmlns:a16="http://schemas.microsoft.com/office/drawing/2014/main" id="{68226955-308C-89A9-19D2-BDC31B3DA840}"/>
            </a:ext>
          </a:extLst>
        </p:cNvPr>
        <p:cNvGrpSpPr/>
        <p:nvPr/>
      </p:nvGrpSpPr>
      <p:grpSpPr>
        <a:xfrm>
          <a:off x="0" y="0"/>
          <a:ext cx="0" cy="0"/>
          <a:chOff x="0" y="0"/>
          <a:chExt cx="0" cy="0"/>
        </a:xfrm>
      </p:grpSpPr>
      <p:sp>
        <p:nvSpPr>
          <p:cNvPr id="125" name="Google Shape;125;p5:notes">
            <a:extLst>
              <a:ext uri="{FF2B5EF4-FFF2-40B4-BE49-F238E27FC236}">
                <a16:creationId xmlns:a16="http://schemas.microsoft.com/office/drawing/2014/main" id="{A93A2178-8AC6-2A41-AD7D-F7E4F1363A9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6" name="Google Shape;126;p5:notes">
            <a:extLst>
              <a:ext uri="{FF2B5EF4-FFF2-40B4-BE49-F238E27FC236}">
                <a16:creationId xmlns:a16="http://schemas.microsoft.com/office/drawing/2014/main" id="{250F9A86-BBD4-EB08-413D-8DA1624D749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100351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5" name="Google Shape;10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80BDF7FE-1FED-2B87-9AEF-B97F9D6AFD31}"/>
            </a:ext>
          </a:extLst>
        </p:cNvPr>
        <p:cNvGrpSpPr/>
        <p:nvPr/>
      </p:nvGrpSpPr>
      <p:grpSpPr>
        <a:xfrm>
          <a:off x="0" y="0"/>
          <a:ext cx="0" cy="0"/>
          <a:chOff x="0" y="0"/>
          <a:chExt cx="0" cy="0"/>
        </a:xfrm>
      </p:grpSpPr>
      <p:sp>
        <p:nvSpPr>
          <p:cNvPr id="111" name="Google Shape;111;p3:notes">
            <a:extLst>
              <a:ext uri="{FF2B5EF4-FFF2-40B4-BE49-F238E27FC236}">
                <a16:creationId xmlns:a16="http://schemas.microsoft.com/office/drawing/2014/main" id="{461737C8-3F63-A931-57F9-E3E0E2633B4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2" name="Google Shape;112;p3:notes">
            <a:extLst>
              <a:ext uri="{FF2B5EF4-FFF2-40B4-BE49-F238E27FC236}">
                <a16:creationId xmlns:a16="http://schemas.microsoft.com/office/drawing/2014/main" id="{79E1BFC7-540B-7A2F-F7B1-7171BE36A08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29707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E0053586-BDFB-630F-5B45-E252C9D76181}"/>
            </a:ext>
          </a:extLst>
        </p:cNvPr>
        <p:cNvGrpSpPr/>
        <p:nvPr/>
      </p:nvGrpSpPr>
      <p:grpSpPr>
        <a:xfrm>
          <a:off x="0" y="0"/>
          <a:ext cx="0" cy="0"/>
          <a:chOff x="0" y="0"/>
          <a:chExt cx="0" cy="0"/>
        </a:xfrm>
      </p:grpSpPr>
      <p:sp>
        <p:nvSpPr>
          <p:cNvPr id="111" name="Google Shape;111;p3:notes">
            <a:extLst>
              <a:ext uri="{FF2B5EF4-FFF2-40B4-BE49-F238E27FC236}">
                <a16:creationId xmlns:a16="http://schemas.microsoft.com/office/drawing/2014/main" id="{27DCD27C-6C9D-DFA2-66E0-FD35D26625A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r>
              <a:rPr lang="en-GB"/>
              <a:t>Focus on high SM @ arteriole (regulation of resistance), high elastic tissue @ artery (maintains BF during ventricular relaxation </a:t>
            </a:r>
            <a:r>
              <a:rPr lang="en-GB" err="1"/>
              <a:t>ie</a:t>
            </a:r>
            <a:r>
              <a:rPr lang="en-GB"/>
              <a:t> by 'bouncing back'), veins (high capacitance – </a:t>
            </a:r>
            <a:r>
              <a:rPr lang="en-GB" err="1"/>
              <a:t>ie</a:t>
            </a:r>
            <a:r>
              <a:rPr lang="en-GB"/>
              <a:t> can expand), capillaries</a:t>
            </a:r>
            <a:endParaRPr/>
          </a:p>
        </p:txBody>
      </p:sp>
      <p:sp>
        <p:nvSpPr>
          <p:cNvPr id="112" name="Google Shape;112;p3:notes">
            <a:extLst>
              <a:ext uri="{FF2B5EF4-FFF2-40B4-BE49-F238E27FC236}">
                <a16:creationId xmlns:a16="http://schemas.microsoft.com/office/drawing/2014/main" id="{F1738C4B-7FD2-683E-696B-B720A6D78F5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976198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2" name="Google Shape;11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2" name="Google Shape;11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81460AF8-8958-A395-841D-563F0A6EFD40}"/>
            </a:ext>
          </a:extLst>
        </p:cNvPr>
        <p:cNvGrpSpPr/>
        <p:nvPr/>
      </p:nvGrpSpPr>
      <p:grpSpPr>
        <a:xfrm>
          <a:off x="0" y="0"/>
          <a:ext cx="0" cy="0"/>
          <a:chOff x="0" y="0"/>
          <a:chExt cx="0" cy="0"/>
        </a:xfrm>
      </p:grpSpPr>
      <p:sp>
        <p:nvSpPr>
          <p:cNvPr id="111" name="Google Shape;111;p3:notes">
            <a:extLst>
              <a:ext uri="{FF2B5EF4-FFF2-40B4-BE49-F238E27FC236}">
                <a16:creationId xmlns:a16="http://schemas.microsoft.com/office/drawing/2014/main" id="{6170B1C2-30D9-199B-BC4D-EF3EC18C138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2" name="Google Shape;112;p3:notes">
            <a:extLst>
              <a:ext uri="{FF2B5EF4-FFF2-40B4-BE49-F238E27FC236}">
                <a16:creationId xmlns:a16="http://schemas.microsoft.com/office/drawing/2014/main" id="{56AEEC56-11D6-3CF9-BCAE-750F61A11B6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697324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440C14E8-844E-9A9A-91ED-DA0636E4EA0B}"/>
            </a:ext>
          </a:extLst>
        </p:cNvPr>
        <p:cNvGrpSpPr/>
        <p:nvPr/>
      </p:nvGrpSpPr>
      <p:grpSpPr>
        <a:xfrm>
          <a:off x="0" y="0"/>
          <a:ext cx="0" cy="0"/>
          <a:chOff x="0" y="0"/>
          <a:chExt cx="0" cy="0"/>
        </a:xfrm>
      </p:grpSpPr>
      <p:sp>
        <p:nvSpPr>
          <p:cNvPr id="111" name="Google Shape;111;p3:notes">
            <a:extLst>
              <a:ext uri="{FF2B5EF4-FFF2-40B4-BE49-F238E27FC236}">
                <a16:creationId xmlns:a16="http://schemas.microsoft.com/office/drawing/2014/main" id="{D490F07E-4F0D-66AE-7ADB-F473ADB2571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lgn="ctr">
              <a:buNone/>
            </a:pPr>
            <a:r>
              <a:rPr lang="en-US" dirty="0">
                <a:solidFill>
                  <a:srgbClr val="392503"/>
                </a:solidFill>
              </a:rPr>
              <a:t>•Vasoconstrictors bind to a1 receptors</a:t>
            </a:r>
            <a:endParaRPr lang="en-US" dirty="0"/>
          </a:p>
          <a:p>
            <a:pPr algn="ctr">
              <a:buNone/>
            </a:pPr>
            <a:r>
              <a:rPr lang="en-US" dirty="0">
                <a:solidFill>
                  <a:srgbClr val="392503"/>
                </a:solidFill>
              </a:rPr>
              <a:t>•Activates PLC</a:t>
            </a:r>
            <a:endParaRPr lang="en-US" dirty="0"/>
          </a:p>
          <a:p>
            <a:pPr algn="ctr">
              <a:buNone/>
            </a:pPr>
            <a:r>
              <a:rPr lang="en-US" dirty="0">
                <a:solidFill>
                  <a:srgbClr val="392503"/>
                </a:solidFill>
              </a:rPr>
              <a:t>•PLC splits PIP2 into DAG and IP3</a:t>
            </a:r>
            <a:endParaRPr lang="en-US" dirty="0"/>
          </a:p>
          <a:p>
            <a:pPr algn="ctr">
              <a:buNone/>
            </a:pPr>
            <a:r>
              <a:rPr lang="en-US" dirty="0">
                <a:solidFill>
                  <a:srgbClr val="392503"/>
                </a:solidFill>
              </a:rPr>
              <a:t>•IP3 causes Ca release from SR</a:t>
            </a:r>
            <a:endParaRPr lang="en-US" dirty="0"/>
          </a:p>
          <a:p>
            <a:pPr algn="ctr">
              <a:buNone/>
            </a:pPr>
            <a:r>
              <a:rPr lang="en-US" dirty="0">
                <a:solidFill>
                  <a:srgbClr val="392503"/>
                </a:solidFill>
              </a:rPr>
              <a:t>•DAG activates non-selective cation channels – allows influx of Na and Ca</a:t>
            </a:r>
            <a:endParaRPr lang="en-US" dirty="0"/>
          </a:p>
          <a:p>
            <a:pPr algn="ctr">
              <a:buNone/>
            </a:pPr>
            <a:r>
              <a:rPr lang="en-US" dirty="0">
                <a:solidFill>
                  <a:srgbClr val="392503"/>
                </a:solidFill>
              </a:rPr>
              <a:t>•SAC allow more Na influx</a:t>
            </a:r>
            <a:endParaRPr lang="en-US" dirty="0"/>
          </a:p>
          <a:p>
            <a:pPr algn="ctr">
              <a:buNone/>
            </a:pPr>
            <a:r>
              <a:rPr lang="en-US" dirty="0">
                <a:solidFill>
                  <a:srgbClr val="392503"/>
                </a:solidFill>
              </a:rPr>
              <a:t>•Membrane depolarizes, so VGCC open à Ca influx</a:t>
            </a:r>
            <a:endParaRPr lang="en-GB" dirty="0"/>
          </a:p>
          <a:p>
            <a:pPr lvl="0" algn="ctr">
              <a:lnSpc>
                <a:spcPct val="100000"/>
              </a:lnSpc>
              <a:spcBef>
                <a:spcPts val="0"/>
              </a:spcBef>
              <a:spcAft>
                <a:spcPts val="0"/>
              </a:spcAft>
              <a:buSzPts val="1100"/>
              <a:buNone/>
            </a:pPr>
            <a:endParaRPr lang="en-US" dirty="0">
              <a:solidFill>
                <a:srgbClr val="392503"/>
              </a:solidFill>
            </a:endParaRPr>
          </a:p>
          <a:p>
            <a:pPr algn="ctr">
              <a:buNone/>
            </a:pPr>
            <a:r>
              <a:rPr lang="en-US" dirty="0">
                <a:solidFill>
                  <a:srgbClr val="392503"/>
                </a:solidFill>
              </a:rPr>
              <a:t>•NO activates GC</a:t>
            </a:r>
            <a:endParaRPr lang="en-US" dirty="0"/>
          </a:p>
          <a:p>
            <a:pPr algn="ctr">
              <a:buNone/>
            </a:pPr>
            <a:r>
              <a:rPr lang="en-US" dirty="0">
                <a:solidFill>
                  <a:srgbClr val="392503"/>
                </a:solidFill>
              </a:rPr>
              <a:t>•GC activates cGMP</a:t>
            </a:r>
            <a:endParaRPr lang="en-US" dirty="0"/>
          </a:p>
          <a:p>
            <a:pPr algn="ctr">
              <a:buNone/>
            </a:pPr>
            <a:r>
              <a:rPr lang="en-US" dirty="0">
                <a:solidFill>
                  <a:srgbClr val="392503"/>
                </a:solidFill>
              </a:rPr>
              <a:t>•cGMP promotes efflux of Ca and uptake of Ca into the SR via SERCA</a:t>
            </a:r>
            <a:endParaRPr lang="en-US" dirty="0"/>
          </a:p>
          <a:p>
            <a:pPr algn="ctr">
              <a:buNone/>
            </a:pPr>
            <a:r>
              <a:rPr lang="en-US" dirty="0">
                <a:solidFill>
                  <a:srgbClr val="392503"/>
                </a:solidFill>
              </a:rPr>
              <a:t>•cGMP also opens K+, which causes hyperpolarization and closes VGCC</a:t>
            </a:r>
            <a:endParaRPr lang="en-US" dirty="0"/>
          </a:p>
          <a:p>
            <a:pPr algn="ctr">
              <a:buNone/>
            </a:pPr>
            <a:r>
              <a:rPr lang="en-US" dirty="0">
                <a:solidFill>
                  <a:srgbClr val="392503"/>
                </a:solidFill>
              </a:rPr>
              <a:t>•cGMP also opposes action of rho-kinase à Ca </a:t>
            </a:r>
            <a:r>
              <a:rPr lang="en-US" dirty="0" err="1">
                <a:solidFill>
                  <a:srgbClr val="392503"/>
                </a:solidFill>
              </a:rPr>
              <a:t>desensitisation</a:t>
            </a:r>
          </a:p>
          <a:p>
            <a:pPr algn="ctr">
              <a:buNone/>
            </a:pPr>
            <a:endParaRPr lang="en-US" dirty="0">
              <a:solidFill>
                <a:srgbClr val="392503"/>
              </a:solidFill>
            </a:endParaRPr>
          </a:p>
          <a:p>
            <a:pPr marL="0" indent="0">
              <a:buNone/>
            </a:pPr>
            <a:endParaRPr lang="en-GB" dirty="0"/>
          </a:p>
        </p:txBody>
      </p:sp>
      <p:sp>
        <p:nvSpPr>
          <p:cNvPr id="112" name="Google Shape;112;p3:notes">
            <a:extLst>
              <a:ext uri="{FF2B5EF4-FFF2-40B4-BE49-F238E27FC236}">
                <a16:creationId xmlns:a16="http://schemas.microsoft.com/office/drawing/2014/main" id="{B95D1861-A3B1-4CFC-782C-6D77406D4B2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71059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515A3298-A09B-2638-CA0E-2CFF6A7E93FC}"/>
            </a:ext>
          </a:extLst>
        </p:cNvPr>
        <p:cNvGrpSpPr/>
        <p:nvPr/>
      </p:nvGrpSpPr>
      <p:grpSpPr>
        <a:xfrm>
          <a:off x="0" y="0"/>
          <a:ext cx="0" cy="0"/>
          <a:chOff x="0" y="0"/>
          <a:chExt cx="0" cy="0"/>
        </a:xfrm>
      </p:grpSpPr>
      <p:sp>
        <p:nvSpPr>
          <p:cNvPr id="111" name="Google Shape;111;p3:notes">
            <a:extLst>
              <a:ext uri="{FF2B5EF4-FFF2-40B4-BE49-F238E27FC236}">
                <a16:creationId xmlns:a16="http://schemas.microsoft.com/office/drawing/2014/main" id="{B87E303E-8D84-2476-0318-A3DF788BA93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r>
              <a:rPr lang="en-GB" dirty="0"/>
              <a:t>QISS mnemonic</a:t>
            </a:r>
            <a:endParaRPr dirty="0"/>
          </a:p>
        </p:txBody>
      </p:sp>
      <p:sp>
        <p:nvSpPr>
          <p:cNvPr id="112" name="Google Shape;112;p3:notes">
            <a:extLst>
              <a:ext uri="{FF2B5EF4-FFF2-40B4-BE49-F238E27FC236}">
                <a16:creationId xmlns:a16="http://schemas.microsoft.com/office/drawing/2014/main" id="{9A54A4FF-9378-221A-CC84-0643A1B8BFA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527999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5C5B3792-96C7-5ED2-4561-A3BD73033CAB}"/>
            </a:ext>
          </a:extLst>
        </p:cNvPr>
        <p:cNvGrpSpPr/>
        <p:nvPr/>
      </p:nvGrpSpPr>
      <p:grpSpPr>
        <a:xfrm>
          <a:off x="0" y="0"/>
          <a:ext cx="0" cy="0"/>
          <a:chOff x="0" y="0"/>
          <a:chExt cx="0" cy="0"/>
        </a:xfrm>
      </p:grpSpPr>
      <p:sp>
        <p:nvSpPr>
          <p:cNvPr id="111" name="Google Shape;111;p3:notes">
            <a:extLst>
              <a:ext uri="{FF2B5EF4-FFF2-40B4-BE49-F238E27FC236}">
                <a16:creationId xmlns:a16="http://schemas.microsoft.com/office/drawing/2014/main" id="{B34E7EBF-06A6-5091-6483-2BA0F8848FB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2" name="Google Shape;112;p3:notes">
            <a:extLst>
              <a:ext uri="{FF2B5EF4-FFF2-40B4-BE49-F238E27FC236}">
                <a16:creationId xmlns:a16="http://schemas.microsoft.com/office/drawing/2014/main" id="{F0C2CF93-1E28-F80B-B2A8-10CC1011BE4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466261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55DD45EC-6C70-34A5-D7FF-2B4476263F57}"/>
            </a:ext>
          </a:extLst>
        </p:cNvPr>
        <p:cNvGrpSpPr/>
        <p:nvPr/>
      </p:nvGrpSpPr>
      <p:grpSpPr>
        <a:xfrm>
          <a:off x="0" y="0"/>
          <a:ext cx="0" cy="0"/>
          <a:chOff x="0" y="0"/>
          <a:chExt cx="0" cy="0"/>
        </a:xfrm>
      </p:grpSpPr>
      <p:sp>
        <p:nvSpPr>
          <p:cNvPr id="111" name="Google Shape;111;p3:notes">
            <a:extLst>
              <a:ext uri="{FF2B5EF4-FFF2-40B4-BE49-F238E27FC236}">
                <a16:creationId xmlns:a16="http://schemas.microsoft.com/office/drawing/2014/main" id="{268F6059-A9D4-D651-4367-7A3CDE02E67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2" name="Google Shape;112;p3:notes">
            <a:extLst>
              <a:ext uri="{FF2B5EF4-FFF2-40B4-BE49-F238E27FC236}">
                <a16:creationId xmlns:a16="http://schemas.microsoft.com/office/drawing/2014/main" id="{55A71357-45E2-1A6C-D81B-1477D52AAE1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66544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6" name="Google Shape;12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CD14F315-65BE-5147-4C23-B6774D98AFA2}"/>
            </a:ext>
          </a:extLst>
        </p:cNvPr>
        <p:cNvGrpSpPr/>
        <p:nvPr/>
      </p:nvGrpSpPr>
      <p:grpSpPr>
        <a:xfrm>
          <a:off x="0" y="0"/>
          <a:ext cx="0" cy="0"/>
          <a:chOff x="0" y="0"/>
          <a:chExt cx="0" cy="0"/>
        </a:xfrm>
      </p:grpSpPr>
      <p:sp>
        <p:nvSpPr>
          <p:cNvPr id="111" name="Google Shape;111;p3:notes">
            <a:extLst>
              <a:ext uri="{FF2B5EF4-FFF2-40B4-BE49-F238E27FC236}">
                <a16:creationId xmlns:a16="http://schemas.microsoft.com/office/drawing/2014/main" id="{02F5632E-418E-6CA4-E73A-63B4DC6B681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2" name="Google Shape;112;p3:notes">
            <a:extLst>
              <a:ext uri="{FF2B5EF4-FFF2-40B4-BE49-F238E27FC236}">
                <a16:creationId xmlns:a16="http://schemas.microsoft.com/office/drawing/2014/main" id="{6AD62837-9FD9-2505-8AFE-6E85BFE2E0B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670200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61A4DF9A-6467-C8C5-D227-8B396CEE37C1}"/>
            </a:ext>
          </a:extLst>
        </p:cNvPr>
        <p:cNvGrpSpPr/>
        <p:nvPr/>
      </p:nvGrpSpPr>
      <p:grpSpPr>
        <a:xfrm>
          <a:off x="0" y="0"/>
          <a:ext cx="0" cy="0"/>
          <a:chOff x="0" y="0"/>
          <a:chExt cx="0" cy="0"/>
        </a:xfrm>
      </p:grpSpPr>
      <p:sp>
        <p:nvSpPr>
          <p:cNvPr id="111" name="Google Shape;111;p3:notes">
            <a:extLst>
              <a:ext uri="{FF2B5EF4-FFF2-40B4-BE49-F238E27FC236}">
                <a16:creationId xmlns:a16="http://schemas.microsoft.com/office/drawing/2014/main" id="{C95C80EA-1033-52FD-F99D-65E44B4A555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2" name="Google Shape;112;p3:notes">
            <a:extLst>
              <a:ext uri="{FF2B5EF4-FFF2-40B4-BE49-F238E27FC236}">
                <a16:creationId xmlns:a16="http://schemas.microsoft.com/office/drawing/2014/main" id="{93483DAB-0005-A9FE-30E9-8D8ABC0FF5C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691200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8C2D5F17-5DAD-672A-9564-D59315D3AE5D}"/>
            </a:ext>
          </a:extLst>
        </p:cNvPr>
        <p:cNvGrpSpPr/>
        <p:nvPr/>
      </p:nvGrpSpPr>
      <p:grpSpPr>
        <a:xfrm>
          <a:off x="0" y="0"/>
          <a:ext cx="0" cy="0"/>
          <a:chOff x="0" y="0"/>
          <a:chExt cx="0" cy="0"/>
        </a:xfrm>
      </p:grpSpPr>
      <p:sp>
        <p:nvSpPr>
          <p:cNvPr id="111" name="Google Shape;111;p3:notes">
            <a:extLst>
              <a:ext uri="{FF2B5EF4-FFF2-40B4-BE49-F238E27FC236}">
                <a16:creationId xmlns:a16="http://schemas.microsoft.com/office/drawing/2014/main" id="{73D6B895-0E87-D65D-9A9D-D48D226AE18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2" name="Google Shape;112;p3:notes">
            <a:extLst>
              <a:ext uri="{FF2B5EF4-FFF2-40B4-BE49-F238E27FC236}">
                <a16:creationId xmlns:a16="http://schemas.microsoft.com/office/drawing/2014/main" id="{4AC3AC1E-8271-C5DF-6141-81C4C79E183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685848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a:extLst>
            <a:ext uri="{FF2B5EF4-FFF2-40B4-BE49-F238E27FC236}">
              <a16:creationId xmlns:a16="http://schemas.microsoft.com/office/drawing/2014/main" id="{E74F05E8-06E5-2397-F48C-A73EE6B0B3E5}"/>
            </a:ext>
          </a:extLst>
        </p:cNvPr>
        <p:cNvGrpSpPr/>
        <p:nvPr/>
      </p:nvGrpSpPr>
      <p:grpSpPr>
        <a:xfrm>
          <a:off x="0" y="0"/>
          <a:ext cx="0" cy="0"/>
          <a:chOff x="0" y="0"/>
          <a:chExt cx="0" cy="0"/>
        </a:xfrm>
      </p:grpSpPr>
      <p:sp>
        <p:nvSpPr>
          <p:cNvPr id="125" name="Google Shape;125;p5:notes">
            <a:extLst>
              <a:ext uri="{FF2B5EF4-FFF2-40B4-BE49-F238E27FC236}">
                <a16:creationId xmlns:a16="http://schemas.microsoft.com/office/drawing/2014/main" id="{2605D526-B7CD-8491-7D5D-4216DE95A11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6" name="Google Shape;126;p5:notes">
            <a:extLst>
              <a:ext uri="{FF2B5EF4-FFF2-40B4-BE49-F238E27FC236}">
                <a16:creationId xmlns:a16="http://schemas.microsoft.com/office/drawing/2014/main" id="{3668EA20-61AB-FD57-4AE6-5C0F5F0DA4C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14970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a:extLst>
            <a:ext uri="{FF2B5EF4-FFF2-40B4-BE49-F238E27FC236}">
              <a16:creationId xmlns:a16="http://schemas.microsoft.com/office/drawing/2014/main" id="{232B5360-B4A2-E561-4F1E-150A3A2EACEF}"/>
            </a:ext>
          </a:extLst>
        </p:cNvPr>
        <p:cNvGrpSpPr/>
        <p:nvPr/>
      </p:nvGrpSpPr>
      <p:grpSpPr>
        <a:xfrm>
          <a:off x="0" y="0"/>
          <a:ext cx="0" cy="0"/>
          <a:chOff x="0" y="0"/>
          <a:chExt cx="0" cy="0"/>
        </a:xfrm>
      </p:grpSpPr>
      <p:sp>
        <p:nvSpPr>
          <p:cNvPr id="118" name="Google Shape;118;p4:notes">
            <a:extLst>
              <a:ext uri="{FF2B5EF4-FFF2-40B4-BE49-F238E27FC236}">
                <a16:creationId xmlns:a16="http://schemas.microsoft.com/office/drawing/2014/main" id="{54C03E94-417E-E3AC-E835-0DCFE206710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19" name="Google Shape;119;p4:notes">
            <a:extLst>
              <a:ext uri="{FF2B5EF4-FFF2-40B4-BE49-F238E27FC236}">
                <a16:creationId xmlns:a16="http://schemas.microsoft.com/office/drawing/2014/main" id="{A959FF32-8008-26A5-3D52-8E8D328CA47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643306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DBB29FE2-92D5-5D28-9863-DD7676576FE4}"/>
            </a:ext>
          </a:extLst>
        </p:cNvPr>
        <p:cNvGrpSpPr/>
        <p:nvPr/>
      </p:nvGrpSpPr>
      <p:grpSpPr>
        <a:xfrm>
          <a:off x="0" y="0"/>
          <a:ext cx="0" cy="0"/>
          <a:chOff x="0" y="0"/>
          <a:chExt cx="0" cy="0"/>
        </a:xfrm>
      </p:grpSpPr>
      <p:sp>
        <p:nvSpPr>
          <p:cNvPr id="111" name="Google Shape;111;p3:notes">
            <a:extLst>
              <a:ext uri="{FF2B5EF4-FFF2-40B4-BE49-F238E27FC236}">
                <a16:creationId xmlns:a16="http://schemas.microsoft.com/office/drawing/2014/main" id="{925274F1-F1ED-3299-ABBE-77536507AFB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2" name="Google Shape;112;p3:notes">
            <a:extLst>
              <a:ext uri="{FF2B5EF4-FFF2-40B4-BE49-F238E27FC236}">
                <a16:creationId xmlns:a16="http://schemas.microsoft.com/office/drawing/2014/main" id="{CFBA41D4-ACC3-B74F-FF52-83E0B591F54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156950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6F329A3D-F300-637A-6850-A5C1C9474CDF}"/>
            </a:ext>
          </a:extLst>
        </p:cNvPr>
        <p:cNvGrpSpPr/>
        <p:nvPr/>
      </p:nvGrpSpPr>
      <p:grpSpPr>
        <a:xfrm>
          <a:off x="0" y="0"/>
          <a:ext cx="0" cy="0"/>
          <a:chOff x="0" y="0"/>
          <a:chExt cx="0" cy="0"/>
        </a:xfrm>
      </p:grpSpPr>
      <p:sp>
        <p:nvSpPr>
          <p:cNvPr id="111" name="Google Shape;111;p3:notes">
            <a:extLst>
              <a:ext uri="{FF2B5EF4-FFF2-40B4-BE49-F238E27FC236}">
                <a16:creationId xmlns:a16="http://schemas.microsoft.com/office/drawing/2014/main" id="{39717711-05B7-79BA-6C74-220F54E2033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r>
              <a:rPr lang="en-US" dirty="0">
                <a:solidFill>
                  <a:srgbClr val="392503"/>
                </a:solidFill>
              </a:rPr>
              <a:t>(like how negative pressure in interpleural space keeps it open)</a:t>
            </a:r>
            <a:endParaRPr lang="en-US" dirty="0"/>
          </a:p>
        </p:txBody>
      </p:sp>
      <p:sp>
        <p:nvSpPr>
          <p:cNvPr id="112" name="Google Shape;112;p3:notes">
            <a:extLst>
              <a:ext uri="{FF2B5EF4-FFF2-40B4-BE49-F238E27FC236}">
                <a16:creationId xmlns:a16="http://schemas.microsoft.com/office/drawing/2014/main" id="{435C1E34-444C-845E-1BE4-E29C3D881D9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924541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57FB5E7D-6919-7785-49A1-AA837C0C7125}"/>
            </a:ext>
          </a:extLst>
        </p:cNvPr>
        <p:cNvGrpSpPr/>
        <p:nvPr/>
      </p:nvGrpSpPr>
      <p:grpSpPr>
        <a:xfrm>
          <a:off x="0" y="0"/>
          <a:ext cx="0" cy="0"/>
          <a:chOff x="0" y="0"/>
          <a:chExt cx="0" cy="0"/>
        </a:xfrm>
      </p:grpSpPr>
      <p:sp>
        <p:nvSpPr>
          <p:cNvPr id="111" name="Google Shape;111;p3:notes">
            <a:extLst>
              <a:ext uri="{FF2B5EF4-FFF2-40B4-BE49-F238E27FC236}">
                <a16:creationId xmlns:a16="http://schemas.microsoft.com/office/drawing/2014/main" id="{1435B6E3-6C1C-A5B2-D24B-9042D4752CC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r>
              <a:rPr lang="en-GB"/>
              <a:t>Vaso = vasodilation</a:t>
            </a:r>
          </a:p>
          <a:p>
            <a:pPr marL="0" indent="0">
              <a:buNone/>
            </a:pPr>
            <a:r>
              <a:rPr lang="en-GB" dirty="0"/>
              <a:t>Vagal = vagally mediated bradycardia</a:t>
            </a:r>
          </a:p>
        </p:txBody>
      </p:sp>
      <p:sp>
        <p:nvSpPr>
          <p:cNvPr id="112" name="Google Shape;112;p3:notes">
            <a:extLst>
              <a:ext uri="{FF2B5EF4-FFF2-40B4-BE49-F238E27FC236}">
                <a16:creationId xmlns:a16="http://schemas.microsoft.com/office/drawing/2014/main" id="{237ADC45-4A81-64C8-127C-A2E653F2DA6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467487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3EDFACC6-3D49-90C0-5E5F-CCCFC3EB7007}"/>
            </a:ext>
          </a:extLst>
        </p:cNvPr>
        <p:cNvGrpSpPr/>
        <p:nvPr/>
      </p:nvGrpSpPr>
      <p:grpSpPr>
        <a:xfrm>
          <a:off x="0" y="0"/>
          <a:ext cx="0" cy="0"/>
          <a:chOff x="0" y="0"/>
          <a:chExt cx="0" cy="0"/>
        </a:xfrm>
      </p:grpSpPr>
      <p:sp>
        <p:nvSpPr>
          <p:cNvPr id="111" name="Google Shape;111;p3:notes">
            <a:extLst>
              <a:ext uri="{FF2B5EF4-FFF2-40B4-BE49-F238E27FC236}">
                <a16:creationId xmlns:a16="http://schemas.microsoft.com/office/drawing/2014/main" id="{3C4B865E-5BF9-45CC-6460-CC1D2E94F8A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r>
              <a:rPr lang="en-GB"/>
              <a:t>Vaso = vasodilation</a:t>
            </a:r>
          </a:p>
          <a:p>
            <a:pPr marL="0" indent="0">
              <a:buNone/>
            </a:pPr>
            <a:r>
              <a:rPr lang="en-GB" dirty="0"/>
              <a:t>Vagal = vagally mediated bradycardia</a:t>
            </a:r>
          </a:p>
        </p:txBody>
      </p:sp>
      <p:sp>
        <p:nvSpPr>
          <p:cNvPr id="112" name="Google Shape;112;p3:notes">
            <a:extLst>
              <a:ext uri="{FF2B5EF4-FFF2-40B4-BE49-F238E27FC236}">
                <a16:creationId xmlns:a16="http://schemas.microsoft.com/office/drawing/2014/main" id="{7741F829-3E1B-A1D3-8F7A-8BA62653FF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480149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AE2ECBC4-021C-741E-0878-15AA7FCDAC0F}"/>
            </a:ext>
          </a:extLst>
        </p:cNvPr>
        <p:cNvGrpSpPr/>
        <p:nvPr/>
      </p:nvGrpSpPr>
      <p:grpSpPr>
        <a:xfrm>
          <a:off x="0" y="0"/>
          <a:ext cx="0" cy="0"/>
          <a:chOff x="0" y="0"/>
          <a:chExt cx="0" cy="0"/>
        </a:xfrm>
      </p:grpSpPr>
      <p:sp>
        <p:nvSpPr>
          <p:cNvPr id="111" name="Google Shape;111;p3:notes">
            <a:extLst>
              <a:ext uri="{FF2B5EF4-FFF2-40B4-BE49-F238E27FC236}">
                <a16:creationId xmlns:a16="http://schemas.microsoft.com/office/drawing/2014/main" id="{BB90946E-3A60-4A77-D33E-A3130B1F6B7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r>
              <a:rPr lang="en-GB"/>
              <a:t>Vaso = vasodilation</a:t>
            </a:r>
          </a:p>
          <a:p>
            <a:pPr marL="0" indent="0">
              <a:buNone/>
            </a:pPr>
            <a:r>
              <a:rPr lang="en-GB" dirty="0"/>
              <a:t>Vagal = vagally mediated bradycardia</a:t>
            </a:r>
          </a:p>
        </p:txBody>
      </p:sp>
      <p:sp>
        <p:nvSpPr>
          <p:cNvPr id="112" name="Google Shape;112;p3:notes">
            <a:extLst>
              <a:ext uri="{FF2B5EF4-FFF2-40B4-BE49-F238E27FC236}">
                <a16:creationId xmlns:a16="http://schemas.microsoft.com/office/drawing/2014/main" id="{B1A8D606-2004-BBEF-4A0B-4710475C329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815787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240A8777-4649-159E-0067-693A276EE4F2}"/>
            </a:ext>
          </a:extLst>
        </p:cNvPr>
        <p:cNvGrpSpPr/>
        <p:nvPr/>
      </p:nvGrpSpPr>
      <p:grpSpPr>
        <a:xfrm>
          <a:off x="0" y="0"/>
          <a:ext cx="0" cy="0"/>
          <a:chOff x="0" y="0"/>
          <a:chExt cx="0" cy="0"/>
        </a:xfrm>
      </p:grpSpPr>
      <p:sp>
        <p:nvSpPr>
          <p:cNvPr id="111" name="Google Shape;111;p3:notes">
            <a:extLst>
              <a:ext uri="{FF2B5EF4-FFF2-40B4-BE49-F238E27FC236}">
                <a16:creationId xmlns:a16="http://schemas.microsoft.com/office/drawing/2014/main" id="{79C80DCC-6697-4F9B-413F-C83538EE1E6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r>
              <a:rPr lang="en-GB"/>
              <a:t>Vaso = vasodilation</a:t>
            </a:r>
          </a:p>
          <a:p>
            <a:pPr marL="0" indent="0">
              <a:buNone/>
            </a:pPr>
            <a:r>
              <a:rPr lang="en-GB" dirty="0"/>
              <a:t>Vagal = vagally mediated bradycardia</a:t>
            </a:r>
          </a:p>
        </p:txBody>
      </p:sp>
      <p:sp>
        <p:nvSpPr>
          <p:cNvPr id="112" name="Google Shape;112;p3:notes">
            <a:extLst>
              <a:ext uri="{FF2B5EF4-FFF2-40B4-BE49-F238E27FC236}">
                <a16:creationId xmlns:a16="http://schemas.microsoft.com/office/drawing/2014/main" id="{FB16D171-398A-6B60-4299-35A9226A868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338976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9B25FFC4-F01E-FE7F-9847-1FF532696F5F}"/>
            </a:ext>
          </a:extLst>
        </p:cNvPr>
        <p:cNvGrpSpPr/>
        <p:nvPr/>
      </p:nvGrpSpPr>
      <p:grpSpPr>
        <a:xfrm>
          <a:off x="0" y="0"/>
          <a:ext cx="0" cy="0"/>
          <a:chOff x="0" y="0"/>
          <a:chExt cx="0" cy="0"/>
        </a:xfrm>
      </p:grpSpPr>
      <p:sp>
        <p:nvSpPr>
          <p:cNvPr id="111" name="Google Shape;111;p3:notes">
            <a:extLst>
              <a:ext uri="{FF2B5EF4-FFF2-40B4-BE49-F238E27FC236}">
                <a16:creationId xmlns:a16="http://schemas.microsoft.com/office/drawing/2014/main" id="{3DAC7C42-72FF-C597-4B18-1A576975EF3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r>
              <a:rPr lang="en-GB"/>
              <a:t>Vaso = vasodilation</a:t>
            </a:r>
          </a:p>
          <a:p>
            <a:pPr marL="0" indent="0">
              <a:buNone/>
            </a:pPr>
            <a:r>
              <a:rPr lang="en-GB" dirty="0"/>
              <a:t>Vagal = vagally mediated bradycardia</a:t>
            </a:r>
          </a:p>
        </p:txBody>
      </p:sp>
      <p:sp>
        <p:nvSpPr>
          <p:cNvPr id="112" name="Google Shape;112;p3:notes">
            <a:extLst>
              <a:ext uri="{FF2B5EF4-FFF2-40B4-BE49-F238E27FC236}">
                <a16:creationId xmlns:a16="http://schemas.microsoft.com/office/drawing/2014/main" id="{588B8E1A-C649-0620-7ED9-17D999F991A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394607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55D0765C-E19C-E15B-4FBF-E8740E83142B}"/>
            </a:ext>
          </a:extLst>
        </p:cNvPr>
        <p:cNvGrpSpPr/>
        <p:nvPr/>
      </p:nvGrpSpPr>
      <p:grpSpPr>
        <a:xfrm>
          <a:off x="0" y="0"/>
          <a:ext cx="0" cy="0"/>
          <a:chOff x="0" y="0"/>
          <a:chExt cx="0" cy="0"/>
        </a:xfrm>
      </p:grpSpPr>
      <p:sp>
        <p:nvSpPr>
          <p:cNvPr id="111" name="Google Shape;111;p3:notes">
            <a:extLst>
              <a:ext uri="{FF2B5EF4-FFF2-40B4-BE49-F238E27FC236}">
                <a16:creationId xmlns:a16="http://schemas.microsoft.com/office/drawing/2014/main" id="{FCFBA5CB-2925-0CFF-7E0E-9D8638112AA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r>
              <a:rPr lang="en-GB"/>
              <a:t>Vaso = vasodilation</a:t>
            </a:r>
          </a:p>
          <a:p>
            <a:pPr marL="0" indent="0">
              <a:buNone/>
            </a:pPr>
            <a:r>
              <a:rPr lang="en-GB" dirty="0"/>
              <a:t>Vagal = vagally mediated bradycardia</a:t>
            </a:r>
          </a:p>
        </p:txBody>
      </p:sp>
      <p:sp>
        <p:nvSpPr>
          <p:cNvPr id="112" name="Google Shape;112;p3:notes">
            <a:extLst>
              <a:ext uri="{FF2B5EF4-FFF2-40B4-BE49-F238E27FC236}">
                <a16:creationId xmlns:a16="http://schemas.microsoft.com/office/drawing/2014/main" id="{B44E55B0-EDA6-6C97-E2CC-88D3BA23953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124557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0" name="Google Shape;14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a:extLst>
            <a:ext uri="{FF2B5EF4-FFF2-40B4-BE49-F238E27FC236}">
              <a16:creationId xmlns:a16="http://schemas.microsoft.com/office/drawing/2014/main" id="{F3929DBA-57B5-0B8C-B8C5-50B412801A89}"/>
            </a:ext>
          </a:extLst>
        </p:cNvPr>
        <p:cNvGrpSpPr/>
        <p:nvPr/>
      </p:nvGrpSpPr>
      <p:grpSpPr>
        <a:xfrm>
          <a:off x="0" y="0"/>
          <a:ext cx="0" cy="0"/>
          <a:chOff x="0" y="0"/>
          <a:chExt cx="0" cy="0"/>
        </a:xfrm>
      </p:grpSpPr>
      <p:sp>
        <p:nvSpPr>
          <p:cNvPr id="139" name="Google Shape;139;p6:notes">
            <a:extLst>
              <a:ext uri="{FF2B5EF4-FFF2-40B4-BE49-F238E27FC236}">
                <a16:creationId xmlns:a16="http://schemas.microsoft.com/office/drawing/2014/main" id="{0459C4D2-026B-1B23-C0B5-4154C7E76E3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0" name="Google Shape;140;p6:notes">
            <a:extLst>
              <a:ext uri="{FF2B5EF4-FFF2-40B4-BE49-F238E27FC236}">
                <a16:creationId xmlns:a16="http://schemas.microsoft.com/office/drawing/2014/main" id="{AD8F1272-DEF0-2FE0-BC9B-96B4C35E267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20986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a:extLst>
            <a:ext uri="{FF2B5EF4-FFF2-40B4-BE49-F238E27FC236}">
              <a16:creationId xmlns:a16="http://schemas.microsoft.com/office/drawing/2014/main" id="{510902DD-4811-EBF7-047F-E2D2BAA318BE}"/>
            </a:ext>
          </a:extLst>
        </p:cNvPr>
        <p:cNvGrpSpPr/>
        <p:nvPr/>
      </p:nvGrpSpPr>
      <p:grpSpPr>
        <a:xfrm>
          <a:off x="0" y="0"/>
          <a:ext cx="0" cy="0"/>
          <a:chOff x="0" y="0"/>
          <a:chExt cx="0" cy="0"/>
        </a:xfrm>
      </p:grpSpPr>
      <p:sp>
        <p:nvSpPr>
          <p:cNvPr id="118" name="Google Shape;118;p4:notes">
            <a:extLst>
              <a:ext uri="{FF2B5EF4-FFF2-40B4-BE49-F238E27FC236}">
                <a16:creationId xmlns:a16="http://schemas.microsoft.com/office/drawing/2014/main" id="{CEEBC2EE-3A3E-8893-965A-D1AAEB67FB5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p4:notes">
            <a:extLst>
              <a:ext uri="{FF2B5EF4-FFF2-40B4-BE49-F238E27FC236}">
                <a16:creationId xmlns:a16="http://schemas.microsoft.com/office/drawing/2014/main" id="{F5CB279B-8911-F4B7-4F6B-B3AC9644BA9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443218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a:extLst>
            <a:ext uri="{FF2B5EF4-FFF2-40B4-BE49-F238E27FC236}">
              <a16:creationId xmlns:a16="http://schemas.microsoft.com/office/drawing/2014/main" id="{7209BCDE-573F-8422-8261-130ABBE210F3}"/>
            </a:ext>
          </a:extLst>
        </p:cNvPr>
        <p:cNvGrpSpPr/>
        <p:nvPr/>
      </p:nvGrpSpPr>
      <p:grpSpPr>
        <a:xfrm>
          <a:off x="0" y="0"/>
          <a:ext cx="0" cy="0"/>
          <a:chOff x="0" y="0"/>
          <a:chExt cx="0" cy="0"/>
        </a:xfrm>
      </p:grpSpPr>
      <p:sp>
        <p:nvSpPr>
          <p:cNvPr id="139" name="Google Shape;139;p6:notes">
            <a:extLst>
              <a:ext uri="{FF2B5EF4-FFF2-40B4-BE49-F238E27FC236}">
                <a16:creationId xmlns:a16="http://schemas.microsoft.com/office/drawing/2014/main" id="{327013E7-FABF-8286-5EF5-F7BD596F204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0" name="Google Shape;140;p6:notes">
            <a:extLst>
              <a:ext uri="{FF2B5EF4-FFF2-40B4-BE49-F238E27FC236}">
                <a16:creationId xmlns:a16="http://schemas.microsoft.com/office/drawing/2014/main" id="{92ADC472-283C-3FD3-19A8-67C9C3109EA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647073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a:extLst>
            <a:ext uri="{FF2B5EF4-FFF2-40B4-BE49-F238E27FC236}">
              <a16:creationId xmlns:a16="http://schemas.microsoft.com/office/drawing/2014/main" id="{AB10BA23-6B3D-EF01-1BD2-8C30C31B9253}"/>
            </a:ext>
          </a:extLst>
        </p:cNvPr>
        <p:cNvGrpSpPr/>
        <p:nvPr/>
      </p:nvGrpSpPr>
      <p:grpSpPr>
        <a:xfrm>
          <a:off x="0" y="0"/>
          <a:ext cx="0" cy="0"/>
          <a:chOff x="0" y="0"/>
          <a:chExt cx="0" cy="0"/>
        </a:xfrm>
      </p:grpSpPr>
      <p:sp>
        <p:nvSpPr>
          <p:cNvPr id="139" name="Google Shape;139;p6:notes">
            <a:extLst>
              <a:ext uri="{FF2B5EF4-FFF2-40B4-BE49-F238E27FC236}">
                <a16:creationId xmlns:a16="http://schemas.microsoft.com/office/drawing/2014/main" id="{E5504768-3A22-1ADA-0914-EC82C5D94B5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r>
              <a:rPr lang="en-GB" dirty="0"/>
              <a:t>Can you do 10 or </a:t>
            </a:r>
            <a:r>
              <a:rPr lang="en-GB" dirty="0" err="1"/>
              <a:t>ttoo</a:t>
            </a:r>
            <a:r>
              <a:rPr lang="en-GB" dirty="0"/>
              <a:t> much</a:t>
            </a:r>
            <a:endParaRPr dirty="0"/>
          </a:p>
        </p:txBody>
      </p:sp>
      <p:sp>
        <p:nvSpPr>
          <p:cNvPr id="140" name="Google Shape;140;p6:notes">
            <a:extLst>
              <a:ext uri="{FF2B5EF4-FFF2-40B4-BE49-F238E27FC236}">
                <a16:creationId xmlns:a16="http://schemas.microsoft.com/office/drawing/2014/main" id="{790B638E-7C85-7BFC-F2F0-C64EC5004B3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872382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a:extLst>
            <a:ext uri="{FF2B5EF4-FFF2-40B4-BE49-F238E27FC236}">
              <a16:creationId xmlns:a16="http://schemas.microsoft.com/office/drawing/2014/main" id="{285878A4-A581-4480-4914-6C274226A40C}"/>
            </a:ext>
          </a:extLst>
        </p:cNvPr>
        <p:cNvGrpSpPr/>
        <p:nvPr/>
      </p:nvGrpSpPr>
      <p:grpSpPr>
        <a:xfrm>
          <a:off x="0" y="0"/>
          <a:ext cx="0" cy="0"/>
          <a:chOff x="0" y="0"/>
          <a:chExt cx="0" cy="0"/>
        </a:xfrm>
      </p:grpSpPr>
      <p:sp>
        <p:nvSpPr>
          <p:cNvPr id="139" name="Google Shape;139;p6:notes">
            <a:extLst>
              <a:ext uri="{FF2B5EF4-FFF2-40B4-BE49-F238E27FC236}">
                <a16:creationId xmlns:a16="http://schemas.microsoft.com/office/drawing/2014/main" id="{C132CCE0-3D06-8119-1C13-757DF366A8C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0" name="Google Shape;140;p6:notes">
            <a:extLst>
              <a:ext uri="{FF2B5EF4-FFF2-40B4-BE49-F238E27FC236}">
                <a16:creationId xmlns:a16="http://schemas.microsoft.com/office/drawing/2014/main" id="{D47118FF-0F8A-5BA4-A50A-46C251D56A2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356496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a:extLst>
            <a:ext uri="{FF2B5EF4-FFF2-40B4-BE49-F238E27FC236}">
              <a16:creationId xmlns:a16="http://schemas.microsoft.com/office/drawing/2014/main" id="{243D22F1-D968-438E-AC1A-F2824A2D73E6}"/>
            </a:ext>
          </a:extLst>
        </p:cNvPr>
        <p:cNvGrpSpPr/>
        <p:nvPr/>
      </p:nvGrpSpPr>
      <p:grpSpPr>
        <a:xfrm>
          <a:off x="0" y="0"/>
          <a:ext cx="0" cy="0"/>
          <a:chOff x="0" y="0"/>
          <a:chExt cx="0" cy="0"/>
        </a:xfrm>
      </p:grpSpPr>
      <p:sp>
        <p:nvSpPr>
          <p:cNvPr id="139" name="Google Shape;139;p6:notes">
            <a:extLst>
              <a:ext uri="{FF2B5EF4-FFF2-40B4-BE49-F238E27FC236}">
                <a16:creationId xmlns:a16="http://schemas.microsoft.com/office/drawing/2014/main" id="{69C52E2C-E4FB-6D48-CCD8-054F699F45E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0" name="Google Shape;140;p6:notes">
            <a:extLst>
              <a:ext uri="{FF2B5EF4-FFF2-40B4-BE49-F238E27FC236}">
                <a16:creationId xmlns:a16="http://schemas.microsoft.com/office/drawing/2014/main" id="{893953FD-83A0-6048-DF21-768700270BB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787664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a:extLst>
            <a:ext uri="{FF2B5EF4-FFF2-40B4-BE49-F238E27FC236}">
              <a16:creationId xmlns:a16="http://schemas.microsoft.com/office/drawing/2014/main" id="{EED12FBD-E26F-2BF7-E2BA-E0B00091DD93}"/>
            </a:ext>
          </a:extLst>
        </p:cNvPr>
        <p:cNvGrpSpPr/>
        <p:nvPr/>
      </p:nvGrpSpPr>
      <p:grpSpPr>
        <a:xfrm>
          <a:off x="0" y="0"/>
          <a:ext cx="0" cy="0"/>
          <a:chOff x="0" y="0"/>
          <a:chExt cx="0" cy="0"/>
        </a:xfrm>
      </p:grpSpPr>
      <p:sp>
        <p:nvSpPr>
          <p:cNvPr id="139" name="Google Shape;139;p6:notes">
            <a:extLst>
              <a:ext uri="{FF2B5EF4-FFF2-40B4-BE49-F238E27FC236}">
                <a16:creationId xmlns:a16="http://schemas.microsoft.com/office/drawing/2014/main" id="{6299D93B-CDB1-FD62-5123-B656789D6C7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0" name="Google Shape;140;p6:notes">
            <a:extLst>
              <a:ext uri="{FF2B5EF4-FFF2-40B4-BE49-F238E27FC236}">
                <a16:creationId xmlns:a16="http://schemas.microsoft.com/office/drawing/2014/main" id="{D1733547-C95E-8201-A3FF-AFF84A5FC55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26926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a:extLst>
            <a:ext uri="{FF2B5EF4-FFF2-40B4-BE49-F238E27FC236}">
              <a16:creationId xmlns:a16="http://schemas.microsoft.com/office/drawing/2014/main" id="{59905E65-1CAA-8620-D400-000F01B3F272}"/>
            </a:ext>
          </a:extLst>
        </p:cNvPr>
        <p:cNvGrpSpPr/>
        <p:nvPr/>
      </p:nvGrpSpPr>
      <p:grpSpPr>
        <a:xfrm>
          <a:off x="0" y="0"/>
          <a:ext cx="0" cy="0"/>
          <a:chOff x="0" y="0"/>
          <a:chExt cx="0" cy="0"/>
        </a:xfrm>
      </p:grpSpPr>
      <p:sp>
        <p:nvSpPr>
          <p:cNvPr id="139" name="Google Shape;139;p6:notes">
            <a:extLst>
              <a:ext uri="{FF2B5EF4-FFF2-40B4-BE49-F238E27FC236}">
                <a16:creationId xmlns:a16="http://schemas.microsoft.com/office/drawing/2014/main" id="{8967D57D-F741-7E80-F992-9F31BD9BEB8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0" name="Google Shape;140;p6:notes">
            <a:extLst>
              <a:ext uri="{FF2B5EF4-FFF2-40B4-BE49-F238E27FC236}">
                <a16:creationId xmlns:a16="http://schemas.microsoft.com/office/drawing/2014/main" id="{22731765-8338-C783-A463-E9D6CBB1B0D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3462993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a:extLst>
            <a:ext uri="{FF2B5EF4-FFF2-40B4-BE49-F238E27FC236}">
              <a16:creationId xmlns:a16="http://schemas.microsoft.com/office/drawing/2014/main" id="{BCB7D596-742C-7837-C4BB-A4C723F9F20B}"/>
            </a:ext>
          </a:extLst>
        </p:cNvPr>
        <p:cNvGrpSpPr/>
        <p:nvPr/>
      </p:nvGrpSpPr>
      <p:grpSpPr>
        <a:xfrm>
          <a:off x="0" y="0"/>
          <a:ext cx="0" cy="0"/>
          <a:chOff x="0" y="0"/>
          <a:chExt cx="0" cy="0"/>
        </a:xfrm>
      </p:grpSpPr>
      <p:sp>
        <p:nvSpPr>
          <p:cNvPr id="139" name="Google Shape;139;p6:notes">
            <a:extLst>
              <a:ext uri="{FF2B5EF4-FFF2-40B4-BE49-F238E27FC236}">
                <a16:creationId xmlns:a16="http://schemas.microsoft.com/office/drawing/2014/main" id="{66AC3A1C-030A-28DC-F8B9-79FC9652859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0" name="Google Shape;140;p6:notes">
            <a:extLst>
              <a:ext uri="{FF2B5EF4-FFF2-40B4-BE49-F238E27FC236}">
                <a16:creationId xmlns:a16="http://schemas.microsoft.com/office/drawing/2014/main" id="{1253AD90-4603-D5BB-84F4-429A5B27E53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9178988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a:extLst>
            <a:ext uri="{FF2B5EF4-FFF2-40B4-BE49-F238E27FC236}">
              <a16:creationId xmlns:a16="http://schemas.microsoft.com/office/drawing/2014/main" id="{E34C7DF9-9F2B-AF7A-4E4B-302F422CECDC}"/>
            </a:ext>
          </a:extLst>
        </p:cNvPr>
        <p:cNvGrpSpPr/>
        <p:nvPr/>
      </p:nvGrpSpPr>
      <p:grpSpPr>
        <a:xfrm>
          <a:off x="0" y="0"/>
          <a:ext cx="0" cy="0"/>
          <a:chOff x="0" y="0"/>
          <a:chExt cx="0" cy="0"/>
        </a:xfrm>
      </p:grpSpPr>
      <p:sp>
        <p:nvSpPr>
          <p:cNvPr id="139" name="Google Shape;139;p6:notes">
            <a:extLst>
              <a:ext uri="{FF2B5EF4-FFF2-40B4-BE49-F238E27FC236}">
                <a16:creationId xmlns:a16="http://schemas.microsoft.com/office/drawing/2014/main" id="{EF5F365E-8B84-4578-EDA5-1A6D73D1B95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0" name="Google Shape;140;p6:notes">
            <a:extLst>
              <a:ext uri="{FF2B5EF4-FFF2-40B4-BE49-F238E27FC236}">
                <a16:creationId xmlns:a16="http://schemas.microsoft.com/office/drawing/2014/main" id="{BC84B144-428E-7987-161E-6369E7348B6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1720830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a:extLst>
            <a:ext uri="{FF2B5EF4-FFF2-40B4-BE49-F238E27FC236}">
              <a16:creationId xmlns:a16="http://schemas.microsoft.com/office/drawing/2014/main" id="{82886B40-9448-3E25-B844-9D088433102B}"/>
            </a:ext>
          </a:extLst>
        </p:cNvPr>
        <p:cNvGrpSpPr/>
        <p:nvPr/>
      </p:nvGrpSpPr>
      <p:grpSpPr>
        <a:xfrm>
          <a:off x="0" y="0"/>
          <a:ext cx="0" cy="0"/>
          <a:chOff x="0" y="0"/>
          <a:chExt cx="0" cy="0"/>
        </a:xfrm>
      </p:grpSpPr>
      <p:sp>
        <p:nvSpPr>
          <p:cNvPr id="139" name="Google Shape;139;p6:notes">
            <a:extLst>
              <a:ext uri="{FF2B5EF4-FFF2-40B4-BE49-F238E27FC236}">
                <a16:creationId xmlns:a16="http://schemas.microsoft.com/office/drawing/2014/main" id="{70FF2A0E-9183-4A2E-9F3F-2E4F8798A20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0" name="Google Shape;140;p6:notes">
            <a:extLst>
              <a:ext uri="{FF2B5EF4-FFF2-40B4-BE49-F238E27FC236}">
                <a16:creationId xmlns:a16="http://schemas.microsoft.com/office/drawing/2014/main" id="{75172773-061D-EF25-520F-879BDE8A5F7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5715687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a:extLst>
            <a:ext uri="{FF2B5EF4-FFF2-40B4-BE49-F238E27FC236}">
              <a16:creationId xmlns:a16="http://schemas.microsoft.com/office/drawing/2014/main" id="{05567B0D-55C5-4AB1-FA22-13AEF3DEEE1F}"/>
            </a:ext>
          </a:extLst>
        </p:cNvPr>
        <p:cNvGrpSpPr/>
        <p:nvPr/>
      </p:nvGrpSpPr>
      <p:grpSpPr>
        <a:xfrm>
          <a:off x="0" y="0"/>
          <a:ext cx="0" cy="0"/>
          <a:chOff x="0" y="0"/>
          <a:chExt cx="0" cy="0"/>
        </a:xfrm>
      </p:grpSpPr>
      <p:sp>
        <p:nvSpPr>
          <p:cNvPr id="139" name="Google Shape;139;p6:notes">
            <a:extLst>
              <a:ext uri="{FF2B5EF4-FFF2-40B4-BE49-F238E27FC236}">
                <a16:creationId xmlns:a16="http://schemas.microsoft.com/office/drawing/2014/main" id="{316720CF-9D98-F193-BE18-55A4A4A7B6A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0" name="Google Shape;140;p6:notes">
            <a:extLst>
              <a:ext uri="{FF2B5EF4-FFF2-40B4-BE49-F238E27FC236}">
                <a16:creationId xmlns:a16="http://schemas.microsoft.com/office/drawing/2014/main" id="{B8ECA96D-E107-ABAF-E783-47112067916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95758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a:extLst>
            <a:ext uri="{FF2B5EF4-FFF2-40B4-BE49-F238E27FC236}">
              <a16:creationId xmlns:a16="http://schemas.microsoft.com/office/drawing/2014/main" id="{60AB2996-6CC8-E93C-609D-5EB1C102A2FD}"/>
            </a:ext>
          </a:extLst>
        </p:cNvPr>
        <p:cNvGrpSpPr/>
        <p:nvPr/>
      </p:nvGrpSpPr>
      <p:grpSpPr>
        <a:xfrm>
          <a:off x="0" y="0"/>
          <a:ext cx="0" cy="0"/>
          <a:chOff x="0" y="0"/>
          <a:chExt cx="0" cy="0"/>
        </a:xfrm>
      </p:grpSpPr>
      <p:sp>
        <p:nvSpPr>
          <p:cNvPr id="139" name="Google Shape;139;p6:notes">
            <a:extLst>
              <a:ext uri="{FF2B5EF4-FFF2-40B4-BE49-F238E27FC236}">
                <a16:creationId xmlns:a16="http://schemas.microsoft.com/office/drawing/2014/main" id="{CA632B96-09F7-AB78-3804-639DD1F8711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0" name="Google Shape;140;p6:notes">
            <a:extLst>
              <a:ext uri="{FF2B5EF4-FFF2-40B4-BE49-F238E27FC236}">
                <a16:creationId xmlns:a16="http://schemas.microsoft.com/office/drawing/2014/main" id="{8AFB931F-2F57-CD10-A61B-5580059531B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7139445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a:extLst>
            <a:ext uri="{FF2B5EF4-FFF2-40B4-BE49-F238E27FC236}">
              <a16:creationId xmlns:a16="http://schemas.microsoft.com/office/drawing/2014/main" id="{9A95B27B-BA99-6372-F226-3730DF130246}"/>
            </a:ext>
          </a:extLst>
        </p:cNvPr>
        <p:cNvGrpSpPr/>
        <p:nvPr/>
      </p:nvGrpSpPr>
      <p:grpSpPr>
        <a:xfrm>
          <a:off x="0" y="0"/>
          <a:ext cx="0" cy="0"/>
          <a:chOff x="0" y="0"/>
          <a:chExt cx="0" cy="0"/>
        </a:xfrm>
      </p:grpSpPr>
      <p:sp>
        <p:nvSpPr>
          <p:cNvPr id="139" name="Google Shape;139;p6:notes">
            <a:extLst>
              <a:ext uri="{FF2B5EF4-FFF2-40B4-BE49-F238E27FC236}">
                <a16:creationId xmlns:a16="http://schemas.microsoft.com/office/drawing/2014/main" id="{05C08E6E-D9C9-8108-777B-065DBE551DA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0" name="Google Shape;140;p6:notes">
            <a:extLst>
              <a:ext uri="{FF2B5EF4-FFF2-40B4-BE49-F238E27FC236}">
                <a16:creationId xmlns:a16="http://schemas.microsoft.com/office/drawing/2014/main" id="{B20C7356-20F5-9D86-1516-00E5631ED12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4688452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a:extLst>
            <a:ext uri="{FF2B5EF4-FFF2-40B4-BE49-F238E27FC236}">
              <a16:creationId xmlns:a16="http://schemas.microsoft.com/office/drawing/2014/main" id="{5FE62349-A6B6-C6BA-91CA-DBC1967E3841}"/>
            </a:ext>
          </a:extLst>
        </p:cNvPr>
        <p:cNvGrpSpPr/>
        <p:nvPr/>
      </p:nvGrpSpPr>
      <p:grpSpPr>
        <a:xfrm>
          <a:off x="0" y="0"/>
          <a:ext cx="0" cy="0"/>
          <a:chOff x="0" y="0"/>
          <a:chExt cx="0" cy="0"/>
        </a:xfrm>
      </p:grpSpPr>
      <p:sp>
        <p:nvSpPr>
          <p:cNvPr id="139" name="Google Shape;139;p6:notes">
            <a:extLst>
              <a:ext uri="{FF2B5EF4-FFF2-40B4-BE49-F238E27FC236}">
                <a16:creationId xmlns:a16="http://schemas.microsoft.com/office/drawing/2014/main" id="{26247698-1C40-2052-5BF6-6A118D6B396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0" name="Google Shape;140;p6:notes">
            <a:extLst>
              <a:ext uri="{FF2B5EF4-FFF2-40B4-BE49-F238E27FC236}">
                <a16:creationId xmlns:a16="http://schemas.microsoft.com/office/drawing/2014/main" id="{FD2B3CF9-8A34-DC7F-B248-C5B0A200368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2231064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a:extLst>
            <a:ext uri="{FF2B5EF4-FFF2-40B4-BE49-F238E27FC236}">
              <a16:creationId xmlns:a16="http://schemas.microsoft.com/office/drawing/2014/main" id="{95912BEA-A2A1-6DCC-9164-11192EF99A0B}"/>
            </a:ext>
          </a:extLst>
        </p:cNvPr>
        <p:cNvGrpSpPr/>
        <p:nvPr/>
      </p:nvGrpSpPr>
      <p:grpSpPr>
        <a:xfrm>
          <a:off x="0" y="0"/>
          <a:ext cx="0" cy="0"/>
          <a:chOff x="0" y="0"/>
          <a:chExt cx="0" cy="0"/>
        </a:xfrm>
      </p:grpSpPr>
      <p:sp>
        <p:nvSpPr>
          <p:cNvPr id="139" name="Google Shape;139;p6:notes">
            <a:extLst>
              <a:ext uri="{FF2B5EF4-FFF2-40B4-BE49-F238E27FC236}">
                <a16:creationId xmlns:a16="http://schemas.microsoft.com/office/drawing/2014/main" id="{3D61E280-4AFA-3383-CCCA-871CDFC16DB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0" name="Google Shape;140;p6:notes">
            <a:extLst>
              <a:ext uri="{FF2B5EF4-FFF2-40B4-BE49-F238E27FC236}">
                <a16:creationId xmlns:a16="http://schemas.microsoft.com/office/drawing/2014/main" id="{9DF996D1-3E37-7EF6-9546-60880A9CCBC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4241006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6" name="Google Shape;15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a:extLst>
            <a:ext uri="{FF2B5EF4-FFF2-40B4-BE49-F238E27FC236}">
              <a16:creationId xmlns:a16="http://schemas.microsoft.com/office/drawing/2014/main" id="{CC4BBEC3-191D-041C-254A-3ED074755C24}"/>
            </a:ext>
          </a:extLst>
        </p:cNvPr>
        <p:cNvGrpSpPr/>
        <p:nvPr/>
      </p:nvGrpSpPr>
      <p:grpSpPr>
        <a:xfrm>
          <a:off x="0" y="0"/>
          <a:ext cx="0" cy="0"/>
          <a:chOff x="0" y="0"/>
          <a:chExt cx="0" cy="0"/>
        </a:xfrm>
      </p:grpSpPr>
      <p:sp>
        <p:nvSpPr>
          <p:cNvPr id="118" name="Google Shape;118;p4:notes">
            <a:extLst>
              <a:ext uri="{FF2B5EF4-FFF2-40B4-BE49-F238E27FC236}">
                <a16:creationId xmlns:a16="http://schemas.microsoft.com/office/drawing/2014/main" id="{E8A651BF-6BB7-557E-2010-2175C599A16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p4:notes">
            <a:extLst>
              <a:ext uri="{FF2B5EF4-FFF2-40B4-BE49-F238E27FC236}">
                <a16:creationId xmlns:a16="http://schemas.microsoft.com/office/drawing/2014/main" id="{ACE492A9-8BFD-45DB-BAAA-52826EEFC8B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5473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a:extLst>
            <a:ext uri="{FF2B5EF4-FFF2-40B4-BE49-F238E27FC236}">
              <a16:creationId xmlns:a16="http://schemas.microsoft.com/office/drawing/2014/main" id="{0C536BDD-3013-2C86-2B67-FF71A1FF7D40}"/>
            </a:ext>
          </a:extLst>
        </p:cNvPr>
        <p:cNvGrpSpPr/>
        <p:nvPr/>
      </p:nvGrpSpPr>
      <p:grpSpPr>
        <a:xfrm>
          <a:off x="0" y="0"/>
          <a:ext cx="0" cy="0"/>
          <a:chOff x="0" y="0"/>
          <a:chExt cx="0" cy="0"/>
        </a:xfrm>
      </p:grpSpPr>
      <p:sp>
        <p:nvSpPr>
          <p:cNvPr id="125" name="Google Shape;125;p5:notes">
            <a:extLst>
              <a:ext uri="{FF2B5EF4-FFF2-40B4-BE49-F238E27FC236}">
                <a16:creationId xmlns:a16="http://schemas.microsoft.com/office/drawing/2014/main" id="{0D45CBDC-47C9-3870-8430-AC5FD84B55A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6" name="Google Shape;126;p5:notes">
            <a:extLst>
              <a:ext uri="{FF2B5EF4-FFF2-40B4-BE49-F238E27FC236}">
                <a16:creationId xmlns:a16="http://schemas.microsoft.com/office/drawing/2014/main" id="{00EACD7D-D952-4FAC-A232-FD1D55E01A9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6054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a:extLst>
            <a:ext uri="{FF2B5EF4-FFF2-40B4-BE49-F238E27FC236}">
              <a16:creationId xmlns:a16="http://schemas.microsoft.com/office/drawing/2014/main" id="{082932FB-9D76-DBEE-E31A-5F6DD9D8A5E6}"/>
            </a:ext>
          </a:extLst>
        </p:cNvPr>
        <p:cNvGrpSpPr/>
        <p:nvPr/>
      </p:nvGrpSpPr>
      <p:grpSpPr>
        <a:xfrm>
          <a:off x="0" y="0"/>
          <a:ext cx="0" cy="0"/>
          <a:chOff x="0" y="0"/>
          <a:chExt cx="0" cy="0"/>
        </a:xfrm>
      </p:grpSpPr>
      <p:sp>
        <p:nvSpPr>
          <p:cNvPr id="118" name="Google Shape;118;p4:notes">
            <a:extLst>
              <a:ext uri="{FF2B5EF4-FFF2-40B4-BE49-F238E27FC236}">
                <a16:creationId xmlns:a16="http://schemas.microsoft.com/office/drawing/2014/main" id="{BA959266-216F-E1C8-7255-705C0F56B53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19" name="Google Shape;119;p4:notes">
            <a:extLst>
              <a:ext uri="{FF2B5EF4-FFF2-40B4-BE49-F238E27FC236}">
                <a16:creationId xmlns:a16="http://schemas.microsoft.com/office/drawing/2014/main" id="{AF64D6C5-7EF0-2DD1-2162-E3666A4E046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514622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2" title="GKT MSA Black.png"/>
          <p:cNvPicPr preferRelativeResize="0"/>
          <p:nvPr/>
        </p:nvPicPr>
        <p:blipFill>
          <a:blip r:embed="rId2">
            <a:alphaModFix/>
          </a:blip>
          <a:stretch>
            <a:fillRect/>
          </a:stretch>
        </p:blipFill>
        <p:spPr>
          <a:xfrm>
            <a:off x="15178974" y="9174851"/>
            <a:ext cx="2938977" cy="8710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1"/>
          <p:cNvSpPr txBox="1">
            <a:spLocks noGrp="1"/>
          </p:cNvSpPr>
          <p:nvPr>
            <p:ph type="body" idx="1"/>
          </p:nvPr>
        </p:nvSpPr>
        <p:spPr>
          <a:xfrm rot="5400000">
            <a:off x="2308951" y="-251550"/>
            <a:ext cx="4526100"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2" name="Google Shape;72;p1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12"/>
          <p:cNvSpPr txBox="1">
            <a:spLocks noGrp="1"/>
          </p:cNvSpPr>
          <p:nvPr>
            <p:ph type="title"/>
          </p:nvPr>
        </p:nvSpPr>
        <p:spPr>
          <a:xfrm rot="5400000">
            <a:off x="4732351" y="2171689"/>
            <a:ext cx="5851500"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2"/>
          <p:cNvSpPr txBox="1">
            <a:spLocks noGrp="1"/>
          </p:cNvSpPr>
          <p:nvPr>
            <p:ph type="body" idx="1"/>
          </p:nvPr>
        </p:nvSpPr>
        <p:spPr>
          <a:xfrm rot="5400000">
            <a:off x="541350" y="190487"/>
            <a:ext cx="5851500"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8" name="Google Shape;78;p1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3"/>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9" name="Google Shape;19;p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 name="Google Shape;25;p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5"/>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1" name="Google Shape;31;p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6"/>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8" name="Google Shape;38;p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7"/>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4" name="Google Shape;44;p7"/>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5" name="Google Shape;45;p7"/>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6" name="Google Shape;46;p7"/>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7" name="Google Shape;47;p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457200" y="273050"/>
            <a:ext cx="3008400" cy="1162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9"/>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8" name="Google Shape;58;p9"/>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9" name="Google Shape;59;p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10"/>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0"/>
          <p:cNvSpPr>
            <a:spLocks noGrp="1"/>
          </p:cNvSpPr>
          <p:nvPr>
            <p:ph type="pic" idx="2"/>
          </p:nvPr>
        </p:nvSpPr>
        <p:spPr>
          <a:xfrm>
            <a:off x="1792288" y="612775"/>
            <a:ext cx="5486400" cy="4114800"/>
          </a:xfrm>
          <a:prstGeom prst="rect">
            <a:avLst/>
          </a:prstGeom>
          <a:noFill/>
          <a:ln>
            <a:noFill/>
          </a:ln>
        </p:spPr>
      </p:sp>
      <p:sp>
        <p:nvSpPr>
          <p:cNvPr id="65" name="Google Shape;65;p10"/>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6" name="Google Shape;66;p1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3.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11.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3.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11.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3.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11.png"/><Relationship Id="rId9"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4.png"/><Relationship Id="rId7" Type="http://schemas.openxmlformats.org/officeDocument/2006/relationships/customXml" Target="../ink/ink2.xm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customXml" Target="../ink/ink4.xml"/><Relationship Id="rId5" Type="http://schemas.openxmlformats.org/officeDocument/2006/relationships/customXml" Target="../ink/ink1.xml"/><Relationship Id="rId10" Type="http://schemas.openxmlformats.org/officeDocument/2006/relationships/image" Target="../media/image27.png"/><Relationship Id="rId4" Type="http://schemas.openxmlformats.org/officeDocument/2006/relationships/image" Target="../media/image24.png"/><Relationship Id="rId9" Type="http://schemas.openxmlformats.org/officeDocument/2006/relationships/customXml" Target="../ink/ink3.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30.xml.rels><?xml version="1.0" encoding="UTF-8" standalone="yes"?>
<Relationships xmlns="http://schemas.openxmlformats.org/package/2006/relationships"><Relationship Id="rId117" Type="http://schemas.openxmlformats.org/officeDocument/2006/relationships/image" Target="../media/image84.png"/><Relationship Id="rId21" Type="http://schemas.openxmlformats.org/officeDocument/2006/relationships/image" Target="../media/image36.png"/><Relationship Id="rId42" Type="http://schemas.openxmlformats.org/officeDocument/2006/relationships/customXml" Target="../ink/ink24.xml"/><Relationship Id="rId63" Type="http://schemas.openxmlformats.org/officeDocument/2006/relationships/image" Target="../media/image57.png"/><Relationship Id="rId84" Type="http://schemas.openxmlformats.org/officeDocument/2006/relationships/customXml" Target="../ink/ink45.xml"/><Relationship Id="rId138" Type="http://schemas.openxmlformats.org/officeDocument/2006/relationships/customXml" Target="../ink/ink72.xml"/><Relationship Id="rId159" Type="http://schemas.openxmlformats.org/officeDocument/2006/relationships/image" Target="../media/image105.png"/><Relationship Id="rId170" Type="http://schemas.openxmlformats.org/officeDocument/2006/relationships/customXml" Target="../ink/ink88.xml"/><Relationship Id="rId191" Type="http://schemas.openxmlformats.org/officeDocument/2006/relationships/image" Target="../media/image121.png"/><Relationship Id="rId205" Type="http://schemas.openxmlformats.org/officeDocument/2006/relationships/image" Target="../media/image128.png"/><Relationship Id="rId107" Type="http://schemas.openxmlformats.org/officeDocument/2006/relationships/image" Target="../media/image79.png"/><Relationship Id="rId11" Type="http://schemas.openxmlformats.org/officeDocument/2006/relationships/image" Target="../media/image31.png"/><Relationship Id="rId32" Type="http://schemas.openxmlformats.org/officeDocument/2006/relationships/customXml" Target="../ink/ink19.xml"/><Relationship Id="rId53" Type="http://schemas.openxmlformats.org/officeDocument/2006/relationships/image" Target="../media/image52.png"/><Relationship Id="rId74" Type="http://schemas.openxmlformats.org/officeDocument/2006/relationships/customXml" Target="../ink/ink40.xml"/><Relationship Id="rId128" Type="http://schemas.openxmlformats.org/officeDocument/2006/relationships/customXml" Target="../ink/ink67.xml"/><Relationship Id="rId149" Type="http://schemas.openxmlformats.org/officeDocument/2006/relationships/image" Target="../media/image100.png"/><Relationship Id="rId5" Type="http://schemas.openxmlformats.org/officeDocument/2006/relationships/image" Target="../media/image28.png"/><Relationship Id="rId95" Type="http://schemas.openxmlformats.org/officeDocument/2006/relationships/image" Target="../media/image73.png"/><Relationship Id="rId160" Type="http://schemas.openxmlformats.org/officeDocument/2006/relationships/customXml" Target="../ink/ink83.xml"/><Relationship Id="rId181" Type="http://schemas.openxmlformats.org/officeDocument/2006/relationships/image" Target="../media/image116.png"/><Relationship Id="rId216" Type="http://schemas.openxmlformats.org/officeDocument/2006/relationships/customXml" Target="../ink/ink111.xml"/><Relationship Id="rId22" Type="http://schemas.openxmlformats.org/officeDocument/2006/relationships/customXml" Target="../ink/ink14.xml"/><Relationship Id="rId43" Type="http://schemas.openxmlformats.org/officeDocument/2006/relationships/image" Target="../media/image47.png"/><Relationship Id="rId64" Type="http://schemas.openxmlformats.org/officeDocument/2006/relationships/customXml" Target="../ink/ink35.xml"/><Relationship Id="rId118" Type="http://schemas.openxmlformats.org/officeDocument/2006/relationships/customXml" Target="../ink/ink62.xml"/><Relationship Id="rId139" Type="http://schemas.openxmlformats.org/officeDocument/2006/relationships/image" Target="../media/image95.png"/><Relationship Id="rId85" Type="http://schemas.openxmlformats.org/officeDocument/2006/relationships/image" Target="../media/image68.png"/><Relationship Id="rId150" Type="http://schemas.openxmlformats.org/officeDocument/2006/relationships/customXml" Target="../ink/ink78.xml"/><Relationship Id="rId171" Type="http://schemas.openxmlformats.org/officeDocument/2006/relationships/image" Target="../media/image111.png"/><Relationship Id="rId192" Type="http://schemas.openxmlformats.org/officeDocument/2006/relationships/customXml" Target="../ink/ink99.xml"/><Relationship Id="rId206" Type="http://schemas.openxmlformats.org/officeDocument/2006/relationships/customXml" Target="../ink/ink106.xml"/><Relationship Id="rId12" Type="http://schemas.openxmlformats.org/officeDocument/2006/relationships/customXml" Target="../ink/ink9.xml"/><Relationship Id="rId33" Type="http://schemas.openxmlformats.org/officeDocument/2006/relationships/image" Target="../media/image42.png"/><Relationship Id="rId108" Type="http://schemas.openxmlformats.org/officeDocument/2006/relationships/customXml" Target="../ink/ink57.xml"/><Relationship Id="rId129" Type="http://schemas.openxmlformats.org/officeDocument/2006/relationships/image" Target="../media/image90.png"/><Relationship Id="rId54" Type="http://schemas.openxmlformats.org/officeDocument/2006/relationships/customXml" Target="../ink/ink30.xml"/><Relationship Id="rId75" Type="http://schemas.openxmlformats.org/officeDocument/2006/relationships/image" Target="../media/image63.png"/><Relationship Id="rId96" Type="http://schemas.openxmlformats.org/officeDocument/2006/relationships/customXml" Target="../ink/ink51.xml"/><Relationship Id="rId140" Type="http://schemas.openxmlformats.org/officeDocument/2006/relationships/customXml" Target="../ink/ink73.xml"/><Relationship Id="rId161" Type="http://schemas.openxmlformats.org/officeDocument/2006/relationships/image" Target="../media/image106.png"/><Relationship Id="rId182" Type="http://schemas.openxmlformats.org/officeDocument/2006/relationships/customXml" Target="../ink/ink94.xml"/><Relationship Id="rId217" Type="http://schemas.openxmlformats.org/officeDocument/2006/relationships/image" Target="../media/image134.png"/><Relationship Id="rId6" Type="http://schemas.openxmlformats.org/officeDocument/2006/relationships/customXml" Target="../ink/ink6.xml"/><Relationship Id="rId23" Type="http://schemas.openxmlformats.org/officeDocument/2006/relationships/image" Target="../media/image37.png"/><Relationship Id="rId119" Type="http://schemas.openxmlformats.org/officeDocument/2006/relationships/image" Target="../media/image85.png"/><Relationship Id="rId44" Type="http://schemas.openxmlformats.org/officeDocument/2006/relationships/customXml" Target="../ink/ink25.xml"/><Relationship Id="rId65" Type="http://schemas.openxmlformats.org/officeDocument/2006/relationships/image" Target="../media/image58.png"/><Relationship Id="rId86" Type="http://schemas.openxmlformats.org/officeDocument/2006/relationships/customXml" Target="../ink/ink46.xml"/><Relationship Id="rId130" Type="http://schemas.openxmlformats.org/officeDocument/2006/relationships/customXml" Target="../ink/ink68.xml"/><Relationship Id="rId151" Type="http://schemas.openxmlformats.org/officeDocument/2006/relationships/image" Target="../media/image101.png"/><Relationship Id="rId172" Type="http://schemas.openxmlformats.org/officeDocument/2006/relationships/customXml" Target="../ink/ink89.xml"/><Relationship Id="rId193" Type="http://schemas.openxmlformats.org/officeDocument/2006/relationships/image" Target="../media/image122.png"/><Relationship Id="rId207" Type="http://schemas.openxmlformats.org/officeDocument/2006/relationships/image" Target="../media/image129.png"/><Relationship Id="rId13" Type="http://schemas.openxmlformats.org/officeDocument/2006/relationships/image" Target="../media/image32.png"/><Relationship Id="rId109" Type="http://schemas.openxmlformats.org/officeDocument/2006/relationships/image" Target="../media/image80.png"/><Relationship Id="rId34" Type="http://schemas.openxmlformats.org/officeDocument/2006/relationships/customXml" Target="../ink/ink20.xml"/><Relationship Id="rId55" Type="http://schemas.openxmlformats.org/officeDocument/2006/relationships/image" Target="../media/image53.png"/><Relationship Id="rId76" Type="http://schemas.openxmlformats.org/officeDocument/2006/relationships/customXml" Target="../ink/ink41.xml"/><Relationship Id="rId97" Type="http://schemas.openxmlformats.org/officeDocument/2006/relationships/image" Target="../media/image74.png"/><Relationship Id="rId120" Type="http://schemas.openxmlformats.org/officeDocument/2006/relationships/customXml" Target="../ink/ink63.xml"/><Relationship Id="rId141" Type="http://schemas.openxmlformats.org/officeDocument/2006/relationships/image" Target="../media/image96.png"/><Relationship Id="rId7" Type="http://schemas.openxmlformats.org/officeDocument/2006/relationships/image" Target="../media/image29.png"/><Relationship Id="rId162" Type="http://schemas.openxmlformats.org/officeDocument/2006/relationships/customXml" Target="../ink/ink84.xml"/><Relationship Id="rId183" Type="http://schemas.openxmlformats.org/officeDocument/2006/relationships/image" Target="../media/image117.png"/><Relationship Id="rId24" Type="http://schemas.openxmlformats.org/officeDocument/2006/relationships/customXml" Target="../ink/ink15.xml"/><Relationship Id="rId45" Type="http://schemas.openxmlformats.org/officeDocument/2006/relationships/image" Target="../media/image48.png"/><Relationship Id="rId66" Type="http://schemas.openxmlformats.org/officeDocument/2006/relationships/customXml" Target="../ink/ink36.xml"/><Relationship Id="rId87" Type="http://schemas.openxmlformats.org/officeDocument/2006/relationships/image" Target="../media/image69.png"/><Relationship Id="rId110" Type="http://schemas.openxmlformats.org/officeDocument/2006/relationships/customXml" Target="../ink/ink58.xml"/><Relationship Id="rId131" Type="http://schemas.openxmlformats.org/officeDocument/2006/relationships/image" Target="../media/image91.png"/><Relationship Id="rId152" Type="http://schemas.openxmlformats.org/officeDocument/2006/relationships/customXml" Target="../ink/ink79.xml"/><Relationship Id="rId173" Type="http://schemas.openxmlformats.org/officeDocument/2006/relationships/image" Target="../media/image112.png"/><Relationship Id="rId194" Type="http://schemas.openxmlformats.org/officeDocument/2006/relationships/customXml" Target="../ink/ink100.xml"/><Relationship Id="rId208" Type="http://schemas.openxmlformats.org/officeDocument/2006/relationships/customXml" Target="../ink/ink107.xml"/><Relationship Id="rId14" Type="http://schemas.openxmlformats.org/officeDocument/2006/relationships/customXml" Target="../ink/ink10.xml"/><Relationship Id="rId30" Type="http://schemas.openxmlformats.org/officeDocument/2006/relationships/customXml" Target="../ink/ink18.xml"/><Relationship Id="rId35" Type="http://schemas.openxmlformats.org/officeDocument/2006/relationships/image" Target="../media/image43.png"/><Relationship Id="rId56" Type="http://schemas.openxmlformats.org/officeDocument/2006/relationships/customXml" Target="../ink/ink31.xml"/><Relationship Id="rId77" Type="http://schemas.openxmlformats.org/officeDocument/2006/relationships/image" Target="../media/image64.png"/><Relationship Id="rId100" Type="http://schemas.openxmlformats.org/officeDocument/2006/relationships/customXml" Target="../ink/ink53.xml"/><Relationship Id="rId105" Type="http://schemas.openxmlformats.org/officeDocument/2006/relationships/image" Target="../media/image78.png"/><Relationship Id="rId126" Type="http://schemas.openxmlformats.org/officeDocument/2006/relationships/customXml" Target="../ink/ink66.xml"/><Relationship Id="rId147" Type="http://schemas.openxmlformats.org/officeDocument/2006/relationships/image" Target="../media/image99.png"/><Relationship Id="rId168" Type="http://schemas.openxmlformats.org/officeDocument/2006/relationships/customXml" Target="../ink/ink87.xml"/><Relationship Id="rId8" Type="http://schemas.openxmlformats.org/officeDocument/2006/relationships/customXml" Target="../ink/ink7.xml"/><Relationship Id="rId51" Type="http://schemas.openxmlformats.org/officeDocument/2006/relationships/image" Target="../media/image51.png"/><Relationship Id="rId72" Type="http://schemas.openxmlformats.org/officeDocument/2006/relationships/customXml" Target="../ink/ink39.xml"/><Relationship Id="rId93" Type="http://schemas.openxmlformats.org/officeDocument/2006/relationships/image" Target="../media/image72.png"/><Relationship Id="rId98" Type="http://schemas.openxmlformats.org/officeDocument/2006/relationships/customXml" Target="../ink/ink52.xml"/><Relationship Id="rId121" Type="http://schemas.openxmlformats.org/officeDocument/2006/relationships/image" Target="../media/image86.png"/><Relationship Id="rId142" Type="http://schemas.openxmlformats.org/officeDocument/2006/relationships/customXml" Target="../ink/ink74.xml"/><Relationship Id="rId163" Type="http://schemas.openxmlformats.org/officeDocument/2006/relationships/image" Target="../media/image107.png"/><Relationship Id="rId184" Type="http://schemas.openxmlformats.org/officeDocument/2006/relationships/customXml" Target="../ink/ink95.xml"/><Relationship Id="rId189" Type="http://schemas.openxmlformats.org/officeDocument/2006/relationships/image" Target="../media/image120.png"/><Relationship Id="rId3" Type="http://schemas.openxmlformats.org/officeDocument/2006/relationships/customXml" Target="../ink/ink5.xml"/><Relationship Id="rId214" Type="http://schemas.openxmlformats.org/officeDocument/2006/relationships/customXml" Target="../ink/ink110.xml"/><Relationship Id="rId25" Type="http://schemas.openxmlformats.org/officeDocument/2006/relationships/image" Target="../media/image38.png"/><Relationship Id="rId46" Type="http://schemas.openxmlformats.org/officeDocument/2006/relationships/customXml" Target="../ink/ink26.xml"/><Relationship Id="rId67" Type="http://schemas.openxmlformats.org/officeDocument/2006/relationships/image" Target="../media/image59.png"/><Relationship Id="rId116" Type="http://schemas.openxmlformats.org/officeDocument/2006/relationships/customXml" Target="../ink/ink61.xml"/><Relationship Id="rId137" Type="http://schemas.openxmlformats.org/officeDocument/2006/relationships/image" Target="../media/image94.png"/><Relationship Id="rId158" Type="http://schemas.openxmlformats.org/officeDocument/2006/relationships/customXml" Target="../ink/ink82.xml"/><Relationship Id="rId20" Type="http://schemas.openxmlformats.org/officeDocument/2006/relationships/customXml" Target="../ink/ink13.xml"/><Relationship Id="rId41" Type="http://schemas.openxmlformats.org/officeDocument/2006/relationships/image" Target="../media/image46.png"/><Relationship Id="rId62" Type="http://schemas.openxmlformats.org/officeDocument/2006/relationships/customXml" Target="../ink/ink34.xml"/><Relationship Id="rId83" Type="http://schemas.openxmlformats.org/officeDocument/2006/relationships/image" Target="../media/image67.png"/><Relationship Id="rId88" Type="http://schemas.openxmlformats.org/officeDocument/2006/relationships/customXml" Target="../ink/ink47.xml"/><Relationship Id="rId111" Type="http://schemas.openxmlformats.org/officeDocument/2006/relationships/image" Target="../media/image81.png"/><Relationship Id="rId132" Type="http://schemas.openxmlformats.org/officeDocument/2006/relationships/customXml" Target="../ink/ink69.xml"/><Relationship Id="rId153" Type="http://schemas.openxmlformats.org/officeDocument/2006/relationships/image" Target="../media/image102.png"/><Relationship Id="rId174" Type="http://schemas.openxmlformats.org/officeDocument/2006/relationships/customXml" Target="../ink/ink90.xml"/><Relationship Id="rId179" Type="http://schemas.openxmlformats.org/officeDocument/2006/relationships/image" Target="../media/image115.png"/><Relationship Id="rId195" Type="http://schemas.openxmlformats.org/officeDocument/2006/relationships/image" Target="../media/image123.png"/><Relationship Id="rId209" Type="http://schemas.openxmlformats.org/officeDocument/2006/relationships/image" Target="../media/image130.png"/><Relationship Id="rId190" Type="http://schemas.openxmlformats.org/officeDocument/2006/relationships/customXml" Target="../ink/ink98.xml"/><Relationship Id="rId204" Type="http://schemas.openxmlformats.org/officeDocument/2006/relationships/customXml" Target="../ink/ink105.xml"/><Relationship Id="rId15" Type="http://schemas.openxmlformats.org/officeDocument/2006/relationships/image" Target="../media/image33.png"/><Relationship Id="rId36" Type="http://schemas.openxmlformats.org/officeDocument/2006/relationships/customXml" Target="../ink/ink21.xml"/><Relationship Id="rId57" Type="http://schemas.openxmlformats.org/officeDocument/2006/relationships/image" Target="../media/image54.png"/><Relationship Id="rId106" Type="http://schemas.openxmlformats.org/officeDocument/2006/relationships/customXml" Target="../ink/ink56.xml"/><Relationship Id="rId127" Type="http://schemas.openxmlformats.org/officeDocument/2006/relationships/image" Target="../media/image89.png"/><Relationship Id="rId10" Type="http://schemas.openxmlformats.org/officeDocument/2006/relationships/customXml" Target="../ink/ink8.xml"/><Relationship Id="rId31" Type="http://schemas.openxmlformats.org/officeDocument/2006/relationships/image" Target="../media/image41.png"/><Relationship Id="rId52" Type="http://schemas.openxmlformats.org/officeDocument/2006/relationships/customXml" Target="../ink/ink29.xml"/><Relationship Id="rId73" Type="http://schemas.openxmlformats.org/officeDocument/2006/relationships/image" Target="../media/image62.png"/><Relationship Id="rId78" Type="http://schemas.openxmlformats.org/officeDocument/2006/relationships/customXml" Target="../ink/ink42.xml"/><Relationship Id="rId94" Type="http://schemas.openxmlformats.org/officeDocument/2006/relationships/customXml" Target="../ink/ink50.xml"/><Relationship Id="rId99" Type="http://schemas.openxmlformats.org/officeDocument/2006/relationships/image" Target="../media/image75.png"/><Relationship Id="rId101" Type="http://schemas.openxmlformats.org/officeDocument/2006/relationships/image" Target="../media/image76.png"/><Relationship Id="rId122" Type="http://schemas.openxmlformats.org/officeDocument/2006/relationships/customXml" Target="../ink/ink64.xml"/><Relationship Id="rId143" Type="http://schemas.openxmlformats.org/officeDocument/2006/relationships/image" Target="../media/image97.png"/><Relationship Id="rId148" Type="http://schemas.openxmlformats.org/officeDocument/2006/relationships/customXml" Target="../ink/ink77.xml"/><Relationship Id="rId164" Type="http://schemas.openxmlformats.org/officeDocument/2006/relationships/customXml" Target="../ink/ink85.xml"/><Relationship Id="rId169" Type="http://schemas.openxmlformats.org/officeDocument/2006/relationships/image" Target="../media/image110.png"/><Relationship Id="rId185" Type="http://schemas.openxmlformats.org/officeDocument/2006/relationships/image" Target="../media/image118.png"/><Relationship Id="rId4" Type="http://schemas.openxmlformats.org/officeDocument/2006/relationships/image" Target="../media/image27.png"/><Relationship Id="rId9" Type="http://schemas.openxmlformats.org/officeDocument/2006/relationships/image" Target="../media/image30.png"/><Relationship Id="rId180" Type="http://schemas.openxmlformats.org/officeDocument/2006/relationships/customXml" Target="../ink/ink93.xml"/><Relationship Id="rId210" Type="http://schemas.openxmlformats.org/officeDocument/2006/relationships/customXml" Target="../ink/ink108.xml"/><Relationship Id="rId215" Type="http://schemas.openxmlformats.org/officeDocument/2006/relationships/image" Target="../media/image133.png"/><Relationship Id="rId26" Type="http://schemas.openxmlformats.org/officeDocument/2006/relationships/customXml" Target="../ink/ink16.xml"/><Relationship Id="rId47" Type="http://schemas.openxmlformats.org/officeDocument/2006/relationships/image" Target="../media/image49.png"/><Relationship Id="rId68" Type="http://schemas.openxmlformats.org/officeDocument/2006/relationships/customXml" Target="../ink/ink37.xml"/><Relationship Id="rId89" Type="http://schemas.openxmlformats.org/officeDocument/2006/relationships/image" Target="../media/image70.png"/><Relationship Id="rId112" Type="http://schemas.openxmlformats.org/officeDocument/2006/relationships/customXml" Target="../ink/ink59.xml"/><Relationship Id="rId133" Type="http://schemas.openxmlformats.org/officeDocument/2006/relationships/image" Target="../media/image92.png"/><Relationship Id="rId154" Type="http://schemas.openxmlformats.org/officeDocument/2006/relationships/customXml" Target="../ink/ink80.xml"/><Relationship Id="rId175" Type="http://schemas.openxmlformats.org/officeDocument/2006/relationships/image" Target="../media/image113.png"/><Relationship Id="rId196" Type="http://schemas.openxmlformats.org/officeDocument/2006/relationships/customXml" Target="../ink/ink101.xml"/><Relationship Id="rId200" Type="http://schemas.openxmlformats.org/officeDocument/2006/relationships/customXml" Target="../ink/ink103.xml"/><Relationship Id="rId16" Type="http://schemas.openxmlformats.org/officeDocument/2006/relationships/customXml" Target="../ink/ink11.xml"/><Relationship Id="rId37" Type="http://schemas.openxmlformats.org/officeDocument/2006/relationships/image" Target="../media/image44.png"/><Relationship Id="rId58" Type="http://schemas.openxmlformats.org/officeDocument/2006/relationships/customXml" Target="../ink/ink32.xml"/><Relationship Id="rId79" Type="http://schemas.openxmlformats.org/officeDocument/2006/relationships/image" Target="../media/image65.png"/><Relationship Id="rId102" Type="http://schemas.openxmlformats.org/officeDocument/2006/relationships/customXml" Target="../ink/ink54.xml"/><Relationship Id="rId123" Type="http://schemas.openxmlformats.org/officeDocument/2006/relationships/image" Target="../media/image87.png"/><Relationship Id="rId144" Type="http://schemas.openxmlformats.org/officeDocument/2006/relationships/customXml" Target="../ink/ink75.xml"/><Relationship Id="rId90" Type="http://schemas.openxmlformats.org/officeDocument/2006/relationships/customXml" Target="../ink/ink48.xml"/><Relationship Id="rId165" Type="http://schemas.openxmlformats.org/officeDocument/2006/relationships/image" Target="../media/image108.png"/><Relationship Id="rId186" Type="http://schemas.openxmlformats.org/officeDocument/2006/relationships/customXml" Target="../ink/ink96.xml"/><Relationship Id="rId211" Type="http://schemas.openxmlformats.org/officeDocument/2006/relationships/image" Target="../media/image131.png"/><Relationship Id="rId27" Type="http://schemas.openxmlformats.org/officeDocument/2006/relationships/image" Target="../media/image39.png"/><Relationship Id="rId48" Type="http://schemas.openxmlformats.org/officeDocument/2006/relationships/customXml" Target="../ink/ink27.xml"/><Relationship Id="rId69" Type="http://schemas.openxmlformats.org/officeDocument/2006/relationships/image" Target="../media/image60.png"/><Relationship Id="rId113" Type="http://schemas.openxmlformats.org/officeDocument/2006/relationships/image" Target="../media/image82.png"/><Relationship Id="rId134" Type="http://schemas.openxmlformats.org/officeDocument/2006/relationships/customXml" Target="../ink/ink70.xml"/><Relationship Id="rId80" Type="http://schemas.openxmlformats.org/officeDocument/2006/relationships/customXml" Target="../ink/ink43.xml"/><Relationship Id="rId155" Type="http://schemas.openxmlformats.org/officeDocument/2006/relationships/image" Target="../media/image103.png"/><Relationship Id="rId176" Type="http://schemas.openxmlformats.org/officeDocument/2006/relationships/customXml" Target="../ink/ink91.xml"/><Relationship Id="rId197" Type="http://schemas.openxmlformats.org/officeDocument/2006/relationships/image" Target="../media/image124.png"/><Relationship Id="rId201" Type="http://schemas.openxmlformats.org/officeDocument/2006/relationships/image" Target="../media/image126.png"/><Relationship Id="rId17" Type="http://schemas.openxmlformats.org/officeDocument/2006/relationships/image" Target="../media/image34.png"/><Relationship Id="rId38" Type="http://schemas.openxmlformats.org/officeDocument/2006/relationships/customXml" Target="../ink/ink22.xml"/><Relationship Id="rId59" Type="http://schemas.openxmlformats.org/officeDocument/2006/relationships/image" Target="../media/image55.png"/><Relationship Id="rId103" Type="http://schemas.openxmlformats.org/officeDocument/2006/relationships/image" Target="../media/image77.png"/><Relationship Id="rId124" Type="http://schemas.openxmlformats.org/officeDocument/2006/relationships/customXml" Target="../ink/ink65.xml"/><Relationship Id="rId70" Type="http://schemas.openxmlformats.org/officeDocument/2006/relationships/customXml" Target="../ink/ink38.xml"/><Relationship Id="rId91" Type="http://schemas.openxmlformats.org/officeDocument/2006/relationships/image" Target="../media/image71.png"/><Relationship Id="rId145" Type="http://schemas.openxmlformats.org/officeDocument/2006/relationships/image" Target="../media/image98.png"/><Relationship Id="rId166" Type="http://schemas.openxmlformats.org/officeDocument/2006/relationships/customXml" Target="../ink/ink86.xml"/><Relationship Id="rId187" Type="http://schemas.openxmlformats.org/officeDocument/2006/relationships/image" Target="../media/image119.png"/><Relationship Id="rId1" Type="http://schemas.openxmlformats.org/officeDocument/2006/relationships/slideLayout" Target="../slideLayouts/slideLayout1.xml"/><Relationship Id="rId212" Type="http://schemas.openxmlformats.org/officeDocument/2006/relationships/customXml" Target="../ink/ink109.xml"/><Relationship Id="rId28" Type="http://schemas.openxmlformats.org/officeDocument/2006/relationships/customXml" Target="../ink/ink17.xml"/><Relationship Id="rId49" Type="http://schemas.openxmlformats.org/officeDocument/2006/relationships/image" Target="../media/image50.png"/><Relationship Id="rId114" Type="http://schemas.openxmlformats.org/officeDocument/2006/relationships/customXml" Target="../ink/ink60.xml"/><Relationship Id="rId60" Type="http://schemas.openxmlformats.org/officeDocument/2006/relationships/customXml" Target="../ink/ink33.xml"/><Relationship Id="rId81" Type="http://schemas.openxmlformats.org/officeDocument/2006/relationships/image" Target="../media/image66.png"/><Relationship Id="rId135" Type="http://schemas.openxmlformats.org/officeDocument/2006/relationships/image" Target="../media/image93.png"/><Relationship Id="rId156" Type="http://schemas.openxmlformats.org/officeDocument/2006/relationships/customXml" Target="../ink/ink81.xml"/><Relationship Id="rId177" Type="http://schemas.openxmlformats.org/officeDocument/2006/relationships/image" Target="../media/image114.png"/><Relationship Id="rId198" Type="http://schemas.openxmlformats.org/officeDocument/2006/relationships/customXml" Target="../ink/ink102.xml"/><Relationship Id="rId202" Type="http://schemas.openxmlformats.org/officeDocument/2006/relationships/customXml" Target="../ink/ink104.xml"/><Relationship Id="rId18" Type="http://schemas.openxmlformats.org/officeDocument/2006/relationships/customXml" Target="../ink/ink12.xml"/><Relationship Id="rId39" Type="http://schemas.openxmlformats.org/officeDocument/2006/relationships/image" Target="../media/image45.png"/><Relationship Id="rId50" Type="http://schemas.openxmlformats.org/officeDocument/2006/relationships/customXml" Target="../ink/ink28.xml"/><Relationship Id="rId104" Type="http://schemas.openxmlformats.org/officeDocument/2006/relationships/customXml" Target="../ink/ink55.xml"/><Relationship Id="rId125" Type="http://schemas.openxmlformats.org/officeDocument/2006/relationships/image" Target="../media/image88.png"/><Relationship Id="rId146" Type="http://schemas.openxmlformats.org/officeDocument/2006/relationships/customXml" Target="../ink/ink76.xml"/><Relationship Id="rId167" Type="http://schemas.openxmlformats.org/officeDocument/2006/relationships/image" Target="../media/image109.png"/><Relationship Id="rId188" Type="http://schemas.openxmlformats.org/officeDocument/2006/relationships/customXml" Target="../ink/ink97.xml"/><Relationship Id="rId71" Type="http://schemas.openxmlformats.org/officeDocument/2006/relationships/image" Target="../media/image61.png"/><Relationship Id="rId92" Type="http://schemas.openxmlformats.org/officeDocument/2006/relationships/customXml" Target="../ink/ink49.xml"/><Relationship Id="rId213" Type="http://schemas.openxmlformats.org/officeDocument/2006/relationships/image" Target="../media/image132.png"/><Relationship Id="rId2" Type="http://schemas.openxmlformats.org/officeDocument/2006/relationships/notesSlide" Target="../notesSlides/notesSlide30.xml"/><Relationship Id="rId29" Type="http://schemas.openxmlformats.org/officeDocument/2006/relationships/image" Target="../media/image40.png"/><Relationship Id="rId40" Type="http://schemas.openxmlformats.org/officeDocument/2006/relationships/customXml" Target="../ink/ink23.xml"/><Relationship Id="rId115" Type="http://schemas.openxmlformats.org/officeDocument/2006/relationships/image" Target="../media/image83.png"/><Relationship Id="rId136" Type="http://schemas.openxmlformats.org/officeDocument/2006/relationships/customXml" Target="../ink/ink71.xml"/><Relationship Id="rId157" Type="http://schemas.openxmlformats.org/officeDocument/2006/relationships/image" Target="../media/image104.png"/><Relationship Id="rId178" Type="http://schemas.openxmlformats.org/officeDocument/2006/relationships/customXml" Target="../ink/ink92.xml"/><Relationship Id="rId61" Type="http://schemas.openxmlformats.org/officeDocument/2006/relationships/image" Target="../media/image56.png"/><Relationship Id="rId82" Type="http://schemas.openxmlformats.org/officeDocument/2006/relationships/customXml" Target="../ink/ink44.xml"/><Relationship Id="rId199" Type="http://schemas.openxmlformats.org/officeDocument/2006/relationships/image" Target="../media/image125.png"/><Relationship Id="rId203" Type="http://schemas.openxmlformats.org/officeDocument/2006/relationships/image" Target="../media/image127.png"/><Relationship Id="rId19" Type="http://schemas.openxmlformats.org/officeDocument/2006/relationships/image" Target="../media/image35.png"/></Relationships>
</file>

<file path=ppt/slides/_rels/slide31.xml.rels><?xml version="1.0" encoding="UTF-8" standalone="yes"?>
<Relationships xmlns="http://schemas.openxmlformats.org/package/2006/relationships"><Relationship Id="rId8" Type="http://schemas.openxmlformats.org/officeDocument/2006/relationships/image" Target="../media/image137.png"/><Relationship Id="rId3" Type="http://schemas.openxmlformats.org/officeDocument/2006/relationships/customXml" Target="../ink/ink112.xml"/><Relationship Id="rId7" Type="http://schemas.openxmlformats.org/officeDocument/2006/relationships/image" Target="../media/image136.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135.png"/><Relationship Id="rId5" Type="http://schemas.openxmlformats.org/officeDocument/2006/relationships/customXml" Target="../ink/ink113.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customXml" Target="../ink/ink114.xm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137.png"/><Relationship Id="rId5" Type="http://schemas.openxmlformats.org/officeDocument/2006/relationships/customXml" Target="../ink/ink115.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117" Type="http://schemas.openxmlformats.org/officeDocument/2006/relationships/customXml" Target="../ink/ink173.xml"/><Relationship Id="rId21" Type="http://schemas.openxmlformats.org/officeDocument/2006/relationships/customXml" Target="../ink/ink125.xml"/><Relationship Id="rId42" Type="http://schemas.openxmlformats.org/officeDocument/2006/relationships/image" Target="../media/image155.png"/><Relationship Id="rId63" Type="http://schemas.openxmlformats.org/officeDocument/2006/relationships/customXml" Target="../ink/ink146.xml"/><Relationship Id="rId84" Type="http://schemas.openxmlformats.org/officeDocument/2006/relationships/image" Target="../media/image176.png"/><Relationship Id="rId138" Type="http://schemas.openxmlformats.org/officeDocument/2006/relationships/image" Target="../media/image203.png"/><Relationship Id="rId159" Type="http://schemas.openxmlformats.org/officeDocument/2006/relationships/customXml" Target="../ink/ink194.xml"/><Relationship Id="rId170" Type="http://schemas.openxmlformats.org/officeDocument/2006/relationships/image" Target="../media/image219.png"/><Relationship Id="rId191" Type="http://schemas.openxmlformats.org/officeDocument/2006/relationships/customXml" Target="../ink/ink210.xml"/><Relationship Id="rId205" Type="http://schemas.openxmlformats.org/officeDocument/2006/relationships/customXml" Target="../ink/ink217.xml"/><Relationship Id="rId107" Type="http://schemas.openxmlformats.org/officeDocument/2006/relationships/customXml" Target="../ink/ink168.xml"/><Relationship Id="rId11" Type="http://schemas.openxmlformats.org/officeDocument/2006/relationships/customXml" Target="../ink/ink120.xml"/><Relationship Id="rId32" Type="http://schemas.openxmlformats.org/officeDocument/2006/relationships/image" Target="../media/image150.png"/><Relationship Id="rId53" Type="http://schemas.openxmlformats.org/officeDocument/2006/relationships/customXml" Target="../ink/ink141.xml"/><Relationship Id="rId74" Type="http://schemas.openxmlformats.org/officeDocument/2006/relationships/image" Target="../media/image171.png"/><Relationship Id="rId128" Type="http://schemas.openxmlformats.org/officeDocument/2006/relationships/image" Target="../media/image198.png"/><Relationship Id="rId149" Type="http://schemas.openxmlformats.org/officeDocument/2006/relationships/customXml" Target="../ink/ink189.xml"/><Relationship Id="rId5" Type="http://schemas.openxmlformats.org/officeDocument/2006/relationships/customXml" Target="../ink/ink117.xml"/><Relationship Id="rId95" Type="http://schemas.openxmlformats.org/officeDocument/2006/relationships/customXml" Target="../ink/ink162.xml"/><Relationship Id="rId160" Type="http://schemas.openxmlformats.org/officeDocument/2006/relationships/image" Target="../media/image214.png"/><Relationship Id="rId181" Type="http://schemas.openxmlformats.org/officeDocument/2006/relationships/customXml" Target="../ink/ink205.xml"/><Relationship Id="rId216" Type="http://schemas.openxmlformats.org/officeDocument/2006/relationships/image" Target="../media/image242.png"/><Relationship Id="rId22" Type="http://schemas.openxmlformats.org/officeDocument/2006/relationships/image" Target="../media/image145.png"/><Relationship Id="rId43" Type="http://schemas.openxmlformats.org/officeDocument/2006/relationships/customXml" Target="../ink/ink136.xml"/><Relationship Id="rId64" Type="http://schemas.openxmlformats.org/officeDocument/2006/relationships/image" Target="../media/image166.png"/><Relationship Id="rId118" Type="http://schemas.openxmlformats.org/officeDocument/2006/relationships/image" Target="../media/image193.png"/><Relationship Id="rId139" Type="http://schemas.openxmlformats.org/officeDocument/2006/relationships/customXml" Target="../ink/ink184.xml"/><Relationship Id="rId85" Type="http://schemas.openxmlformats.org/officeDocument/2006/relationships/customXml" Target="../ink/ink157.xml"/><Relationship Id="rId150" Type="http://schemas.openxmlformats.org/officeDocument/2006/relationships/image" Target="../media/image209.png"/><Relationship Id="rId171" Type="http://schemas.openxmlformats.org/officeDocument/2006/relationships/customXml" Target="../ink/ink200.xml"/><Relationship Id="rId192" Type="http://schemas.openxmlformats.org/officeDocument/2006/relationships/image" Target="../media/image230.png"/><Relationship Id="rId206" Type="http://schemas.openxmlformats.org/officeDocument/2006/relationships/image" Target="../media/image237.png"/><Relationship Id="rId12" Type="http://schemas.openxmlformats.org/officeDocument/2006/relationships/image" Target="../media/image140.png"/><Relationship Id="rId33" Type="http://schemas.openxmlformats.org/officeDocument/2006/relationships/customXml" Target="../ink/ink131.xml"/><Relationship Id="rId108" Type="http://schemas.openxmlformats.org/officeDocument/2006/relationships/image" Target="../media/image188.png"/><Relationship Id="rId129" Type="http://schemas.openxmlformats.org/officeDocument/2006/relationships/customXml" Target="../ink/ink179.xml"/><Relationship Id="rId54" Type="http://schemas.openxmlformats.org/officeDocument/2006/relationships/image" Target="../media/image161.png"/><Relationship Id="rId75" Type="http://schemas.openxmlformats.org/officeDocument/2006/relationships/customXml" Target="../ink/ink152.xml"/><Relationship Id="rId96" Type="http://schemas.openxmlformats.org/officeDocument/2006/relationships/image" Target="../media/image182.png"/><Relationship Id="rId140" Type="http://schemas.openxmlformats.org/officeDocument/2006/relationships/image" Target="../media/image204.png"/><Relationship Id="rId161" Type="http://schemas.openxmlformats.org/officeDocument/2006/relationships/customXml" Target="../ink/ink195.xml"/><Relationship Id="rId182" Type="http://schemas.openxmlformats.org/officeDocument/2006/relationships/image" Target="../media/image225.png"/><Relationship Id="rId217" Type="http://schemas.openxmlformats.org/officeDocument/2006/relationships/customXml" Target="../ink/ink223.xml"/><Relationship Id="rId6" Type="http://schemas.openxmlformats.org/officeDocument/2006/relationships/image" Target="../media/image28.png"/><Relationship Id="rId23" Type="http://schemas.openxmlformats.org/officeDocument/2006/relationships/customXml" Target="../ink/ink126.xml"/><Relationship Id="rId119" Type="http://schemas.openxmlformats.org/officeDocument/2006/relationships/customXml" Target="../ink/ink174.xml"/><Relationship Id="rId44" Type="http://schemas.openxmlformats.org/officeDocument/2006/relationships/image" Target="../media/image156.png"/><Relationship Id="rId65" Type="http://schemas.openxmlformats.org/officeDocument/2006/relationships/customXml" Target="../ink/ink147.xml"/><Relationship Id="rId86" Type="http://schemas.openxmlformats.org/officeDocument/2006/relationships/image" Target="../media/image177.png"/><Relationship Id="rId130" Type="http://schemas.openxmlformats.org/officeDocument/2006/relationships/image" Target="../media/image199.png"/><Relationship Id="rId151" Type="http://schemas.openxmlformats.org/officeDocument/2006/relationships/customXml" Target="../ink/ink190.xml"/><Relationship Id="rId172" Type="http://schemas.openxmlformats.org/officeDocument/2006/relationships/image" Target="../media/image220.png"/><Relationship Id="rId193" Type="http://schemas.openxmlformats.org/officeDocument/2006/relationships/customXml" Target="../ink/ink211.xml"/><Relationship Id="rId207" Type="http://schemas.openxmlformats.org/officeDocument/2006/relationships/customXml" Target="../ink/ink218.xml"/><Relationship Id="rId13" Type="http://schemas.openxmlformats.org/officeDocument/2006/relationships/customXml" Target="../ink/ink121.xml"/><Relationship Id="rId109" Type="http://schemas.openxmlformats.org/officeDocument/2006/relationships/customXml" Target="../ink/ink169.xml"/><Relationship Id="rId34" Type="http://schemas.openxmlformats.org/officeDocument/2006/relationships/image" Target="../media/image151.png"/><Relationship Id="rId55" Type="http://schemas.openxmlformats.org/officeDocument/2006/relationships/customXml" Target="../ink/ink142.xml"/><Relationship Id="rId76" Type="http://schemas.openxmlformats.org/officeDocument/2006/relationships/image" Target="../media/image172.png"/><Relationship Id="rId97" Type="http://schemas.openxmlformats.org/officeDocument/2006/relationships/customXml" Target="../ink/ink163.xml"/><Relationship Id="rId120" Type="http://schemas.openxmlformats.org/officeDocument/2006/relationships/image" Target="../media/image194.png"/><Relationship Id="rId141" Type="http://schemas.openxmlformats.org/officeDocument/2006/relationships/customXml" Target="../ink/ink185.xml"/><Relationship Id="rId7" Type="http://schemas.openxmlformats.org/officeDocument/2006/relationships/customXml" Target="../ink/ink118.xml"/><Relationship Id="rId162" Type="http://schemas.openxmlformats.org/officeDocument/2006/relationships/image" Target="../media/image215.png"/><Relationship Id="rId183" Type="http://schemas.openxmlformats.org/officeDocument/2006/relationships/customXml" Target="../ink/ink206.xml"/><Relationship Id="rId218" Type="http://schemas.openxmlformats.org/officeDocument/2006/relationships/image" Target="../media/image243.png"/><Relationship Id="rId24" Type="http://schemas.openxmlformats.org/officeDocument/2006/relationships/image" Target="../media/image146.png"/><Relationship Id="rId45" Type="http://schemas.openxmlformats.org/officeDocument/2006/relationships/customXml" Target="../ink/ink137.xml"/><Relationship Id="rId66" Type="http://schemas.openxmlformats.org/officeDocument/2006/relationships/image" Target="../media/image167.png"/><Relationship Id="rId87" Type="http://schemas.openxmlformats.org/officeDocument/2006/relationships/customXml" Target="../ink/ink158.xml"/><Relationship Id="rId110" Type="http://schemas.openxmlformats.org/officeDocument/2006/relationships/image" Target="../media/image189.png"/><Relationship Id="rId131" Type="http://schemas.openxmlformats.org/officeDocument/2006/relationships/customXml" Target="../ink/ink180.xml"/><Relationship Id="rId152" Type="http://schemas.openxmlformats.org/officeDocument/2006/relationships/image" Target="../media/image210.png"/><Relationship Id="rId173" Type="http://schemas.openxmlformats.org/officeDocument/2006/relationships/customXml" Target="../ink/ink201.xml"/><Relationship Id="rId194" Type="http://schemas.openxmlformats.org/officeDocument/2006/relationships/image" Target="../media/image231.png"/><Relationship Id="rId208" Type="http://schemas.openxmlformats.org/officeDocument/2006/relationships/image" Target="../media/image238.png"/><Relationship Id="rId14" Type="http://schemas.openxmlformats.org/officeDocument/2006/relationships/image" Target="../media/image141.png"/><Relationship Id="rId30" Type="http://schemas.openxmlformats.org/officeDocument/2006/relationships/image" Target="../media/image149.png"/><Relationship Id="rId35" Type="http://schemas.openxmlformats.org/officeDocument/2006/relationships/customXml" Target="../ink/ink132.xml"/><Relationship Id="rId56" Type="http://schemas.openxmlformats.org/officeDocument/2006/relationships/image" Target="../media/image162.png"/><Relationship Id="rId77" Type="http://schemas.openxmlformats.org/officeDocument/2006/relationships/customXml" Target="../ink/ink153.xml"/><Relationship Id="rId100" Type="http://schemas.openxmlformats.org/officeDocument/2006/relationships/image" Target="../media/image184.png"/><Relationship Id="rId105" Type="http://schemas.openxmlformats.org/officeDocument/2006/relationships/customXml" Target="../ink/ink167.xml"/><Relationship Id="rId126" Type="http://schemas.openxmlformats.org/officeDocument/2006/relationships/image" Target="../media/image197.png"/><Relationship Id="rId147" Type="http://schemas.openxmlformats.org/officeDocument/2006/relationships/customXml" Target="../ink/ink188.xml"/><Relationship Id="rId168" Type="http://schemas.openxmlformats.org/officeDocument/2006/relationships/image" Target="../media/image218.png"/><Relationship Id="rId8" Type="http://schemas.openxmlformats.org/officeDocument/2006/relationships/image" Target="../media/image138.png"/><Relationship Id="rId51" Type="http://schemas.openxmlformats.org/officeDocument/2006/relationships/customXml" Target="../ink/ink140.xml"/><Relationship Id="rId72" Type="http://schemas.openxmlformats.org/officeDocument/2006/relationships/image" Target="../media/image170.png"/><Relationship Id="rId93" Type="http://schemas.openxmlformats.org/officeDocument/2006/relationships/customXml" Target="../ink/ink161.xml"/><Relationship Id="rId98" Type="http://schemas.openxmlformats.org/officeDocument/2006/relationships/image" Target="../media/image183.png"/><Relationship Id="rId121" Type="http://schemas.openxmlformats.org/officeDocument/2006/relationships/customXml" Target="../ink/ink175.xml"/><Relationship Id="rId142" Type="http://schemas.openxmlformats.org/officeDocument/2006/relationships/image" Target="../media/image205.png"/><Relationship Id="rId163" Type="http://schemas.openxmlformats.org/officeDocument/2006/relationships/customXml" Target="../ink/ink196.xml"/><Relationship Id="rId184" Type="http://schemas.openxmlformats.org/officeDocument/2006/relationships/image" Target="../media/image226.png"/><Relationship Id="rId189" Type="http://schemas.openxmlformats.org/officeDocument/2006/relationships/customXml" Target="../ink/ink209.xml"/><Relationship Id="rId3" Type="http://schemas.openxmlformats.org/officeDocument/2006/relationships/customXml" Target="../ink/ink116.xml"/><Relationship Id="rId214" Type="http://schemas.openxmlformats.org/officeDocument/2006/relationships/image" Target="../media/image241.png"/><Relationship Id="rId25" Type="http://schemas.openxmlformats.org/officeDocument/2006/relationships/customXml" Target="../ink/ink127.xml"/><Relationship Id="rId46" Type="http://schemas.openxmlformats.org/officeDocument/2006/relationships/image" Target="../media/image157.png"/><Relationship Id="rId67" Type="http://schemas.openxmlformats.org/officeDocument/2006/relationships/customXml" Target="../ink/ink148.xml"/><Relationship Id="rId116" Type="http://schemas.openxmlformats.org/officeDocument/2006/relationships/image" Target="../media/image192.png"/><Relationship Id="rId137" Type="http://schemas.openxmlformats.org/officeDocument/2006/relationships/customXml" Target="../ink/ink183.xml"/><Relationship Id="rId158" Type="http://schemas.openxmlformats.org/officeDocument/2006/relationships/image" Target="../media/image213.png"/><Relationship Id="rId20" Type="http://schemas.openxmlformats.org/officeDocument/2006/relationships/image" Target="../media/image144.png"/><Relationship Id="rId41" Type="http://schemas.openxmlformats.org/officeDocument/2006/relationships/customXml" Target="../ink/ink135.xml"/><Relationship Id="rId62" Type="http://schemas.openxmlformats.org/officeDocument/2006/relationships/image" Target="../media/image165.png"/><Relationship Id="rId83" Type="http://schemas.openxmlformats.org/officeDocument/2006/relationships/customXml" Target="../ink/ink156.xml"/><Relationship Id="rId88" Type="http://schemas.openxmlformats.org/officeDocument/2006/relationships/image" Target="../media/image178.png"/><Relationship Id="rId111" Type="http://schemas.openxmlformats.org/officeDocument/2006/relationships/customXml" Target="../ink/ink170.xml"/><Relationship Id="rId132" Type="http://schemas.openxmlformats.org/officeDocument/2006/relationships/image" Target="../media/image200.png"/><Relationship Id="rId153" Type="http://schemas.openxmlformats.org/officeDocument/2006/relationships/customXml" Target="../ink/ink191.xml"/><Relationship Id="rId174" Type="http://schemas.openxmlformats.org/officeDocument/2006/relationships/image" Target="../media/image221.png"/><Relationship Id="rId179" Type="http://schemas.openxmlformats.org/officeDocument/2006/relationships/customXml" Target="../ink/ink204.xml"/><Relationship Id="rId195" Type="http://schemas.openxmlformats.org/officeDocument/2006/relationships/customXml" Target="../ink/ink212.xml"/><Relationship Id="rId209" Type="http://schemas.openxmlformats.org/officeDocument/2006/relationships/customXml" Target="../ink/ink219.xml"/><Relationship Id="rId190" Type="http://schemas.openxmlformats.org/officeDocument/2006/relationships/image" Target="../media/image229.png"/><Relationship Id="rId204" Type="http://schemas.openxmlformats.org/officeDocument/2006/relationships/image" Target="../media/image236.png"/><Relationship Id="rId15" Type="http://schemas.openxmlformats.org/officeDocument/2006/relationships/customXml" Target="../ink/ink122.xml"/><Relationship Id="rId36" Type="http://schemas.openxmlformats.org/officeDocument/2006/relationships/image" Target="../media/image152.png"/><Relationship Id="rId57" Type="http://schemas.openxmlformats.org/officeDocument/2006/relationships/customXml" Target="../ink/ink143.xml"/><Relationship Id="rId106" Type="http://schemas.openxmlformats.org/officeDocument/2006/relationships/image" Target="../media/image187.png"/><Relationship Id="rId127" Type="http://schemas.openxmlformats.org/officeDocument/2006/relationships/customXml" Target="../ink/ink178.xml"/><Relationship Id="rId10" Type="http://schemas.openxmlformats.org/officeDocument/2006/relationships/image" Target="../media/image139.png"/><Relationship Id="rId31" Type="http://schemas.openxmlformats.org/officeDocument/2006/relationships/customXml" Target="../ink/ink130.xml"/><Relationship Id="rId52" Type="http://schemas.openxmlformats.org/officeDocument/2006/relationships/image" Target="../media/image160.png"/><Relationship Id="rId73" Type="http://schemas.openxmlformats.org/officeDocument/2006/relationships/customXml" Target="../ink/ink151.xml"/><Relationship Id="rId78" Type="http://schemas.openxmlformats.org/officeDocument/2006/relationships/image" Target="../media/image173.png"/><Relationship Id="rId94" Type="http://schemas.openxmlformats.org/officeDocument/2006/relationships/image" Target="../media/image181.png"/><Relationship Id="rId99" Type="http://schemas.openxmlformats.org/officeDocument/2006/relationships/customXml" Target="../ink/ink164.xml"/><Relationship Id="rId101" Type="http://schemas.openxmlformats.org/officeDocument/2006/relationships/customXml" Target="../ink/ink165.xml"/><Relationship Id="rId122" Type="http://schemas.openxmlformats.org/officeDocument/2006/relationships/image" Target="../media/image195.png"/><Relationship Id="rId143" Type="http://schemas.openxmlformats.org/officeDocument/2006/relationships/customXml" Target="../ink/ink186.xml"/><Relationship Id="rId148" Type="http://schemas.openxmlformats.org/officeDocument/2006/relationships/image" Target="../media/image208.png"/><Relationship Id="rId164" Type="http://schemas.openxmlformats.org/officeDocument/2006/relationships/image" Target="../media/image216.png"/><Relationship Id="rId169" Type="http://schemas.openxmlformats.org/officeDocument/2006/relationships/customXml" Target="../ink/ink199.xml"/><Relationship Id="rId185" Type="http://schemas.openxmlformats.org/officeDocument/2006/relationships/customXml" Target="../ink/ink207.xml"/><Relationship Id="rId4" Type="http://schemas.openxmlformats.org/officeDocument/2006/relationships/image" Target="../media/image27.png"/><Relationship Id="rId9" Type="http://schemas.openxmlformats.org/officeDocument/2006/relationships/customXml" Target="../ink/ink119.xml"/><Relationship Id="rId180" Type="http://schemas.openxmlformats.org/officeDocument/2006/relationships/image" Target="../media/image224.png"/><Relationship Id="rId210" Type="http://schemas.openxmlformats.org/officeDocument/2006/relationships/image" Target="../media/image239.png"/><Relationship Id="rId215" Type="http://schemas.openxmlformats.org/officeDocument/2006/relationships/customXml" Target="../ink/ink222.xml"/><Relationship Id="rId26" Type="http://schemas.openxmlformats.org/officeDocument/2006/relationships/image" Target="../media/image147.png"/><Relationship Id="rId47" Type="http://schemas.openxmlformats.org/officeDocument/2006/relationships/customXml" Target="../ink/ink138.xml"/><Relationship Id="rId68" Type="http://schemas.openxmlformats.org/officeDocument/2006/relationships/image" Target="../media/image168.png"/><Relationship Id="rId89" Type="http://schemas.openxmlformats.org/officeDocument/2006/relationships/customXml" Target="../ink/ink159.xml"/><Relationship Id="rId112" Type="http://schemas.openxmlformats.org/officeDocument/2006/relationships/image" Target="../media/image190.png"/><Relationship Id="rId133" Type="http://schemas.openxmlformats.org/officeDocument/2006/relationships/customXml" Target="../ink/ink181.xml"/><Relationship Id="rId154" Type="http://schemas.openxmlformats.org/officeDocument/2006/relationships/image" Target="../media/image211.png"/><Relationship Id="rId175" Type="http://schemas.openxmlformats.org/officeDocument/2006/relationships/customXml" Target="../ink/ink202.xml"/><Relationship Id="rId196" Type="http://schemas.openxmlformats.org/officeDocument/2006/relationships/image" Target="../media/image232.png"/><Relationship Id="rId200" Type="http://schemas.openxmlformats.org/officeDocument/2006/relationships/image" Target="../media/image234.png"/><Relationship Id="rId16" Type="http://schemas.openxmlformats.org/officeDocument/2006/relationships/image" Target="../media/image142.png"/><Relationship Id="rId37" Type="http://schemas.openxmlformats.org/officeDocument/2006/relationships/customXml" Target="../ink/ink133.xml"/><Relationship Id="rId58" Type="http://schemas.openxmlformats.org/officeDocument/2006/relationships/image" Target="../media/image163.png"/><Relationship Id="rId79" Type="http://schemas.openxmlformats.org/officeDocument/2006/relationships/customXml" Target="../ink/ink154.xml"/><Relationship Id="rId102" Type="http://schemas.openxmlformats.org/officeDocument/2006/relationships/image" Target="../media/image185.png"/><Relationship Id="rId123" Type="http://schemas.openxmlformats.org/officeDocument/2006/relationships/customXml" Target="../ink/ink176.xml"/><Relationship Id="rId144" Type="http://schemas.openxmlformats.org/officeDocument/2006/relationships/image" Target="../media/image206.png"/><Relationship Id="rId90" Type="http://schemas.openxmlformats.org/officeDocument/2006/relationships/image" Target="../media/image179.png"/><Relationship Id="rId165" Type="http://schemas.openxmlformats.org/officeDocument/2006/relationships/customXml" Target="../ink/ink197.xml"/><Relationship Id="rId186" Type="http://schemas.openxmlformats.org/officeDocument/2006/relationships/image" Target="../media/image227.png"/><Relationship Id="rId211" Type="http://schemas.openxmlformats.org/officeDocument/2006/relationships/customXml" Target="../ink/ink220.xml"/><Relationship Id="rId27" Type="http://schemas.openxmlformats.org/officeDocument/2006/relationships/customXml" Target="../ink/ink128.xml"/><Relationship Id="rId48" Type="http://schemas.openxmlformats.org/officeDocument/2006/relationships/image" Target="../media/image158.png"/><Relationship Id="rId69" Type="http://schemas.openxmlformats.org/officeDocument/2006/relationships/customXml" Target="../ink/ink149.xml"/><Relationship Id="rId113" Type="http://schemas.openxmlformats.org/officeDocument/2006/relationships/customXml" Target="../ink/ink171.xml"/><Relationship Id="rId134" Type="http://schemas.openxmlformats.org/officeDocument/2006/relationships/image" Target="../media/image201.png"/><Relationship Id="rId80" Type="http://schemas.openxmlformats.org/officeDocument/2006/relationships/image" Target="../media/image174.png"/><Relationship Id="rId155" Type="http://schemas.openxmlformats.org/officeDocument/2006/relationships/customXml" Target="../ink/ink192.xml"/><Relationship Id="rId176" Type="http://schemas.openxmlformats.org/officeDocument/2006/relationships/image" Target="../media/image222.png"/><Relationship Id="rId197" Type="http://schemas.openxmlformats.org/officeDocument/2006/relationships/customXml" Target="../ink/ink213.xml"/><Relationship Id="rId201" Type="http://schemas.openxmlformats.org/officeDocument/2006/relationships/customXml" Target="../ink/ink215.xml"/><Relationship Id="rId17" Type="http://schemas.openxmlformats.org/officeDocument/2006/relationships/customXml" Target="../ink/ink123.xml"/><Relationship Id="rId38" Type="http://schemas.openxmlformats.org/officeDocument/2006/relationships/image" Target="../media/image153.png"/><Relationship Id="rId59" Type="http://schemas.openxmlformats.org/officeDocument/2006/relationships/customXml" Target="../ink/ink144.xml"/><Relationship Id="rId103" Type="http://schemas.openxmlformats.org/officeDocument/2006/relationships/customXml" Target="../ink/ink166.xml"/><Relationship Id="rId124" Type="http://schemas.openxmlformats.org/officeDocument/2006/relationships/image" Target="../media/image196.png"/><Relationship Id="rId70" Type="http://schemas.openxmlformats.org/officeDocument/2006/relationships/image" Target="../media/image169.png"/><Relationship Id="rId91" Type="http://schemas.openxmlformats.org/officeDocument/2006/relationships/customXml" Target="../ink/ink160.xml"/><Relationship Id="rId145" Type="http://schemas.openxmlformats.org/officeDocument/2006/relationships/customXml" Target="../ink/ink187.xml"/><Relationship Id="rId166" Type="http://schemas.openxmlformats.org/officeDocument/2006/relationships/image" Target="../media/image217.png"/><Relationship Id="rId187" Type="http://schemas.openxmlformats.org/officeDocument/2006/relationships/customXml" Target="../ink/ink208.xml"/><Relationship Id="rId1" Type="http://schemas.openxmlformats.org/officeDocument/2006/relationships/slideLayout" Target="../slideLayouts/slideLayout1.xml"/><Relationship Id="rId212" Type="http://schemas.openxmlformats.org/officeDocument/2006/relationships/image" Target="../media/image240.png"/><Relationship Id="rId28" Type="http://schemas.openxmlformats.org/officeDocument/2006/relationships/image" Target="../media/image148.png"/><Relationship Id="rId49" Type="http://schemas.openxmlformats.org/officeDocument/2006/relationships/customXml" Target="../ink/ink139.xml"/><Relationship Id="rId114" Type="http://schemas.openxmlformats.org/officeDocument/2006/relationships/image" Target="../media/image191.png"/><Relationship Id="rId60" Type="http://schemas.openxmlformats.org/officeDocument/2006/relationships/image" Target="../media/image164.png"/><Relationship Id="rId81" Type="http://schemas.openxmlformats.org/officeDocument/2006/relationships/customXml" Target="../ink/ink155.xml"/><Relationship Id="rId135" Type="http://schemas.openxmlformats.org/officeDocument/2006/relationships/customXml" Target="../ink/ink182.xml"/><Relationship Id="rId156" Type="http://schemas.openxmlformats.org/officeDocument/2006/relationships/image" Target="../media/image212.png"/><Relationship Id="rId177" Type="http://schemas.openxmlformats.org/officeDocument/2006/relationships/customXml" Target="../ink/ink203.xml"/><Relationship Id="rId198" Type="http://schemas.openxmlformats.org/officeDocument/2006/relationships/image" Target="../media/image233.png"/><Relationship Id="rId202" Type="http://schemas.openxmlformats.org/officeDocument/2006/relationships/image" Target="../media/image235.png"/><Relationship Id="rId18" Type="http://schemas.openxmlformats.org/officeDocument/2006/relationships/image" Target="../media/image143.png"/><Relationship Id="rId39" Type="http://schemas.openxmlformats.org/officeDocument/2006/relationships/customXml" Target="../ink/ink134.xml"/><Relationship Id="rId50" Type="http://schemas.openxmlformats.org/officeDocument/2006/relationships/image" Target="../media/image159.png"/><Relationship Id="rId104" Type="http://schemas.openxmlformats.org/officeDocument/2006/relationships/image" Target="../media/image186.png"/><Relationship Id="rId125" Type="http://schemas.openxmlformats.org/officeDocument/2006/relationships/customXml" Target="../ink/ink177.xml"/><Relationship Id="rId146" Type="http://schemas.openxmlformats.org/officeDocument/2006/relationships/image" Target="../media/image207.png"/><Relationship Id="rId167" Type="http://schemas.openxmlformats.org/officeDocument/2006/relationships/customXml" Target="../ink/ink198.xml"/><Relationship Id="rId188" Type="http://schemas.openxmlformats.org/officeDocument/2006/relationships/image" Target="../media/image228.png"/><Relationship Id="rId71" Type="http://schemas.openxmlformats.org/officeDocument/2006/relationships/customXml" Target="../ink/ink150.xml"/><Relationship Id="rId92" Type="http://schemas.openxmlformats.org/officeDocument/2006/relationships/image" Target="../media/image180.png"/><Relationship Id="rId213" Type="http://schemas.openxmlformats.org/officeDocument/2006/relationships/customXml" Target="../ink/ink221.xml"/><Relationship Id="rId2" Type="http://schemas.openxmlformats.org/officeDocument/2006/relationships/notesSlide" Target="../notesSlides/notesSlide33.xml"/><Relationship Id="rId29" Type="http://schemas.openxmlformats.org/officeDocument/2006/relationships/customXml" Target="../ink/ink129.xml"/><Relationship Id="rId40" Type="http://schemas.openxmlformats.org/officeDocument/2006/relationships/image" Target="../media/image154.png"/><Relationship Id="rId115" Type="http://schemas.openxmlformats.org/officeDocument/2006/relationships/customXml" Target="../ink/ink172.xml"/><Relationship Id="rId136" Type="http://schemas.openxmlformats.org/officeDocument/2006/relationships/image" Target="../media/image202.png"/><Relationship Id="rId157" Type="http://schemas.openxmlformats.org/officeDocument/2006/relationships/customXml" Target="../ink/ink193.xml"/><Relationship Id="rId178" Type="http://schemas.openxmlformats.org/officeDocument/2006/relationships/image" Target="../media/image223.png"/><Relationship Id="rId61" Type="http://schemas.openxmlformats.org/officeDocument/2006/relationships/customXml" Target="../ink/ink145.xml"/><Relationship Id="rId82" Type="http://schemas.openxmlformats.org/officeDocument/2006/relationships/image" Target="../media/image175.png"/><Relationship Id="rId199" Type="http://schemas.openxmlformats.org/officeDocument/2006/relationships/customXml" Target="../ink/ink214.xml"/><Relationship Id="rId203" Type="http://schemas.openxmlformats.org/officeDocument/2006/relationships/customXml" Target="../ink/ink216.xml"/><Relationship Id="rId19" Type="http://schemas.openxmlformats.org/officeDocument/2006/relationships/customXml" Target="../ink/ink124.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customXml" Target="../ink/ink224.xml"/></Relationships>
</file>

<file path=ppt/slides/_rels/slide3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3.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11.png"/><Relationship Id="rId9"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244.png"/><Relationship Id="rId5" Type="http://schemas.openxmlformats.org/officeDocument/2006/relationships/image" Target="../media/image27.png"/><Relationship Id="rId4" Type="http://schemas.openxmlformats.org/officeDocument/2006/relationships/customXml" Target="../ink/ink225.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245.png"/><Relationship Id="rId5" Type="http://schemas.openxmlformats.org/officeDocument/2006/relationships/image" Target="../media/image27.png"/><Relationship Id="rId4" Type="http://schemas.openxmlformats.org/officeDocument/2006/relationships/customXml" Target="../ink/ink226.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246.png"/><Relationship Id="rId5" Type="http://schemas.openxmlformats.org/officeDocument/2006/relationships/image" Target="../media/image27.png"/><Relationship Id="rId4" Type="http://schemas.openxmlformats.org/officeDocument/2006/relationships/customXml" Target="../ink/ink227.xml"/></Relationships>
</file>

<file path=ppt/slides/_rels/slide3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3.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11.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customXml" Target="../ink/ink228.xml"/><Relationship Id="rId4" Type="http://schemas.openxmlformats.org/officeDocument/2006/relationships/image" Target="../media/image247.png"/></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248.png"/><Relationship Id="rId5" Type="http://schemas.openxmlformats.org/officeDocument/2006/relationships/image" Target="../media/image27.png"/><Relationship Id="rId4" Type="http://schemas.openxmlformats.org/officeDocument/2006/relationships/customXml" Target="../ink/ink229.xml"/></Relationships>
</file>

<file path=ppt/slides/_rels/slide43.xml.rels><?xml version="1.0" encoding="UTF-8" standalone="yes"?>
<Relationships xmlns="http://schemas.openxmlformats.org/package/2006/relationships"><Relationship Id="rId8" Type="http://schemas.openxmlformats.org/officeDocument/2006/relationships/customXml" Target="../ink/ink232.xml"/><Relationship Id="rId3" Type="http://schemas.openxmlformats.org/officeDocument/2006/relationships/image" Target="../media/image14.png"/><Relationship Id="rId7" Type="http://schemas.openxmlformats.org/officeDocument/2006/relationships/image" Target="../media/image249.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customXml" Target="../ink/ink231.xml"/><Relationship Id="rId5" Type="http://schemas.openxmlformats.org/officeDocument/2006/relationships/image" Target="../media/image27.png"/><Relationship Id="rId4" Type="http://schemas.openxmlformats.org/officeDocument/2006/relationships/customXml" Target="../ink/ink230.xml"/><Relationship Id="rId9" Type="http://schemas.openxmlformats.org/officeDocument/2006/relationships/image" Target="../media/image250.png"/></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customXml" Target="../ink/ink233.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251.png"/><Relationship Id="rId5" Type="http://schemas.openxmlformats.org/officeDocument/2006/relationships/image" Target="../media/image27.png"/><Relationship Id="rId4" Type="http://schemas.openxmlformats.org/officeDocument/2006/relationships/customXml" Target="../ink/ink234.xml"/></Relationships>
</file>

<file path=ppt/slides/_rels/slide46.xml.rels><?xml version="1.0" encoding="UTF-8" standalone="yes"?>
<Relationships xmlns="http://schemas.openxmlformats.org/package/2006/relationships"><Relationship Id="rId3" Type="http://schemas.openxmlformats.org/officeDocument/2006/relationships/customXml" Target="../ink/ink235.xml"/><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252.png"/><Relationship Id="rId4" Type="http://schemas.openxmlformats.org/officeDocument/2006/relationships/image" Target="../media/image27.png"/></Relationships>
</file>

<file path=ppt/slides/_rels/slide47.xml.rels><?xml version="1.0" encoding="UTF-8" standalone="yes"?>
<Relationships xmlns="http://schemas.openxmlformats.org/package/2006/relationships"><Relationship Id="rId3" Type="http://schemas.openxmlformats.org/officeDocument/2006/relationships/customXml" Target="../ink/ink236.xml"/><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image" Target="../media/image253.png"/><Relationship Id="rId4" Type="http://schemas.openxmlformats.org/officeDocument/2006/relationships/image" Target="../media/image27.png"/></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254.png"/></Relationships>
</file>

<file path=ppt/slides/_rels/slide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image" Target="../media/image255.png"/><Relationship Id="rId5" Type="http://schemas.openxmlformats.org/officeDocument/2006/relationships/customXml" Target="../ink/ink237.xml"/><Relationship Id="rId4" Type="http://schemas.openxmlformats.org/officeDocument/2006/relationships/image" Target="../media/image254.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6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256.png"/></Relationships>
</file>

<file path=ppt/slides/_rels/slide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1.xml"/><Relationship Id="rId1" Type="http://schemas.openxmlformats.org/officeDocument/2006/relationships/slideLayout" Target="../slideLayouts/slideLayout1.xml"/><Relationship Id="rId6" Type="http://schemas.openxmlformats.org/officeDocument/2006/relationships/image" Target="../media/image257.png"/><Relationship Id="rId5" Type="http://schemas.openxmlformats.org/officeDocument/2006/relationships/customXml" Target="../ink/ink238.xml"/><Relationship Id="rId4" Type="http://schemas.openxmlformats.org/officeDocument/2006/relationships/image" Target="../media/image256.png"/></Relationships>
</file>

<file path=ppt/slides/_rels/slide6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image" Target="../media/image258.png"/></Relationships>
</file>

<file path=ppt/slides/_rels/slide6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3.xml"/><Relationship Id="rId1" Type="http://schemas.openxmlformats.org/officeDocument/2006/relationships/slideLayout" Target="../slideLayouts/slideLayout1.xml"/><Relationship Id="rId6" Type="http://schemas.openxmlformats.org/officeDocument/2006/relationships/image" Target="../media/image259.png"/><Relationship Id="rId5" Type="http://schemas.openxmlformats.org/officeDocument/2006/relationships/customXml" Target="../ink/ink239.xml"/><Relationship Id="rId4" Type="http://schemas.openxmlformats.org/officeDocument/2006/relationships/image" Target="../media/image258.png"/></Relationships>
</file>

<file path=ppt/slides/_rels/slide6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6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2.png"/><Relationship Id="rId10" Type="http://schemas.openxmlformats.org/officeDocument/2006/relationships/image" Target="../media/image260.png"/><Relationship Id="rId4" Type="http://schemas.openxmlformats.org/officeDocument/2006/relationships/image" Target="../media/image4.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3.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11.png"/><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84"/>
        <p:cNvGrpSpPr/>
        <p:nvPr/>
      </p:nvGrpSpPr>
      <p:grpSpPr>
        <a:xfrm>
          <a:off x="0" y="0"/>
          <a:ext cx="0" cy="0"/>
          <a:chOff x="0" y="0"/>
          <a:chExt cx="0" cy="0"/>
        </a:xfrm>
      </p:grpSpPr>
      <p:sp>
        <p:nvSpPr>
          <p:cNvPr id="85" name="Google Shape;85;p13"/>
          <p:cNvSpPr/>
          <p:nvPr/>
        </p:nvSpPr>
        <p:spPr>
          <a:xfrm>
            <a:off x="389425" y="0"/>
            <a:ext cx="8146052" cy="10300624"/>
          </a:xfrm>
          <a:custGeom>
            <a:avLst/>
            <a:gdLst/>
            <a:ahLst/>
            <a:cxnLst/>
            <a:rect l="l" t="t" r="r" b="b"/>
            <a:pathLst>
              <a:path w="11805873" h="11805873" extrusionOk="0">
                <a:moveTo>
                  <a:pt x="0" y="0"/>
                </a:moveTo>
                <a:lnTo>
                  <a:pt x="11805874" y="0"/>
                </a:lnTo>
                <a:lnTo>
                  <a:pt x="11805874" y="11805874"/>
                </a:lnTo>
                <a:lnTo>
                  <a:pt x="0" y="11805874"/>
                </a:lnTo>
                <a:lnTo>
                  <a:pt x="0" y="0"/>
                </a:lnTo>
                <a:close/>
              </a:path>
            </a:pathLst>
          </a:custGeom>
          <a:blipFill rotWithShape="1">
            <a:blip r:embed="rId3">
              <a:alphaModFix/>
            </a:blip>
            <a:stretch>
              <a:fillRect/>
            </a:stretch>
          </a:blipFill>
          <a:ln>
            <a:noFill/>
          </a:ln>
        </p:spPr>
        <p:txBody>
          <a:bodyPr/>
          <a:lstStyle/>
          <a:p>
            <a:endParaRPr lang="en-GB"/>
          </a:p>
        </p:txBody>
      </p:sp>
      <p:sp>
        <p:nvSpPr>
          <p:cNvPr id="86" name="Google Shape;86;p13"/>
          <p:cNvSpPr/>
          <p:nvPr/>
        </p:nvSpPr>
        <p:spPr>
          <a:xfrm>
            <a:off x="5529760" y="4531486"/>
            <a:ext cx="1207210" cy="1234997"/>
          </a:xfrm>
          <a:custGeom>
            <a:avLst/>
            <a:gdLst/>
            <a:ahLst/>
            <a:cxnLst/>
            <a:rect l="l" t="t" r="r" b="b"/>
            <a:pathLst>
              <a:path w="1207210" h="1234997" extrusionOk="0">
                <a:moveTo>
                  <a:pt x="0" y="0"/>
                </a:moveTo>
                <a:lnTo>
                  <a:pt x="1207210" y="0"/>
                </a:lnTo>
                <a:lnTo>
                  <a:pt x="1207210" y="1234998"/>
                </a:lnTo>
                <a:lnTo>
                  <a:pt x="0" y="1234998"/>
                </a:lnTo>
                <a:lnTo>
                  <a:pt x="0" y="0"/>
                </a:lnTo>
                <a:close/>
              </a:path>
            </a:pathLst>
          </a:custGeom>
          <a:blipFill rotWithShape="1">
            <a:blip r:embed="rId4">
              <a:alphaModFix/>
            </a:blip>
            <a:stretch>
              <a:fillRect/>
            </a:stretch>
          </a:blipFill>
          <a:ln>
            <a:noFill/>
          </a:ln>
        </p:spPr>
        <p:txBody>
          <a:bodyPr/>
          <a:lstStyle/>
          <a:p>
            <a:endParaRPr lang="en-GB"/>
          </a:p>
        </p:txBody>
      </p:sp>
      <p:sp>
        <p:nvSpPr>
          <p:cNvPr id="87" name="Google Shape;87;p13"/>
          <p:cNvSpPr/>
          <p:nvPr/>
        </p:nvSpPr>
        <p:spPr>
          <a:xfrm>
            <a:off x="9807891" y="8193345"/>
            <a:ext cx="1940180" cy="1515766"/>
          </a:xfrm>
          <a:custGeom>
            <a:avLst/>
            <a:gdLst/>
            <a:ahLst/>
            <a:cxnLst/>
            <a:rect l="l" t="t" r="r" b="b"/>
            <a:pathLst>
              <a:path w="1940180" h="1515766" extrusionOk="0">
                <a:moveTo>
                  <a:pt x="0" y="0"/>
                </a:moveTo>
                <a:lnTo>
                  <a:pt x="1940180" y="0"/>
                </a:lnTo>
                <a:lnTo>
                  <a:pt x="1940180" y="1515766"/>
                </a:lnTo>
                <a:lnTo>
                  <a:pt x="0" y="1515766"/>
                </a:lnTo>
                <a:lnTo>
                  <a:pt x="0" y="0"/>
                </a:lnTo>
                <a:close/>
              </a:path>
            </a:pathLst>
          </a:custGeom>
          <a:blipFill rotWithShape="1">
            <a:blip r:embed="rId5">
              <a:alphaModFix/>
            </a:blip>
            <a:stretch>
              <a:fillRect/>
            </a:stretch>
          </a:blipFill>
          <a:ln>
            <a:noFill/>
          </a:ln>
        </p:spPr>
        <p:txBody>
          <a:bodyPr/>
          <a:lstStyle/>
          <a:p>
            <a:endParaRPr lang="en-GB"/>
          </a:p>
        </p:txBody>
      </p:sp>
      <p:sp>
        <p:nvSpPr>
          <p:cNvPr id="88" name="Google Shape;88;p13"/>
          <p:cNvSpPr/>
          <p:nvPr/>
        </p:nvSpPr>
        <p:spPr>
          <a:xfrm>
            <a:off x="12423774" y="659325"/>
            <a:ext cx="2280918" cy="1647838"/>
          </a:xfrm>
          <a:custGeom>
            <a:avLst/>
            <a:gdLst/>
            <a:ahLst/>
            <a:cxnLst/>
            <a:rect l="l" t="t" r="r" b="b"/>
            <a:pathLst>
              <a:path w="2375956" h="1767118" extrusionOk="0">
                <a:moveTo>
                  <a:pt x="0" y="0"/>
                </a:moveTo>
                <a:lnTo>
                  <a:pt x="2375957" y="0"/>
                </a:lnTo>
                <a:lnTo>
                  <a:pt x="2375957" y="1767118"/>
                </a:lnTo>
                <a:lnTo>
                  <a:pt x="0" y="1767118"/>
                </a:lnTo>
                <a:lnTo>
                  <a:pt x="0" y="0"/>
                </a:lnTo>
                <a:close/>
              </a:path>
            </a:pathLst>
          </a:custGeom>
          <a:blipFill rotWithShape="1">
            <a:blip r:embed="rId6">
              <a:alphaModFix/>
            </a:blip>
            <a:stretch>
              <a:fillRect/>
            </a:stretch>
          </a:blipFill>
          <a:ln>
            <a:noFill/>
          </a:ln>
        </p:spPr>
        <p:txBody>
          <a:bodyPr/>
          <a:lstStyle/>
          <a:p>
            <a:endParaRPr lang="en-GB"/>
          </a:p>
        </p:txBody>
      </p:sp>
      <p:sp>
        <p:nvSpPr>
          <p:cNvPr id="89" name="Google Shape;89;p13"/>
          <p:cNvSpPr/>
          <p:nvPr/>
        </p:nvSpPr>
        <p:spPr>
          <a:xfrm>
            <a:off x="15672748" y="236763"/>
            <a:ext cx="2008197" cy="2147805"/>
          </a:xfrm>
          <a:custGeom>
            <a:avLst/>
            <a:gdLst/>
            <a:ahLst/>
            <a:cxnLst/>
            <a:rect l="l" t="t" r="r" b="b"/>
            <a:pathLst>
              <a:path w="2008197" h="2147805" extrusionOk="0">
                <a:moveTo>
                  <a:pt x="0" y="0"/>
                </a:moveTo>
                <a:lnTo>
                  <a:pt x="2008197" y="0"/>
                </a:lnTo>
                <a:lnTo>
                  <a:pt x="2008197" y="2147805"/>
                </a:lnTo>
                <a:lnTo>
                  <a:pt x="0" y="2147805"/>
                </a:lnTo>
                <a:lnTo>
                  <a:pt x="0" y="0"/>
                </a:lnTo>
                <a:close/>
              </a:path>
            </a:pathLst>
          </a:custGeom>
          <a:blipFill rotWithShape="1">
            <a:blip r:embed="rId7">
              <a:alphaModFix/>
            </a:blip>
            <a:stretch>
              <a:fillRect/>
            </a:stretch>
          </a:blipFill>
          <a:ln>
            <a:noFill/>
          </a:ln>
        </p:spPr>
        <p:txBody>
          <a:bodyPr/>
          <a:lstStyle/>
          <a:p>
            <a:endParaRPr lang="en-GB"/>
          </a:p>
        </p:txBody>
      </p:sp>
      <p:sp>
        <p:nvSpPr>
          <p:cNvPr id="90" name="Google Shape;90;p13"/>
          <p:cNvSpPr/>
          <p:nvPr/>
        </p:nvSpPr>
        <p:spPr>
          <a:xfrm>
            <a:off x="9203579" y="194302"/>
            <a:ext cx="2280252" cy="2232747"/>
          </a:xfrm>
          <a:custGeom>
            <a:avLst/>
            <a:gdLst/>
            <a:ahLst/>
            <a:cxnLst/>
            <a:rect l="l" t="t" r="r" b="b"/>
            <a:pathLst>
              <a:path w="2280252" h="2232747" extrusionOk="0">
                <a:moveTo>
                  <a:pt x="0" y="0"/>
                </a:moveTo>
                <a:lnTo>
                  <a:pt x="2280253" y="0"/>
                </a:lnTo>
                <a:lnTo>
                  <a:pt x="2280253" y="2232747"/>
                </a:lnTo>
                <a:lnTo>
                  <a:pt x="0" y="2232747"/>
                </a:lnTo>
                <a:lnTo>
                  <a:pt x="0" y="0"/>
                </a:lnTo>
                <a:close/>
              </a:path>
            </a:pathLst>
          </a:custGeom>
          <a:blipFill rotWithShape="1">
            <a:blip r:embed="rId8">
              <a:alphaModFix/>
            </a:blip>
            <a:stretch>
              <a:fillRect/>
            </a:stretch>
          </a:blipFill>
          <a:ln>
            <a:noFill/>
          </a:ln>
        </p:spPr>
        <p:txBody>
          <a:bodyPr/>
          <a:lstStyle/>
          <a:p>
            <a:endParaRPr lang="en-GB"/>
          </a:p>
        </p:txBody>
      </p:sp>
      <p:sp>
        <p:nvSpPr>
          <p:cNvPr id="91" name="Google Shape;91;p13"/>
          <p:cNvSpPr/>
          <p:nvPr/>
        </p:nvSpPr>
        <p:spPr>
          <a:xfrm>
            <a:off x="13142945" y="7965000"/>
            <a:ext cx="1184381" cy="1871306"/>
          </a:xfrm>
          <a:custGeom>
            <a:avLst/>
            <a:gdLst/>
            <a:ahLst/>
            <a:cxnLst/>
            <a:rect l="l" t="t" r="r" b="b"/>
            <a:pathLst>
              <a:path w="1184381" h="1871306" extrusionOk="0">
                <a:moveTo>
                  <a:pt x="0" y="0"/>
                </a:moveTo>
                <a:lnTo>
                  <a:pt x="1184380" y="0"/>
                </a:lnTo>
                <a:lnTo>
                  <a:pt x="1184380" y="1871306"/>
                </a:lnTo>
                <a:lnTo>
                  <a:pt x="0" y="1871306"/>
                </a:lnTo>
                <a:lnTo>
                  <a:pt x="0" y="0"/>
                </a:lnTo>
                <a:close/>
              </a:path>
            </a:pathLst>
          </a:custGeom>
          <a:blipFill rotWithShape="1">
            <a:blip r:embed="rId9">
              <a:alphaModFix/>
            </a:blip>
            <a:stretch>
              <a:fillRect/>
            </a:stretch>
          </a:blipFill>
          <a:ln>
            <a:noFill/>
          </a:ln>
        </p:spPr>
        <p:txBody>
          <a:bodyPr/>
          <a:lstStyle/>
          <a:p>
            <a:endParaRPr lang="en-GB"/>
          </a:p>
        </p:txBody>
      </p:sp>
      <p:sp>
        <p:nvSpPr>
          <p:cNvPr id="92" name="Google Shape;92;p13"/>
          <p:cNvSpPr/>
          <p:nvPr/>
        </p:nvSpPr>
        <p:spPr>
          <a:xfrm>
            <a:off x="7135591" y="0"/>
            <a:ext cx="1128034" cy="3059075"/>
          </a:xfrm>
          <a:custGeom>
            <a:avLst/>
            <a:gdLst/>
            <a:ahLst/>
            <a:cxnLst/>
            <a:rect l="l" t="t" r="r" b="b"/>
            <a:pathLst>
              <a:path w="1128034" h="3059075" extrusionOk="0">
                <a:moveTo>
                  <a:pt x="0" y="0"/>
                </a:moveTo>
                <a:lnTo>
                  <a:pt x="1128034" y="0"/>
                </a:lnTo>
                <a:lnTo>
                  <a:pt x="1128034" y="3059075"/>
                </a:lnTo>
                <a:lnTo>
                  <a:pt x="0" y="3059075"/>
                </a:lnTo>
                <a:lnTo>
                  <a:pt x="0" y="0"/>
                </a:lnTo>
                <a:close/>
              </a:path>
            </a:pathLst>
          </a:custGeom>
          <a:blipFill rotWithShape="1">
            <a:blip r:embed="rId10">
              <a:alphaModFix/>
            </a:blip>
            <a:stretch>
              <a:fillRect/>
            </a:stretch>
          </a:blipFill>
          <a:ln>
            <a:noFill/>
          </a:ln>
        </p:spPr>
        <p:txBody>
          <a:bodyPr/>
          <a:lstStyle/>
          <a:p>
            <a:endParaRPr lang="en-GB"/>
          </a:p>
        </p:txBody>
      </p:sp>
      <p:sp>
        <p:nvSpPr>
          <p:cNvPr id="93" name="Google Shape;93;p13"/>
          <p:cNvSpPr/>
          <p:nvPr/>
        </p:nvSpPr>
        <p:spPr>
          <a:xfrm>
            <a:off x="1028700" y="6827277"/>
            <a:ext cx="5927580" cy="1757932"/>
          </a:xfrm>
          <a:custGeom>
            <a:avLst/>
            <a:gdLst/>
            <a:ahLst/>
            <a:cxnLst/>
            <a:rect l="l" t="t" r="r" b="b"/>
            <a:pathLst>
              <a:path w="5927580" h="1757932" extrusionOk="0">
                <a:moveTo>
                  <a:pt x="0" y="0"/>
                </a:moveTo>
                <a:lnTo>
                  <a:pt x="5927580" y="0"/>
                </a:lnTo>
                <a:lnTo>
                  <a:pt x="5927580" y="1757931"/>
                </a:lnTo>
                <a:lnTo>
                  <a:pt x="0" y="1757931"/>
                </a:lnTo>
                <a:lnTo>
                  <a:pt x="0" y="0"/>
                </a:lnTo>
                <a:close/>
              </a:path>
            </a:pathLst>
          </a:custGeom>
          <a:blipFill rotWithShape="1">
            <a:blip r:embed="rId11">
              <a:alphaModFix/>
            </a:blip>
            <a:stretch>
              <a:fillRect/>
            </a:stretch>
          </a:blipFill>
          <a:ln>
            <a:noFill/>
          </a:ln>
        </p:spPr>
        <p:txBody>
          <a:bodyPr/>
          <a:lstStyle/>
          <a:p>
            <a:endParaRPr lang="en-GB"/>
          </a:p>
        </p:txBody>
      </p:sp>
      <p:sp>
        <p:nvSpPr>
          <p:cNvPr id="94" name="Google Shape;94;p13"/>
          <p:cNvSpPr txBox="1"/>
          <p:nvPr/>
        </p:nvSpPr>
        <p:spPr>
          <a:xfrm>
            <a:off x="797244" y="2222799"/>
            <a:ext cx="6159036" cy="1959948"/>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Clr>
                <a:srgbClr val="000000"/>
              </a:buClr>
              <a:buSzPts val="11468"/>
              <a:buFont typeface="Arial"/>
              <a:buNone/>
            </a:pPr>
            <a:r>
              <a:rPr lang="en-US" sz="11468" b="0" i="0" u="none" strike="noStrike" cap="none">
                <a:solidFill>
                  <a:srgbClr val="FFFFFF"/>
                </a:solidFill>
                <a:latin typeface="Cardo"/>
                <a:ea typeface="Cardo"/>
                <a:cs typeface="Cardo"/>
                <a:sym typeface="Cardo"/>
              </a:rPr>
              <a:t>GKTeach </a:t>
            </a:r>
            <a:endParaRPr sz="1400" b="0" i="0" u="none" strike="noStrike" cap="none">
              <a:solidFill>
                <a:srgbClr val="000000"/>
              </a:solidFill>
              <a:latin typeface="Arial"/>
              <a:ea typeface="Arial"/>
              <a:cs typeface="Arial"/>
              <a:sym typeface="Arial"/>
            </a:endParaRPr>
          </a:p>
        </p:txBody>
      </p:sp>
      <p:sp>
        <p:nvSpPr>
          <p:cNvPr id="95" name="Google Shape;95;p13"/>
          <p:cNvSpPr txBox="1"/>
          <p:nvPr/>
        </p:nvSpPr>
        <p:spPr>
          <a:xfrm>
            <a:off x="8358277" y="2781812"/>
            <a:ext cx="9540297" cy="3058914"/>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7099"/>
              <a:buFont typeface="Arial"/>
              <a:buNone/>
            </a:pPr>
            <a:r>
              <a:rPr lang="en-US" sz="7099" b="1" i="0" u="none" strike="noStrike" cap="none" dirty="0">
                <a:solidFill>
                  <a:srgbClr val="392503"/>
                </a:solidFill>
                <a:latin typeface="Garamond"/>
                <a:ea typeface="Garamond"/>
                <a:cs typeface="Garamond"/>
                <a:sym typeface="Garamond"/>
              </a:rPr>
              <a:t>PCRS – Cardiac</a:t>
            </a:r>
          </a:p>
          <a:p>
            <a:pPr marL="0" marR="0" lvl="0" indent="0" algn="ctr" rtl="0">
              <a:lnSpc>
                <a:spcPct val="140005"/>
              </a:lnSpc>
              <a:spcBef>
                <a:spcPts val="0"/>
              </a:spcBef>
              <a:spcAft>
                <a:spcPts val="0"/>
              </a:spcAft>
              <a:buClr>
                <a:srgbClr val="000000"/>
              </a:buClr>
              <a:buSzPts val="7099"/>
              <a:buFont typeface="Arial"/>
              <a:buNone/>
            </a:pPr>
            <a:r>
              <a:rPr lang="en-US" sz="7099" b="1" i="0" u="none" strike="noStrike" cap="none" dirty="0">
                <a:solidFill>
                  <a:srgbClr val="392503"/>
                </a:solidFill>
                <a:latin typeface="Garamond"/>
                <a:ea typeface="Garamond"/>
                <a:cs typeface="Garamond"/>
                <a:sym typeface="Garamond"/>
              </a:rPr>
              <a:t>Physiology </a:t>
            </a:r>
            <a:endParaRPr sz="1500" b="0" i="0" u="none" strike="noStrike" cap="none" dirty="0">
              <a:solidFill>
                <a:srgbClr val="000000"/>
              </a:solidFill>
              <a:latin typeface="Garamond"/>
              <a:ea typeface="Garamond"/>
              <a:cs typeface="Garamond"/>
              <a:sym typeface="Garamond"/>
            </a:endParaRPr>
          </a:p>
        </p:txBody>
      </p:sp>
      <p:sp>
        <p:nvSpPr>
          <p:cNvPr id="96" name="Google Shape;96;p13"/>
          <p:cNvSpPr txBox="1"/>
          <p:nvPr/>
        </p:nvSpPr>
        <p:spPr>
          <a:xfrm>
            <a:off x="1436528" y="4591564"/>
            <a:ext cx="3696792" cy="1174919"/>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24"/>
              <a:buFont typeface="Arial"/>
              <a:buNone/>
            </a:pPr>
            <a:r>
              <a:rPr lang="en-US" sz="6924" b="0" i="0" u="none" strike="noStrike" cap="none">
                <a:solidFill>
                  <a:srgbClr val="FFFFFF"/>
                </a:solidFill>
                <a:latin typeface="Cardo"/>
                <a:ea typeface="Cardo"/>
                <a:cs typeface="Cardo"/>
                <a:sym typeface="Cardo"/>
              </a:rPr>
              <a:t>STAGE 1 </a:t>
            </a:r>
            <a:endParaRPr sz="1400" b="0" i="0" u="none" strike="noStrike" cap="none">
              <a:solidFill>
                <a:srgbClr val="000000"/>
              </a:solidFill>
              <a:latin typeface="Arial"/>
              <a:ea typeface="Arial"/>
              <a:cs typeface="Arial"/>
              <a:sym typeface="Arial"/>
            </a:endParaRPr>
          </a:p>
        </p:txBody>
      </p:sp>
      <p:sp>
        <p:nvSpPr>
          <p:cNvPr id="97" name="Google Shape;97;p13"/>
          <p:cNvSpPr txBox="1"/>
          <p:nvPr/>
        </p:nvSpPr>
        <p:spPr>
          <a:xfrm>
            <a:off x="10638126" y="5807284"/>
            <a:ext cx="4980600" cy="84023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3900"/>
              <a:buFont typeface="Arial"/>
              <a:buNone/>
            </a:pPr>
            <a:r>
              <a:rPr lang="en-US" sz="3900" i="1" dirty="0">
                <a:solidFill>
                  <a:srgbClr val="392503"/>
                </a:solidFill>
                <a:latin typeface="Garamond"/>
                <a:ea typeface="Garamond"/>
                <a:cs typeface="Garamond"/>
                <a:sym typeface="Garamond"/>
              </a:rPr>
              <a:t>Akshaya Krishna Perumal </a:t>
            </a:r>
            <a:endParaRPr sz="500" b="0" i="0" u="none" strike="noStrike" cap="none" dirty="0">
              <a:solidFill>
                <a:srgbClr val="000000"/>
              </a:solidFill>
              <a:latin typeface="Garamond"/>
              <a:ea typeface="Garamond"/>
              <a:cs typeface="Garamond"/>
              <a:sym typeface="Garamond"/>
            </a:endParaRPr>
          </a:p>
        </p:txBody>
      </p:sp>
      <p:sp>
        <p:nvSpPr>
          <p:cNvPr id="98" name="Google Shape;98;p13"/>
          <p:cNvSpPr txBox="1"/>
          <p:nvPr/>
        </p:nvSpPr>
        <p:spPr>
          <a:xfrm>
            <a:off x="11964900" y="6550909"/>
            <a:ext cx="2435100" cy="603050"/>
          </a:xfrm>
          <a:prstGeom prst="rect">
            <a:avLst/>
          </a:prstGeom>
          <a:noFill/>
          <a:ln>
            <a:noFill/>
          </a:ln>
        </p:spPr>
        <p:txBody>
          <a:bodyPr spcFirstLastPara="1" wrap="square" lIns="0" tIns="0" rIns="0" bIns="0" anchor="t" anchorCtr="0">
            <a:spAutoFit/>
          </a:bodyPr>
          <a:lstStyle/>
          <a:p>
            <a:pPr marL="0" marR="0" lvl="0" indent="0" algn="ctr" rtl="0">
              <a:lnSpc>
                <a:spcPct val="140014"/>
              </a:lnSpc>
              <a:spcBef>
                <a:spcPts val="0"/>
              </a:spcBef>
              <a:spcAft>
                <a:spcPts val="0"/>
              </a:spcAft>
              <a:buClr>
                <a:srgbClr val="000000"/>
              </a:buClr>
              <a:buSzPts val="2799"/>
              <a:buFont typeface="Arial"/>
              <a:buNone/>
            </a:pPr>
            <a:r>
              <a:rPr lang="en-US" sz="2799" b="0" i="1" u="none" strike="noStrike" cap="none" dirty="0">
                <a:solidFill>
                  <a:srgbClr val="392503"/>
                </a:solidFill>
                <a:latin typeface="Garamond"/>
                <a:ea typeface="Garamond"/>
                <a:cs typeface="Garamond"/>
                <a:sym typeface="Garamond"/>
              </a:rPr>
              <a:t>YEAR </a:t>
            </a:r>
            <a:r>
              <a:rPr lang="en-US" sz="2799" i="1" dirty="0">
                <a:solidFill>
                  <a:srgbClr val="392503"/>
                </a:solidFill>
                <a:latin typeface="Garamond"/>
                <a:ea typeface="Garamond"/>
                <a:cs typeface="Garamond"/>
                <a:sym typeface="Garamond"/>
              </a:rPr>
              <a:t>3 </a:t>
            </a:r>
            <a:r>
              <a:rPr lang="en-US" sz="2799" b="0" i="1" u="none" strike="noStrike" cap="none" dirty="0">
                <a:solidFill>
                  <a:srgbClr val="392503"/>
                </a:solidFill>
                <a:latin typeface="Garamond"/>
                <a:ea typeface="Garamond"/>
                <a:cs typeface="Garamond"/>
                <a:sym typeface="Garamond"/>
              </a:rPr>
              <a:t>MBBS</a:t>
            </a:r>
            <a:endParaRPr sz="1400" b="0" i="1" u="none" strike="noStrike" cap="none" dirty="0">
              <a:solidFill>
                <a:srgbClr val="000000"/>
              </a:solidFill>
              <a:latin typeface="Garamond"/>
              <a:ea typeface="Garamond"/>
              <a:cs typeface="Garamond"/>
              <a:sym typeface="Garamond"/>
            </a:endParaRPr>
          </a:p>
        </p:txBody>
      </p:sp>
      <p:sp>
        <p:nvSpPr>
          <p:cNvPr id="99" name="Google Shape;99;p13"/>
          <p:cNvSpPr/>
          <p:nvPr/>
        </p:nvSpPr>
        <p:spPr>
          <a:xfrm>
            <a:off x="14844525" y="8637600"/>
            <a:ext cx="3443400" cy="1649400"/>
          </a:xfrm>
          <a:prstGeom prst="rect">
            <a:avLst/>
          </a:prstGeom>
          <a:solidFill>
            <a:srgbClr val="FFD28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01" name="Google Shape;101;p13"/>
          <p:cNvSpPr txBox="1"/>
          <p:nvPr/>
        </p:nvSpPr>
        <p:spPr>
          <a:xfrm>
            <a:off x="12196650" y="7130694"/>
            <a:ext cx="1971600" cy="581698"/>
          </a:xfrm>
          <a:prstGeom prst="rect">
            <a:avLst/>
          </a:prstGeom>
          <a:noFill/>
          <a:ln>
            <a:noFill/>
          </a:ln>
        </p:spPr>
        <p:txBody>
          <a:bodyPr spcFirstLastPara="1" wrap="square" lIns="0" tIns="0" rIns="0" bIns="0" anchor="t" anchorCtr="0">
            <a:spAutoFit/>
          </a:bodyPr>
          <a:lstStyle/>
          <a:p>
            <a:pPr marL="0" marR="0" lvl="0" indent="0" algn="ctr" rtl="0">
              <a:lnSpc>
                <a:spcPct val="139962"/>
              </a:lnSpc>
              <a:spcBef>
                <a:spcPts val="0"/>
              </a:spcBef>
              <a:spcAft>
                <a:spcPts val="0"/>
              </a:spcAft>
              <a:buClr>
                <a:srgbClr val="000000"/>
              </a:buClr>
              <a:buSzPts val="2700"/>
              <a:buFont typeface="Arial"/>
              <a:buNone/>
            </a:pPr>
            <a:r>
              <a:rPr lang="en-US" sz="2700" b="0" i="0" u="none" strike="noStrike" cap="none" dirty="0">
                <a:solidFill>
                  <a:srgbClr val="392503"/>
                </a:solidFill>
                <a:latin typeface="Garamond"/>
                <a:ea typeface="Garamond"/>
                <a:cs typeface="Garamond"/>
                <a:sym typeface="Garamond"/>
              </a:rPr>
              <a:t>08/12/2025</a:t>
            </a:r>
            <a:endParaRPr sz="1400" b="0" i="0" u="none" strike="noStrike" cap="none" dirty="0">
              <a:solidFill>
                <a:srgbClr val="000000"/>
              </a:solidFill>
              <a:latin typeface="Garamond"/>
              <a:ea typeface="Garamond"/>
              <a:cs typeface="Garamond"/>
              <a:sym typeface="Garamond"/>
            </a:endParaRPr>
          </a:p>
        </p:txBody>
      </p:sp>
      <p:sp>
        <p:nvSpPr>
          <p:cNvPr id="102" name="Google Shape;102;p13"/>
          <p:cNvSpPr/>
          <p:nvPr/>
        </p:nvSpPr>
        <p:spPr>
          <a:xfrm>
            <a:off x="15722200" y="8015575"/>
            <a:ext cx="1688050" cy="1649510"/>
          </a:xfrm>
          <a:custGeom>
            <a:avLst/>
            <a:gdLst/>
            <a:ahLst/>
            <a:cxnLst/>
            <a:rect l="l" t="t" r="r" b="b"/>
            <a:pathLst>
              <a:path w="1541598" h="1541598" extrusionOk="0">
                <a:moveTo>
                  <a:pt x="0" y="0"/>
                </a:moveTo>
                <a:lnTo>
                  <a:pt x="1541597" y="0"/>
                </a:lnTo>
                <a:lnTo>
                  <a:pt x="1541597" y="1541598"/>
                </a:lnTo>
                <a:lnTo>
                  <a:pt x="0" y="1541598"/>
                </a:lnTo>
                <a:lnTo>
                  <a:pt x="0" y="0"/>
                </a:lnTo>
                <a:close/>
              </a:path>
            </a:pathLst>
          </a:custGeom>
          <a:blipFill rotWithShape="1">
            <a:blip r:embed="rId12">
              <a:alphaModFix/>
            </a:blip>
            <a:stretch>
              <a:fillRect/>
            </a:stretch>
          </a:blipFill>
          <a:ln>
            <a:noFill/>
          </a:ln>
        </p:spPr>
        <p:txBody>
          <a:bodyPr/>
          <a:lstStyle/>
          <a:p>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20">
          <a:extLst>
            <a:ext uri="{FF2B5EF4-FFF2-40B4-BE49-F238E27FC236}">
              <a16:creationId xmlns:a16="http://schemas.microsoft.com/office/drawing/2014/main" id="{1893BDE1-89A1-E7B9-BC38-CB188C4F1EE0}"/>
            </a:ext>
          </a:extLst>
        </p:cNvPr>
        <p:cNvGrpSpPr/>
        <p:nvPr/>
      </p:nvGrpSpPr>
      <p:grpSpPr>
        <a:xfrm>
          <a:off x="0" y="0"/>
          <a:ext cx="0" cy="0"/>
          <a:chOff x="0" y="0"/>
          <a:chExt cx="0" cy="0"/>
        </a:xfrm>
      </p:grpSpPr>
      <p:sp>
        <p:nvSpPr>
          <p:cNvPr id="121" name="Google Shape;121;p16">
            <a:extLst>
              <a:ext uri="{FF2B5EF4-FFF2-40B4-BE49-F238E27FC236}">
                <a16:creationId xmlns:a16="http://schemas.microsoft.com/office/drawing/2014/main" id="{47C59831-C517-DDA5-F00F-B043E93276F9}"/>
              </a:ext>
            </a:extLst>
          </p:cNvPr>
          <p:cNvSpPr/>
          <p:nvPr/>
        </p:nvSpPr>
        <p:spPr>
          <a:xfrm>
            <a:off x="276785" y="1088575"/>
            <a:ext cx="18011215" cy="8013485"/>
          </a:xfrm>
          <a:prstGeom prst="rect">
            <a:avLst/>
          </a:prstGeom>
          <a:blipFill rotWithShape="1">
            <a:blip r:embed="rId3">
              <a:alphaModFix/>
            </a:blip>
            <a:stretch>
              <a:fillRect/>
            </a:stretch>
          </a:blipFill>
          <a:ln>
            <a:noFill/>
          </a:ln>
        </p:spPr>
        <p:txBody>
          <a:bodyPr/>
          <a:lstStyle/>
          <a:p>
            <a:endParaRPr lang="en-GB"/>
          </a:p>
        </p:txBody>
      </p:sp>
      <p:sp>
        <p:nvSpPr>
          <p:cNvPr id="122" name="Google Shape;122;p16">
            <a:extLst>
              <a:ext uri="{FF2B5EF4-FFF2-40B4-BE49-F238E27FC236}">
                <a16:creationId xmlns:a16="http://schemas.microsoft.com/office/drawing/2014/main" id="{E0A18501-5C83-1A12-3F54-A815605BEF76}"/>
              </a:ext>
            </a:extLst>
          </p:cNvPr>
          <p:cNvSpPr txBox="1"/>
          <p:nvPr/>
        </p:nvSpPr>
        <p:spPr>
          <a:xfrm>
            <a:off x="415636" y="0"/>
            <a:ext cx="12339800" cy="1184940"/>
          </a:xfrm>
          <a:prstGeom prst="rect">
            <a:avLst/>
          </a:prstGeom>
          <a:noFill/>
          <a:ln>
            <a:noFill/>
          </a:ln>
        </p:spPr>
        <p:txBody>
          <a:bodyPr spcFirstLastPara="1" wrap="square" lIns="0" tIns="0" rIns="0" bIns="0" anchor="t" anchorCtr="0">
            <a:spAutoFit/>
          </a:bodyPr>
          <a:lstStyle/>
          <a:p>
            <a:pPr marL="0" marR="0" lvl="0" indent="0" rtl="0">
              <a:lnSpc>
                <a:spcPct val="140005"/>
              </a:lnSpc>
              <a:spcBef>
                <a:spcPts val="0"/>
              </a:spcBef>
              <a:spcAft>
                <a:spcPts val="0"/>
              </a:spcAft>
              <a:buClr>
                <a:srgbClr val="000000"/>
              </a:buClr>
              <a:buSzPts val="6999"/>
              <a:buFont typeface="Arial"/>
              <a:buNone/>
            </a:pPr>
            <a:r>
              <a:rPr lang="en-GB" sz="5500" b="1" i="0" u="none" strike="noStrike" cap="none" dirty="0">
                <a:solidFill>
                  <a:srgbClr val="000000"/>
                </a:solidFill>
                <a:latin typeface="Arial"/>
                <a:ea typeface="Arial"/>
                <a:cs typeface="Arial"/>
                <a:sym typeface="Arial"/>
              </a:rPr>
              <a:t>Preload</a:t>
            </a:r>
            <a:endParaRPr sz="5500" b="1" i="0" u="none" strike="noStrike" cap="none" dirty="0">
              <a:solidFill>
                <a:srgbClr val="000000"/>
              </a:solidFill>
              <a:latin typeface="Arial"/>
              <a:ea typeface="Arial"/>
              <a:cs typeface="Arial"/>
              <a:sym typeface="Arial"/>
            </a:endParaRPr>
          </a:p>
        </p:txBody>
      </p:sp>
      <p:sp>
        <p:nvSpPr>
          <p:cNvPr id="123" name="Google Shape;123;p16">
            <a:extLst>
              <a:ext uri="{FF2B5EF4-FFF2-40B4-BE49-F238E27FC236}">
                <a16:creationId xmlns:a16="http://schemas.microsoft.com/office/drawing/2014/main" id="{10474D98-918E-50AC-9753-9438ED43DC04}"/>
              </a:ext>
            </a:extLst>
          </p:cNvPr>
          <p:cNvSpPr txBox="1"/>
          <p:nvPr/>
        </p:nvSpPr>
        <p:spPr>
          <a:xfrm>
            <a:off x="46951" y="1084403"/>
            <a:ext cx="18470881" cy="4308872"/>
          </a:xfrm>
          <a:prstGeom prst="rect">
            <a:avLst/>
          </a:prstGeom>
          <a:noFill/>
          <a:ln>
            <a:noFill/>
          </a:ln>
        </p:spPr>
        <p:txBody>
          <a:bodyPr spcFirstLastPara="1" wrap="square" lIns="0" tIns="0" rIns="0" bIns="0" anchor="t" anchorCtr="0">
            <a:spAutoFit/>
          </a:bodyPr>
          <a:lstStyle/>
          <a:p>
            <a:pPr marL="1089665" marR="0" lvl="1" indent="-571500" rtl="0">
              <a:lnSpc>
                <a:spcPct val="140000"/>
              </a:lnSpc>
              <a:spcBef>
                <a:spcPts val="0"/>
              </a:spcBef>
              <a:spcAft>
                <a:spcPts val="0"/>
              </a:spcAft>
              <a:buClr>
                <a:srgbClr val="392503"/>
              </a:buClr>
              <a:buSzPts val="4800"/>
              <a:buFont typeface="Arial" panose="020B0604020202020204" pitchFamily="34" charset="0"/>
              <a:buChar char="•"/>
            </a:pPr>
            <a:endParaRPr lang="en-US" sz="4000" u="sng" dirty="0">
              <a:solidFill>
                <a:srgbClr val="392503"/>
              </a:solidFill>
            </a:endParaRPr>
          </a:p>
          <a:p>
            <a:pPr marL="1036329" lvl="3" indent="-518164">
              <a:lnSpc>
                <a:spcPct val="140000"/>
              </a:lnSpc>
              <a:buClr>
                <a:srgbClr val="392503"/>
              </a:buClr>
              <a:buSzPts val="4800"/>
              <a:buFont typeface="Arial"/>
              <a:buChar char="•"/>
            </a:pPr>
            <a:endParaRPr lang="en-US" sz="4000" b="0" i="0" u="none" strike="noStrike" cap="none" dirty="0">
              <a:solidFill>
                <a:srgbClr val="392503"/>
              </a:solidFill>
              <a:latin typeface="Arial"/>
              <a:ea typeface="Arial"/>
              <a:cs typeface="Arial"/>
              <a:sym typeface="Arial"/>
            </a:endParaRPr>
          </a:p>
          <a:p>
            <a:pPr marL="1036329" lvl="2" indent="-518164">
              <a:lnSpc>
                <a:spcPct val="140000"/>
              </a:lnSpc>
              <a:buClr>
                <a:srgbClr val="392503"/>
              </a:buClr>
              <a:buSzPts val="4800"/>
              <a:buFont typeface="Arial"/>
              <a:buChar char="•"/>
            </a:pPr>
            <a:endParaRPr lang="en-US" sz="4000" b="0" i="0" u="none" strike="noStrike" cap="none" dirty="0">
              <a:solidFill>
                <a:srgbClr val="392503"/>
              </a:solidFill>
              <a:latin typeface="Arial"/>
              <a:ea typeface="Arial"/>
              <a:cs typeface="Arial"/>
              <a:sym typeface="Arial"/>
            </a:endParaRPr>
          </a:p>
          <a:p>
            <a:pPr marL="1036329" lvl="3" indent="-518164">
              <a:lnSpc>
                <a:spcPct val="140000"/>
              </a:lnSpc>
              <a:buClr>
                <a:srgbClr val="392503"/>
              </a:buClr>
              <a:buSzPts val="4800"/>
              <a:buFont typeface="Arial"/>
              <a:buChar char="•"/>
            </a:pPr>
            <a:endParaRPr sz="4000" b="0" i="0" u="none" strike="noStrike" cap="none" dirty="0">
              <a:solidFill>
                <a:srgbClr val="000000"/>
              </a:solidFill>
              <a:latin typeface="Arial"/>
              <a:ea typeface="Arial"/>
              <a:cs typeface="Arial"/>
              <a:sym typeface="Arial"/>
            </a:endParaRPr>
          </a:p>
          <a:p>
            <a:pPr marL="1036329" marR="0" lvl="1" indent="-518164" rtl="0">
              <a:lnSpc>
                <a:spcPct val="140000"/>
              </a:lnSpc>
              <a:spcBef>
                <a:spcPts val="0"/>
              </a:spcBef>
              <a:spcAft>
                <a:spcPts val="0"/>
              </a:spcAft>
              <a:buClr>
                <a:srgbClr val="392503"/>
              </a:buClr>
              <a:buSzPts val="4800"/>
              <a:buFont typeface="Arial"/>
              <a:buChar char="•"/>
            </a:pPr>
            <a:endParaRPr sz="4000" b="0" i="0" u="none" strike="noStrike" cap="none" dirty="0">
              <a:solidFill>
                <a:srgbClr val="000000"/>
              </a:solidFill>
              <a:latin typeface="Arial"/>
              <a:ea typeface="Arial"/>
              <a:cs typeface="Arial"/>
              <a:sym typeface="Arial"/>
            </a:endParaRPr>
          </a:p>
        </p:txBody>
      </p:sp>
      <p:graphicFrame>
        <p:nvGraphicFramePr>
          <p:cNvPr id="2" name="Table 1">
            <a:extLst>
              <a:ext uri="{FF2B5EF4-FFF2-40B4-BE49-F238E27FC236}">
                <a16:creationId xmlns:a16="http://schemas.microsoft.com/office/drawing/2014/main" id="{2CA902BA-46CB-1346-FCF9-31CF1630BF0F}"/>
              </a:ext>
            </a:extLst>
          </p:cNvPr>
          <p:cNvGraphicFramePr>
            <a:graphicFrameLocks noGrp="1"/>
          </p:cNvGraphicFramePr>
          <p:nvPr>
            <p:extLst>
              <p:ext uri="{D42A27DB-BD31-4B8C-83A1-F6EECF244321}">
                <p14:modId xmlns:p14="http://schemas.microsoft.com/office/powerpoint/2010/main" val="3492920424"/>
              </p:ext>
            </p:extLst>
          </p:nvPr>
        </p:nvGraphicFramePr>
        <p:xfrm>
          <a:off x="1235825" y="1345506"/>
          <a:ext cx="16403782" cy="3980181"/>
        </p:xfrm>
        <a:graphic>
          <a:graphicData uri="http://schemas.openxmlformats.org/drawingml/2006/table">
            <a:tbl>
              <a:tblPr firstRow="1" bandRow="1">
                <a:tableStyleId>{5940675A-B579-460E-94D1-54222C63F5DA}</a:tableStyleId>
              </a:tblPr>
              <a:tblGrid>
                <a:gridCol w="8201891">
                  <a:extLst>
                    <a:ext uri="{9D8B030D-6E8A-4147-A177-3AD203B41FA5}">
                      <a16:colId xmlns:a16="http://schemas.microsoft.com/office/drawing/2014/main" val="1614063890"/>
                    </a:ext>
                  </a:extLst>
                </a:gridCol>
                <a:gridCol w="8201891">
                  <a:extLst>
                    <a:ext uri="{9D8B030D-6E8A-4147-A177-3AD203B41FA5}">
                      <a16:colId xmlns:a16="http://schemas.microsoft.com/office/drawing/2014/main" val="3792333442"/>
                    </a:ext>
                  </a:extLst>
                </a:gridCol>
              </a:tblGrid>
              <a:tr h="932181">
                <a:tc>
                  <a:txBody>
                    <a:bodyPr/>
                    <a:lstStyle/>
                    <a:p>
                      <a:r>
                        <a:rPr lang="en-GB" sz="4000" dirty="0"/>
                        <a:t>Factors increasing preload</a:t>
                      </a:r>
                    </a:p>
                  </a:txBody>
                  <a:tcPr/>
                </a:tc>
                <a:tc>
                  <a:txBody>
                    <a:bodyPr/>
                    <a:lstStyle/>
                    <a:p>
                      <a:r>
                        <a:rPr lang="en-GB" sz="4000" dirty="0"/>
                        <a:t>Factors decreasing preload</a:t>
                      </a:r>
                    </a:p>
                  </a:txBody>
                  <a:tcPr/>
                </a:tc>
                <a:extLst>
                  <a:ext uri="{0D108BD9-81ED-4DB2-BD59-A6C34878D82A}">
                    <a16:rowId xmlns:a16="http://schemas.microsoft.com/office/drawing/2014/main" val="4284614349"/>
                  </a:ext>
                </a:extLst>
              </a:tr>
              <a:tr h="1555058">
                <a:tc>
                  <a:txBody>
                    <a:bodyPr/>
                    <a:lstStyle/>
                    <a:p>
                      <a:pPr marL="571500" indent="-571500">
                        <a:buFont typeface="Arial" panose="020B0604020202020204" pitchFamily="34" charset="0"/>
                        <a:buChar char="•"/>
                      </a:pPr>
                      <a:r>
                        <a:rPr lang="en-GB" sz="3700" dirty="0"/>
                        <a:t>Increasing blood volume</a:t>
                      </a:r>
                    </a:p>
                    <a:p>
                      <a:pPr marL="571500" indent="-571500">
                        <a:buFont typeface="Arial" panose="020B0604020202020204" pitchFamily="34" charset="0"/>
                        <a:buChar char="•"/>
                      </a:pPr>
                      <a:r>
                        <a:rPr lang="en-GB" sz="4000" dirty="0"/>
                        <a:t>Venoconstriction </a:t>
                      </a:r>
                    </a:p>
                    <a:p>
                      <a:pPr marL="571500" indent="-571500">
                        <a:buFont typeface="Arial" panose="020B0604020202020204" pitchFamily="34" charset="0"/>
                        <a:buChar char="•"/>
                      </a:pPr>
                      <a:r>
                        <a:rPr lang="en-GB" sz="4000" dirty="0"/>
                        <a:t>Respiratory pump</a:t>
                      </a:r>
                    </a:p>
                    <a:p>
                      <a:pPr marL="571500" indent="-571500">
                        <a:buFont typeface="Arial" panose="020B0604020202020204" pitchFamily="34" charset="0"/>
                        <a:buChar char="•"/>
                      </a:pPr>
                      <a:r>
                        <a:rPr lang="en-GB" sz="4000" dirty="0"/>
                        <a:t>Skeletal muscle pump</a:t>
                      </a:r>
                    </a:p>
                    <a:p>
                      <a:pPr marL="571500" indent="-571500">
                        <a:buFont typeface="Arial" panose="020B0604020202020204" pitchFamily="34" charset="0"/>
                        <a:buChar char="•"/>
                      </a:pPr>
                      <a:endParaRPr lang="en-GB" sz="3700" dirty="0"/>
                    </a:p>
                  </a:txBody>
                  <a:tcPr/>
                </a:tc>
                <a:tc>
                  <a:txBody>
                    <a:bodyPr/>
                    <a:lstStyle/>
                    <a:p>
                      <a:pPr marL="571500" indent="-571500">
                        <a:buFont typeface="Arial" panose="020B0604020202020204" pitchFamily="34" charset="0"/>
                        <a:buChar char="•"/>
                      </a:pPr>
                      <a:r>
                        <a:rPr lang="en-GB" sz="4000" dirty="0" err="1"/>
                        <a:t>Hemorrhage</a:t>
                      </a:r>
                      <a:endParaRPr lang="en-GB" sz="4000" dirty="0"/>
                    </a:p>
                    <a:p>
                      <a:pPr marL="571500" indent="-571500">
                        <a:buFont typeface="Arial" panose="020B0604020202020204" pitchFamily="34" charset="0"/>
                        <a:buChar char="•"/>
                      </a:pPr>
                      <a:r>
                        <a:rPr lang="en-GB" sz="4000" dirty="0"/>
                        <a:t>Dehydration (exercise, sweating)</a:t>
                      </a:r>
                    </a:p>
                    <a:p>
                      <a:pPr marL="571500" indent="-571500">
                        <a:buFont typeface="Arial" panose="020B0604020202020204" pitchFamily="34" charset="0"/>
                        <a:buChar char="•"/>
                      </a:pPr>
                      <a:r>
                        <a:rPr lang="en-GB" sz="4000" dirty="0"/>
                        <a:t>Venous pooling (standing)</a:t>
                      </a:r>
                    </a:p>
                    <a:p>
                      <a:pPr marL="571500" indent="-571500">
                        <a:buFont typeface="Arial" panose="020B0604020202020204" pitchFamily="34" charset="0"/>
                        <a:buChar char="•"/>
                      </a:pPr>
                      <a:endParaRPr lang="en-GB" sz="3700" dirty="0"/>
                    </a:p>
                  </a:txBody>
                  <a:tcPr/>
                </a:tc>
                <a:extLst>
                  <a:ext uri="{0D108BD9-81ED-4DB2-BD59-A6C34878D82A}">
                    <a16:rowId xmlns:a16="http://schemas.microsoft.com/office/drawing/2014/main" val="3133519200"/>
                  </a:ext>
                </a:extLst>
              </a:tr>
            </a:tbl>
          </a:graphicData>
        </a:graphic>
      </p:graphicFrame>
    </p:spTree>
    <p:extLst>
      <p:ext uri="{BB962C8B-B14F-4D97-AF65-F5344CB8AC3E}">
        <p14:creationId xmlns:p14="http://schemas.microsoft.com/office/powerpoint/2010/main" val="2897000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20">
          <a:extLst>
            <a:ext uri="{FF2B5EF4-FFF2-40B4-BE49-F238E27FC236}">
              <a16:creationId xmlns:a16="http://schemas.microsoft.com/office/drawing/2014/main" id="{622215E8-C82F-CE9C-8479-CDBC6355959D}"/>
            </a:ext>
          </a:extLst>
        </p:cNvPr>
        <p:cNvGrpSpPr/>
        <p:nvPr/>
      </p:nvGrpSpPr>
      <p:grpSpPr>
        <a:xfrm>
          <a:off x="0" y="0"/>
          <a:ext cx="0" cy="0"/>
          <a:chOff x="0" y="0"/>
          <a:chExt cx="0" cy="0"/>
        </a:xfrm>
      </p:grpSpPr>
      <p:sp>
        <p:nvSpPr>
          <p:cNvPr id="121" name="Google Shape;121;p16">
            <a:extLst>
              <a:ext uri="{FF2B5EF4-FFF2-40B4-BE49-F238E27FC236}">
                <a16:creationId xmlns:a16="http://schemas.microsoft.com/office/drawing/2014/main" id="{132FCF2D-DD7F-17C0-3D1F-161B816AD0FA}"/>
              </a:ext>
            </a:extLst>
          </p:cNvPr>
          <p:cNvSpPr/>
          <p:nvPr/>
        </p:nvSpPr>
        <p:spPr>
          <a:xfrm>
            <a:off x="409788" y="1184940"/>
            <a:ext cx="18011215" cy="8013485"/>
          </a:xfrm>
          <a:prstGeom prst="rect">
            <a:avLst/>
          </a:prstGeom>
          <a:blipFill rotWithShape="1">
            <a:blip r:embed="rId3">
              <a:alphaModFix/>
            </a:blip>
            <a:stretch>
              <a:fillRect/>
            </a:stretch>
          </a:blipFill>
          <a:ln>
            <a:noFill/>
          </a:ln>
        </p:spPr>
        <p:txBody>
          <a:bodyPr/>
          <a:lstStyle/>
          <a:p>
            <a:pPr marL="285750" indent="-285750">
              <a:buFont typeface="Arial" panose="020B0604020202020204" pitchFamily="34" charset="0"/>
              <a:buChar char="•"/>
            </a:pPr>
            <a:r>
              <a:rPr lang="en-GB" sz="4500" dirty="0"/>
              <a:t>As EDV increases so does SV</a:t>
            </a:r>
          </a:p>
          <a:p>
            <a:pPr marL="285750" indent="-285750">
              <a:buFont typeface="Arial" panose="020B0604020202020204" pitchFamily="34" charset="0"/>
              <a:buChar char="•"/>
            </a:pPr>
            <a:r>
              <a:rPr lang="en-GB" sz="4500" dirty="0"/>
              <a:t>more blood in, more blood out</a:t>
            </a:r>
          </a:p>
          <a:p>
            <a:pPr marL="285750" indent="-285750">
              <a:buFont typeface="Arial" panose="020B0604020202020204" pitchFamily="34" charset="0"/>
              <a:buChar char="•"/>
            </a:pPr>
            <a:r>
              <a:rPr lang="en-GB" sz="4500" u="sng" dirty="0"/>
              <a:t>Why?</a:t>
            </a:r>
          </a:p>
          <a:p>
            <a:pPr marL="285750" indent="-285750">
              <a:buFont typeface="Arial" panose="020B0604020202020204" pitchFamily="34" charset="0"/>
              <a:buChar char="•"/>
            </a:pPr>
            <a:r>
              <a:rPr lang="en-GB" sz="4500" dirty="0"/>
              <a:t>As ventricles fill more, myocardial fibres stretch</a:t>
            </a:r>
          </a:p>
          <a:p>
            <a:pPr marL="285750" indent="-285750">
              <a:buFont typeface="Arial" panose="020B0604020202020204" pitchFamily="34" charset="0"/>
              <a:buChar char="•"/>
            </a:pPr>
            <a:r>
              <a:rPr lang="en-GB" sz="4500" dirty="0"/>
              <a:t>Stretch improves contraction by 2 methods</a:t>
            </a:r>
          </a:p>
          <a:p>
            <a:pPr marL="285750" indent="-285750">
              <a:buFont typeface="Arial" panose="020B0604020202020204" pitchFamily="34" charset="0"/>
              <a:buChar char="•"/>
            </a:pPr>
            <a:r>
              <a:rPr lang="en-GB" sz="4500" dirty="0"/>
              <a:t>1. More stretch = optimises actin-myosin filament alignment</a:t>
            </a:r>
          </a:p>
          <a:p>
            <a:pPr marL="285750" indent="-285750">
              <a:buFont typeface="Arial" panose="020B0604020202020204" pitchFamily="34" charset="0"/>
              <a:buChar char="•"/>
            </a:pPr>
            <a:r>
              <a:rPr lang="en-GB" sz="4500" dirty="0"/>
              <a:t>More cross bridges leads to stronger contraction</a:t>
            </a:r>
          </a:p>
          <a:p>
            <a:pPr marL="285750" indent="-285750">
              <a:buFont typeface="Arial" panose="020B0604020202020204" pitchFamily="34" charset="0"/>
              <a:buChar char="•"/>
            </a:pPr>
            <a:r>
              <a:rPr lang="en-GB" sz="4500" dirty="0"/>
              <a:t>2. More stretch = makes Troponin C more sensitive to Ca2+</a:t>
            </a:r>
          </a:p>
          <a:p>
            <a:pPr marL="285750" indent="-285750">
              <a:buFont typeface="Arial" panose="020B0604020202020204" pitchFamily="34" charset="0"/>
              <a:buChar char="•"/>
            </a:pPr>
            <a:r>
              <a:rPr lang="en-GB" sz="4500" u="sng" dirty="0"/>
              <a:t>Importance?</a:t>
            </a:r>
          </a:p>
          <a:p>
            <a:pPr marL="285750" indent="-285750">
              <a:buFont typeface="Arial" panose="020B0604020202020204" pitchFamily="34" charset="0"/>
              <a:buChar char="•"/>
            </a:pPr>
            <a:r>
              <a:rPr lang="en-GB" sz="4500" dirty="0"/>
              <a:t>Ensures LV and RV stroke volume are perfectly matches</a:t>
            </a:r>
          </a:p>
          <a:p>
            <a:pPr marL="285750" indent="-285750">
              <a:buFont typeface="Arial" panose="020B0604020202020204" pitchFamily="34" charset="0"/>
              <a:buChar char="•"/>
            </a:pPr>
            <a:endParaRPr lang="en-GB" sz="4500" dirty="0"/>
          </a:p>
          <a:p>
            <a:endParaRPr lang="en-GB" sz="4500" dirty="0"/>
          </a:p>
        </p:txBody>
      </p:sp>
      <p:sp>
        <p:nvSpPr>
          <p:cNvPr id="122" name="Google Shape;122;p16">
            <a:extLst>
              <a:ext uri="{FF2B5EF4-FFF2-40B4-BE49-F238E27FC236}">
                <a16:creationId xmlns:a16="http://schemas.microsoft.com/office/drawing/2014/main" id="{FC7CECBF-8FA2-1FA9-9799-B9036D734EBA}"/>
              </a:ext>
            </a:extLst>
          </p:cNvPr>
          <p:cNvSpPr txBox="1"/>
          <p:nvPr/>
        </p:nvSpPr>
        <p:spPr>
          <a:xfrm>
            <a:off x="1645919" y="-100537"/>
            <a:ext cx="12339800" cy="1184940"/>
          </a:xfrm>
          <a:prstGeom prst="rect">
            <a:avLst/>
          </a:prstGeom>
          <a:noFill/>
          <a:ln>
            <a:noFill/>
          </a:ln>
        </p:spPr>
        <p:txBody>
          <a:bodyPr spcFirstLastPara="1" wrap="square" lIns="0" tIns="0" rIns="0" bIns="0" anchor="t" anchorCtr="0">
            <a:spAutoFit/>
          </a:bodyPr>
          <a:lstStyle/>
          <a:p>
            <a:pPr marL="0" marR="0" lvl="0" indent="0" rtl="0">
              <a:lnSpc>
                <a:spcPct val="140005"/>
              </a:lnSpc>
              <a:spcBef>
                <a:spcPts val="0"/>
              </a:spcBef>
              <a:spcAft>
                <a:spcPts val="0"/>
              </a:spcAft>
              <a:buClr>
                <a:srgbClr val="000000"/>
              </a:buClr>
              <a:buSzPts val="6999"/>
              <a:buFont typeface="Arial"/>
              <a:buNone/>
            </a:pPr>
            <a:r>
              <a:rPr lang="en-GB" sz="5500" b="1" i="0" u="none" strike="noStrike" cap="none" dirty="0">
                <a:solidFill>
                  <a:srgbClr val="000000"/>
                </a:solidFill>
                <a:latin typeface="Arial"/>
                <a:ea typeface="Arial"/>
                <a:cs typeface="Arial"/>
                <a:sym typeface="Arial"/>
              </a:rPr>
              <a:t>Frank-Starling Law</a:t>
            </a:r>
            <a:endParaRPr sz="5500" b="1" i="0" u="none" strike="noStrike" cap="none" dirty="0">
              <a:solidFill>
                <a:srgbClr val="000000"/>
              </a:solidFill>
              <a:latin typeface="Arial"/>
              <a:ea typeface="Arial"/>
              <a:cs typeface="Arial"/>
              <a:sym typeface="Arial"/>
            </a:endParaRPr>
          </a:p>
        </p:txBody>
      </p:sp>
      <p:pic>
        <p:nvPicPr>
          <p:cNvPr id="3" name="Picture 2">
            <a:extLst>
              <a:ext uri="{FF2B5EF4-FFF2-40B4-BE49-F238E27FC236}">
                <a16:creationId xmlns:a16="http://schemas.microsoft.com/office/drawing/2014/main" id="{D590731A-B3F7-000B-FE44-F9636A41BE6A}"/>
              </a:ext>
            </a:extLst>
          </p:cNvPr>
          <p:cNvPicPr>
            <a:picLocks noChangeAspect="1"/>
          </p:cNvPicPr>
          <p:nvPr/>
        </p:nvPicPr>
        <p:blipFill>
          <a:blip r:embed="rId4"/>
          <a:stretch>
            <a:fillRect/>
          </a:stretch>
        </p:blipFill>
        <p:spPr>
          <a:xfrm>
            <a:off x="13793279" y="0"/>
            <a:ext cx="4494721" cy="4815772"/>
          </a:xfrm>
          <a:prstGeom prst="rect">
            <a:avLst/>
          </a:prstGeom>
        </p:spPr>
      </p:pic>
    </p:spTree>
    <p:extLst>
      <p:ext uri="{BB962C8B-B14F-4D97-AF65-F5344CB8AC3E}">
        <p14:creationId xmlns:p14="http://schemas.microsoft.com/office/powerpoint/2010/main" val="1207023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20">
          <a:extLst>
            <a:ext uri="{FF2B5EF4-FFF2-40B4-BE49-F238E27FC236}">
              <a16:creationId xmlns:a16="http://schemas.microsoft.com/office/drawing/2014/main" id="{13810722-C487-9877-4CB4-2B15920CEF81}"/>
            </a:ext>
          </a:extLst>
        </p:cNvPr>
        <p:cNvGrpSpPr/>
        <p:nvPr/>
      </p:nvGrpSpPr>
      <p:grpSpPr>
        <a:xfrm>
          <a:off x="0" y="0"/>
          <a:ext cx="0" cy="0"/>
          <a:chOff x="0" y="0"/>
          <a:chExt cx="0" cy="0"/>
        </a:xfrm>
      </p:grpSpPr>
      <p:sp>
        <p:nvSpPr>
          <p:cNvPr id="121" name="Google Shape;121;p16">
            <a:extLst>
              <a:ext uri="{FF2B5EF4-FFF2-40B4-BE49-F238E27FC236}">
                <a16:creationId xmlns:a16="http://schemas.microsoft.com/office/drawing/2014/main" id="{4993C940-FC0B-C80C-229A-5516871FDAA2}"/>
              </a:ext>
            </a:extLst>
          </p:cNvPr>
          <p:cNvSpPr/>
          <p:nvPr/>
        </p:nvSpPr>
        <p:spPr>
          <a:xfrm>
            <a:off x="443039" y="1136757"/>
            <a:ext cx="18011215" cy="8013485"/>
          </a:xfrm>
          <a:prstGeom prst="rect">
            <a:avLst/>
          </a:prstGeom>
          <a:blipFill rotWithShape="1">
            <a:blip r:embed="rId3">
              <a:alphaModFix/>
            </a:blip>
            <a:stretch>
              <a:fillRect/>
            </a:stretch>
          </a:blipFill>
          <a:ln>
            <a:noFill/>
          </a:ln>
        </p:spPr>
        <p:txBody>
          <a:bodyPr/>
          <a:lstStyle/>
          <a:p>
            <a:pPr marL="685800" indent="-685800">
              <a:buFont typeface="Arial" panose="020B0604020202020204" pitchFamily="34" charset="0"/>
              <a:buChar char="•"/>
            </a:pPr>
            <a:r>
              <a:rPr lang="en-GB" sz="4500" dirty="0"/>
              <a:t>Contractility is the strength of cardiac contraction independent of preload and afterload</a:t>
            </a:r>
          </a:p>
          <a:p>
            <a:pPr marL="685800" indent="-685800">
              <a:buFont typeface="Arial" panose="020B0604020202020204" pitchFamily="34" charset="0"/>
              <a:buChar char="•"/>
            </a:pPr>
            <a:r>
              <a:rPr lang="en-GB" sz="4500" dirty="0"/>
              <a:t>Represented by shifts of the entire curve up or down, whereas preload changes move along the frank-starling curve</a:t>
            </a:r>
          </a:p>
          <a:p>
            <a:endParaRPr lang="en-GB" sz="4500" dirty="0"/>
          </a:p>
        </p:txBody>
      </p:sp>
      <p:sp>
        <p:nvSpPr>
          <p:cNvPr id="122" name="Google Shape;122;p16">
            <a:extLst>
              <a:ext uri="{FF2B5EF4-FFF2-40B4-BE49-F238E27FC236}">
                <a16:creationId xmlns:a16="http://schemas.microsoft.com/office/drawing/2014/main" id="{2DB7A2DB-C876-8DF5-AEDE-B70F2C1A9A47}"/>
              </a:ext>
            </a:extLst>
          </p:cNvPr>
          <p:cNvSpPr txBox="1"/>
          <p:nvPr/>
        </p:nvSpPr>
        <p:spPr>
          <a:xfrm>
            <a:off x="631766" y="0"/>
            <a:ext cx="12339800" cy="1184940"/>
          </a:xfrm>
          <a:prstGeom prst="rect">
            <a:avLst/>
          </a:prstGeom>
          <a:noFill/>
          <a:ln>
            <a:noFill/>
          </a:ln>
        </p:spPr>
        <p:txBody>
          <a:bodyPr spcFirstLastPara="1" wrap="square" lIns="0" tIns="0" rIns="0" bIns="0" anchor="t" anchorCtr="0">
            <a:spAutoFit/>
          </a:bodyPr>
          <a:lstStyle/>
          <a:p>
            <a:pPr marL="0" marR="0" lvl="0" indent="0" rtl="0">
              <a:lnSpc>
                <a:spcPct val="140005"/>
              </a:lnSpc>
              <a:spcBef>
                <a:spcPts val="0"/>
              </a:spcBef>
              <a:spcAft>
                <a:spcPts val="0"/>
              </a:spcAft>
              <a:buClr>
                <a:srgbClr val="000000"/>
              </a:buClr>
              <a:buSzPts val="6999"/>
              <a:buFont typeface="Arial"/>
              <a:buNone/>
            </a:pPr>
            <a:r>
              <a:rPr lang="en-GB" sz="5500" b="1" dirty="0"/>
              <a:t>Contractility Changes</a:t>
            </a:r>
            <a:endParaRPr sz="5500" b="1" i="0" u="none" strike="noStrike" cap="none" dirty="0">
              <a:solidFill>
                <a:srgbClr val="000000"/>
              </a:solidFill>
              <a:latin typeface="Arial"/>
              <a:ea typeface="Arial"/>
              <a:cs typeface="Arial"/>
              <a:sym typeface="Arial"/>
            </a:endParaRPr>
          </a:p>
        </p:txBody>
      </p:sp>
      <p:pic>
        <p:nvPicPr>
          <p:cNvPr id="3" name="Picture 2">
            <a:extLst>
              <a:ext uri="{FF2B5EF4-FFF2-40B4-BE49-F238E27FC236}">
                <a16:creationId xmlns:a16="http://schemas.microsoft.com/office/drawing/2014/main" id="{8A137207-8611-544B-F5F4-E653A820F856}"/>
              </a:ext>
            </a:extLst>
          </p:cNvPr>
          <p:cNvPicPr>
            <a:picLocks noChangeAspect="1"/>
          </p:cNvPicPr>
          <p:nvPr/>
        </p:nvPicPr>
        <p:blipFill>
          <a:blip r:embed="rId4"/>
          <a:stretch>
            <a:fillRect/>
          </a:stretch>
        </p:blipFill>
        <p:spPr>
          <a:xfrm>
            <a:off x="1440566" y="4089862"/>
            <a:ext cx="4494721" cy="4815772"/>
          </a:xfrm>
          <a:prstGeom prst="rect">
            <a:avLst/>
          </a:prstGeom>
        </p:spPr>
      </p:pic>
    </p:spTree>
    <p:extLst>
      <p:ext uri="{BB962C8B-B14F-4D97-AF65-F5344CB8AC3E}">
        <p14:creationId xmlns:p14="http://schemas.microsoft.com/office/powerpoint/2010/main" val="2018095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27">
          <a:extLst>
            <a:ext uri="{FF2B5EF4-FFF2-40B4-BE49-F238E27FC236}">
              <a16:creationId xmlns:a16="http://schemas.microsoft.com/office/drawing/2014/main" id="{9CA475D8-8FE9-F88F-7735-8374887E8812}"/>
            </a:ext>
          </a:extLst>
        </p:cNvPr>
        <p:cNvGrpSpPr/>
        <p:nvPr/>
      </p:nvGrpSpPr>
      <p:grpSpPr>
        <a:xfrm>
          <a:off x="0" y="0"/>
          <a:ext cx="0" cy="0"/>
          <a:chOff x="0" y="0"/>
          <a:chExt cx="0" cy="0"/>
        </a:xfrm>
      </p:grpSpPr>
      <p:sp>
        <p:nvSpPr>
          <p:cNvPr id="128" name="Google Shape;128;p17">
            <a:extLst>
              <a:ext uri="{FF2B5EF4-FFF2-40B4-BE49-F238E27FC236}">
                <a16:creationId xmlns:a16="http://schemas.microsoft.com/office/drawing/2014/main" id="{0470CAE9-E853-0C48-5929-634B864DA3E9}"/>
              </a:ext>
            </a:extLst>
          </p:cNvPr>
          <p:cNvSpPr/>
          <p:nvPr/>
        </p:nvSpPr>
        <p:spPr>
          <a:xfrm>
            <a:off x="3241063" y="-848037"/>
            <a:ext cx="11805873" cy="11805873"/>
          </a:xfrm>
          <a:custGeom>
            <a:avLst/>
            <a:gdLst/>
            <a:ahLst/>
            <a:cxnLst/>
            <a:rect l="l" t="t" r="r" b="b"/>
            <a:pathLst>
              <a:path w="11805873" h="11805873" extrusionOk="0">
                <a:moveTo>
                  <a:pt x="0" y="0"/>
                </a:moveTo>
                <a:lnTo>
                  <a:pt x="11805874" y="0"/>
                </a:lnTo>
                <a:lnTo>
                  <a:pt x="11805874" y="11805873"/>
                </a:lnTo>
                <a:lnTo>
                  <a:pt x="0" y="11805873"/>
                </a:lnTo>
                <a:lnTo>
                  <a:pt x="0" y="0"/>
                </a:lnTo>
                <a:close/>
              </a:path>
            </a:pathLst>
          </a:custGeom>
          <a:blipFill rotWithShape="1">
            <a:blip r:embed="rId3">
              <a:alphaModFix/>
            </a:blip>
            <a:stretch>
              <a:fillRect/>
            </a:stretch>
          </a:blipFill>
          <a:ln>
            <a:noFill/>
          </a:ln>
        </p:spPr>
        <p:txBody>
          <a:bodyPr/>
          <a:lstStyle/>
          <a:p>
            <a:endParaRPr lang="en-GB"/>
          </a:p>
        </p:txBody>
      </p:sp>
      <p:sp>
        <p:nvSpPr>
          <p:cNvPr id="129" name="Google Shape;129;p17">
            <a:extLst>
              <a:ext uri="{FF2B5EF4-FFF2-40B4-BE49-F238E27FC236}">
                <a16:creationId xmlns:a16="http://schemas.microsoft.com/office/drawing/2014/main" id="{1B586997-67E5-EA3F-F8CA-DE84180C592F}"/>
              </a:ext>
            </a:extLst>
          </p:cNvPr>
          <p:cNvSpPr/>
          <p:nvPr/>
        </p:nvSpPr>
        <p:spPr>
          <a:xfrm>
            <a:off x="12431247" y="8472485"/>
            <a:ext cx="1541598" cy="1541598"/>
          </a:xfrm>
          <a:custGeom>
            <a:avLst/>
            <a:gdLst/>
            <a:ahLst/>
            <a:cxnLst/>
            <a:rect l="l" t="t" r="r" b="b"/>
            <a:pathLst>
              <a:path w="1541598" h="1541598" extrusionOk="0">
                <a:moveTo>
                  <a:pt x="0" y="0"/>
                </a:moveTo>
                <a:lnTo>
                  <a:pt x="1541598" y="0"/>
                </a:lnTo>
                <a:lnTo>
                  <a:pt x="1541598" y="1541597"/>
                </a:lnTo>
                <a:lnTo>
                  <a:pt x="0" y="1541597"/>
                </a:lnTo>
                <a:lnTo>
                  <a:pt x="0" y="0"/>
                </a:lnTo>
                <a:close/>
              </a:path>
            </a:pathLst>
          </a:custGeom>
          <a:blipFill rotWithShape="1">
            <a:blip r:embed="rId4">
              <a:alphaModFix/>
            </a:blip>
            <a:stretch>
              <a:fillRect/>
            </a:stretch>
          </a:blipFill>
          <a:ln>
            <a:noFill/>
          </a:ln>
        </p:spPr>
        <p:txBody>
          <a:bodyPr/>
          <a:lstStyle/>
          <a:p>
            <a:endParaRPr lang="en-GB"/>
          </a:p>
        </p:txBody>
      </p:sp>
      <p:sp>
        <p:nvSpPr>
          <p:cNvPr id="130" name="Google Shape;130;p17">
            <a:extLst>
              <a:ext uri="{FF2B5EF4-FFF2-40B4-BE49-F238E27FC236}">
                <a16:creationId xmlns:a16="http://schemas.microsoft.com/office/drawing/2014/main" id="{5CB77F9A-F65D-9E83-F9D7-8A6B10584546}"/>
              </a:ext>
            </a:extLst>
          </p:cNvPr>
          <p:cNvSpPr/>
          <p:nvPr/>
        </p:nvSpPr>
        <p:spPr>
          <a:xfrm>
            <a:off x="4315155" y="8400388"/>
            <a:ext cx="1940180" cy="1515766"/>
          </a:xfrm>
          <a:custGeom>
            <a:avLst/>
            <a:gdLst/>
            <a:ahLst/>
            <a:cxnLst/>
            <a:rect l="l" t="t" r="r" b="b"/>
            <a:pathLst>
              <a:path w="1940180" h="1515766" extrusionOk="0">
                <a:moveTo>
                  <a:pt x="0" y="0"/>
                </a:moveTo>
                <a:lnTo>
                  <a:pt x="1940181" y="0"/>
                </a:lnTo>
                <a:lnTo>
                  <a:pt x="1940181" y="1515766"/>
                </a:lnTo>
                <a:lnTo>
                  <a:pt x="0" y="1515766"/>
                </a:lnTo>
                <a:lnTo>
                  <a:pt x="0" y="0"/>
                </a:lnTo>
                <a:close/>
              </a:path>
            </a:pathLst>
          </a:custGeom>
          <a:blipFill rotWithShape="1">
            <a:blip r:embed="rId5">
              <a:alphaModFix/>
            </a:blip>
            <a:stretch>
              <a:fillRect/>
            </a:stretch>
          </a:blipFill>
          <a:ln>
            <a:noFill/>
          </a:ln>
        </p:spPr>
        <p:txBody>
          <a:bodyPr/>
          <a:lstStyle/>
          <a:p>
            <a:endParaRPr lang="en-GB"/>
          </a:p>
        </p:txBody>
      </p:sp>
      <p:sp>
        <p:nvSpPr>
          <p:cNvPr id="131" name="Google Shape;131;p17">
            <a:extLst>
              <a:ext uri="{FF2B5EF4-FFF2-40B4-BE49-F238E27FC236}">
                <a16:creationId xmlns:a16="http://schemas.microsoft.com/office/drawing/2014/main" id="{2324AD80-0899-C278-EBD5-CF1CF4E87E1B}"/>
              </a:ext>
            </a:extLst>
          </p:cNvPr>
          <p:cNvSpPr/>
          <p:nvPr/>
        </p:nvSpPr>
        <p:spPr>
          <a:xfrm>
            <a:off x="10642231" y="8443060"/>
            <a:ext cx="1268308" cy="1430422"/>
          </a:xfrm>
          <a:custGeom>
            <a:avLst/>
            <a:gdLst/>
            <a:ahLst/>
            <a:cxnLst/>
            <a:rect l="l" t="t" r="r" b="b"/>
            <a:pathLst>
              <a:path w="1268308" h="1430422" extrusionOk="0">
                <a:moveTo>
                  <a:pt x="0" y="0"/>
                </a:moveTo>
                <a:lnTo>
                  <a:pt x="1268307" y="0"/>
                </a:lnTo>
                <a:lnTo>
                  <a:pt x="1268307" y="1430422"/>
                </a:lnTo>
                <a:lnTo>
                  <a:pt x="0" y="1430422"/>
                </a:lnTo>
                <a:lnTo>
                  <a:pt x="0" y="0"/>
                </a:lnTo>
                <a:close/>
              </a:path>
            </a:pathLst>
          </a:custGeom>
          <a:blipFill rotWithShape="1">
            <a:blip r:embed="rId6">
              <a:alphaModFix/>
            </a:blip>
            <a:stretch>
              <a:fillRect/>
            </a:stretch>
          </a:blipFill>
          <a:ln>
            <a:noFill/>
          </a:ln>
        </p:spPr>
        <p:txBody>
          <a:bodyPr/>
          <a:lstStyle/>
          <a:p>
            <a:endParaRPr lang="en-GB"/>
          </a:p>
        </p:txBody>
      </p:sp>
      <p:sp>
        <p:nvSpPr>
          <p:cNvPr id="132" name="Google Shape;132;p17">
            <a:extLst>
              <a:ext uri="{FF2B5EF4-FFF2-40B4-BE49-F238E27FC236}">
                <a16:creationId xmlns:a16="http://schemas.microsoft.com/office/drawing/2014/main" id="{4BA8F437-6A87-1BD5-A7B7-0A94284E66A2}"/>
              </a:ext>
            </a:extLst>
          </p:cNvPr>
          <p:cNvSpPr/>
          <p:nvPr/>
        </p:nvSpPr>
        <p:spPr>
          <a:xfrm>
            <a:off x="7587401" y="634149"/>
            <a:ext cx="2375956" cy="1767118"/>
          </a:xfrm>
          <a:custGeom>
            <a:avLst/>
            <a:gdLst/>
            <a:ahLst/>
            <a:cxnLst/>
            <a:rect l="l" t="t" r="r" b="b"/>
            <a:pathLst>
              <a:path w="2375956" h="1767118" extrusionOk="0">
                <a:moveTo>
                  <a:pt x="0" y="0"/>
                </a:moveTo>
                <a:lnTo>
                  <a:pt x="2375957" y="0"/>
                </a:lnTo>
                <a:lnTo>
                  <a:pt x="2375957" y="1767118"/>
                </a:lnTo>
                <a:lnTo>
                  <a:pt x="0" y="1767118"/>
                </a:lnTo>
                <a:lnTo>
                  <a:pt x="0" y="0"/>
                </a:lnTo>
                <a:close/>
              </a:path>
            </a:pathLst>
          </a:custGeom>
          <a:blipFill rotWithShape="1">
            <a:blip r:embed="rId7">
              <a:alphaModFix/>
            </a:blip>
            <a:stretch>
              <a:fillRect/>
            </a:stretch>
          </a:blipFill>
          <a:ln>
            <a:noFill/>
          </a:ln>
        </p:spPr>
        <p:txBody>
          <a:bodyPr/>
          <a:lstStyle/>
          <a:p>
            <a:endParaRPr lang="en-GB"/>
          </a:p>
        </p:txBody>
      </p:sp>
      <p:sp>
        <p:nvSpPr>
          <p:cNvPr id="133" name="Google Shape;133;p17">
            <a:extLst>
              <a:ext uri="{FF2B5EF4-FFF2-40B4-BE49-F238E27FC236}">
                <a16:creationId xmlns:a16="http://schemas.microsoft.com/office/drawing/2014/main" id="{3DEF4D8F-5C0A-CE8D-5E66-8447D088E9A8}"/>
              </a:ext>
            </a:extLst>
          </p:cNvPr>
          <p:cNvSpPr/>
          <p:nvPr/>
        </p:nvSpPr>
        <p:spPr>
          <a:xfrm>
            <a:off x="11193849" y="207043"/>
            <a:ext cx="2008197" cy="2147805"/>
          </a:xfrm>
          <a:custGeom>
            <a:avLst/>
            <a:gdLst/>
            <a:ahLst/>
            <a:cxnLst/>
            <a:rect l="l" t="t" r="r" b="b"/>
            <a:pathLst>
              <a:path w="2008197" h="2147805" extrusionOk="0">
                <a:moveTo>
                  <a:pt x="0" y="0"/>
                </a:moveTo>
                <a:lnTo>
                  <a:pt x="2008197" y="0"/>
                </a:lnTo>
                <a:lnTo>
                  <a:pt x="2008197" y="2147804"/>
                </a:lnTo>
                <a:lnTo>
                  <a:pt x="0" y="2147804"/>
                </a:lnTo>
                <a:lnTo>
                  <a:pt x="0" y="0"/>
                </a:lnTo>
                <a:close/>
              </a:path>
            </a:pathLst>
          </a:custGeom>
          <a:blipFill rotWithShape="1">
            <a:blip r:embed="rId8">
              <a:alphaModFix/>
            </a:blip>
            <a:stretch>
              <a:fillRect/>
            </a:stretch>
          </a:blipFill>
          <a:ln>
            <a:noFill/>
          </a:ln>
        </p:spPr>
        <p:txBody>
          <a:bodyPr/>
          <a:lstStyle/>
          <a:p>
            <a:endParaRPr lang="en-GB"/>
          </a:p>
        </p:txBody>
      </p:sp>
      <p:sp>
        <p:nvSpPr>
          <p:cNvPr id="134" name="Google Shape;134;p17">
            <a:extLst>
              <a:ext uri="{FF2B5EF4-FFF2-40B4-BE49-F238E27FC236}">
                <a16:creationId xmlns:a16="http://schemas.microsoft.com/office/drawing/2014/main" id="{6A8F2AFC-9FCC-6530-E617-15F6C71998D3}"/>
              </a:ext>
            </a:extLst>
          </p:cNvPr>
          <p:cNvSpPr/>
          <p:nvPr/>
        </p:nvSpPr>
        <p:spPr>
          <a:xfrm>
            <a:off x="4315155" y="416170"/>
            <a:ext cx="2280252" cy="2232747"/>
          </a:xfrm>
          <a:custGeom>
            <a:avLst/>
            <a:gdLst/>
            <a:ahLst/>
            <a:cxnLst/>
            <a:rect l="l" t="t" r="r" b="b"/>
            <a:pathLst>
              <a:path w="2280252" h="2232747" extrusionOk="0">
                <a:moveTo>
                  <a:pt x="0" y="0"/>
                </a:moveTo>
                <a:lnTo>
                  <a:pt x="2280253" y="0"/>
                </a:lnTo>
                <a:lnTo>
                  <a:pt x="2280253" y="2232747"/>
                </a:lnTo>
                <a:lnTo>
                  <a:pt x="0" y="2232747"/>
                </a:lnTo>
                <a:lnTo>
                  <a:pt x="0" y="0"/>
                </a:lnTo>
                <a:close/>
              </a:path>
            </a:pathLst>
          </a:custGeom>
          <a:blipFill rotWithShape="1">
            <a:blip r:embed="rId9">
              <a:alphaModFix/>
            </a:blip>
            <a:stretch>
              <a:fillRect/>
            </a:stretch>
          </a:blipFill>
          <a:ln>
            <a:noFill/>
          </a:ln>
        </p:spPr>
        <p:txBody>
          <a:bodyPr/>
          <a:lstStyle/>
          <a:p>
            <a:endParaRPr lang="en-GB"/>
          </a:p>
        </p:txBody>
      </p:sp>
      <p:sp>
        <p:nvSpPr>
          <p:cNvPr id="135" name="Google Shape;135;p17">
            <a:extLst>
              <a:ext uri="{FF2B5EF4-FFF2-40B4-BE49-F238E27FC236}">
                <a16:creationId xmlns:a16="http://schemas.microsoft.com/office/drawing/2014/main" id="{FA88C37B-D7F2-16F7-814A-FAE106AE79FD}"/>
              </a:ext>
            </a:extLst>
          </p:cNvPr>
          <p:cNvSpPr/>
          <p:nvPr/>
        </p:nvSpPr>
        <p:spPr>
          <a:xfrm>
            <a:off x="6793498" y="8208651"/>
            <a:ext cx="1184381" cy="1871306"/>
          </a:xfrm>
          <a:custGeom>
            <a:avLst/>
            <a:gdLst/>
            <a:ahLst/>
            <a:cxnLst/>
            <a:rect l="l" t="t" r="r" b="b"/>
            <a:pathLst>
              <a:path w="1184381" h="1871306" extrusionOk="0">
                <a:moveTo>
                  <a:pt x="0" y="0"/>
                </a:moveTo>
                <a:lnTo>
                  <a:pt x="1184381" y="0"/>
                </a:lnTo>
                <a:lnTo>
                  <a:pt x="1184381" y="1871306"/>
                </a:lnTo>
                <a:lnTo>
                  <a:pt x="0" y="1871306"/>
                </a:lnTo>
                <a:lnTo>
                  <a:pt x="0" y="0"/>
                </a:lnTo>
                <a:close/>
              </a:path>
            </a:pathLst>
          </a:custGeom>
          <a:blipFill rotWithShape="1">
            <a:blip r:embed="rId10">
              <a:alphaModFix/>
            </a:blip>
            <a:stretch>
              <a:fillRect/>
            </a:stretch>
          </a:blipFill>
          <a:ln>
            <a:noFill/>
          </a:ln>
        </p:spPr>
        <p:txBody>
          <a:bodyPr/>
          <a:lstStyle/>
          <a:p>
            <a:endParaRPr lang="en-GB"/>
          </a:p>
        </p:txBody>
      </p:sp>
      <p:sp>
        <p:nvSpPr>
          <p:cNvPr id="136" name="Google Shape;136;p17">
            <a:extLst>
              <a:ext uri="{FF2B5EF4-FFF2-40B4-BE49-F238E27FC236}">
                <a16:creationId xmlns:a16="http://schemas.microsoft.com/office/drawing/2014/main" id="{9E3C289D-F2CD-55DC-8363-DE946D126ADF}"/>
              </a:ext>
            </a:extLst>
          </p:cNvPr>
          <p:cNvSpPr/>
          <p:nvPr/>
        </p:nvSpPr>
        <p:spPr>
          <a:xfrm>
            <a:off x="8301729" y="8518717"/>
            <a:ext cx="2146863" cy="1449132"/>
          </a:xfrm>
          <a:custGeom>
            <a:avLst/>
            <a:gdLst/>
            <a:ahLst/>
            <a:cxnLst/>
            <a:rect l="l" t="t" r="r" b="b"/>
            <a:pathLst>
              <a:path w="2146863" h="1449132" extrusionOk="0">
                <a:moveTo>
                  <a:pt x="0" y="0"/>
                </a:moveTo>
                <a:lnTo>
                  <a:pt x="2146863" y="0"/>
                </a:lnTo>
                <a:lnTo>
                  <a:pt x="2146863" y="1449133"/>
                </a:lnTo>
                <a:lnTo>
                  <a:pt x="0" y="1449133"/>
                </a:lnTo>
                <a:lnTo>
                  <a:pt x="0" y="0"/>
                </a:lnTo>
                <a:close/>
              </a:path>
            </a:pathLst>
          </a:custGeom>
          <a:blipFill rotWithShape="1">
            <a:blip r:embed="rId11">
              <a:alphaModFix/>
            </a:blip>
            <a:stretch>
              <a:fillRect/>
            </a:stretch>
          </a:blipFill>
          <a:ln>
            <a:noFill/>
          </a:ln>
        </p:spPr>
        <p:txBody>
          <a:bodyPr/>
          <a:lstStyle/>
          <a:p>
            <a:endParaRPr lang="en-GB"/>
          </a:p>
        </p:txBody>
      </p:sp>
      <p:sp>
        <p:nvSpPr>
          <p:cNvPr id="137" name="Google Shape;137;p17">
            <a:extLst>
              <a:ext uri="{FF2B5EF4-FFF2-40B4-BE49-F238E27FC236}">
                <a16:creationId xmlns:a16="http://schemas.microsoft.com/office/drawing/2014/main" id="{83FCAAD8-F536-370F-C84A-DADB8CEABF3A}"/>
              </a:ext>
            </a:extLst>
          </p:cNvPr>
          <p:cNvSpPr txBox="1"/>
          <p:nvPr/>
        </p:nvSpPr>
        <p:spPr>
          <a:xfrm>
            <a:off x="4648447" y="4016739"/>
            <a:ext cx="9324398" cy="3015826"/>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dirty="0">
                <a:solidFill>
                  <a:srgbClr val="FFFFFF"/>
                </a:solidFill>
              </a:rPr>
              <a:t>Control of Blood Pressure</a:t>
            </a:r>
            <a:r>
              <a:rPr lang="en-US" sz="6999" b="1" i="0" u="none" strike="noStrike" cap="none" dirty="0">
                <a:solidFill>
                  <a:srgbClr val="FFFFFF"/>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6469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20">
          <a:extLst>
            <a:ext uri="{FF2B5EF4-FFF2-40B4-BE49-F238E27FC236}">
              <a16:creationId xmlns:a16="http://schemas.microsoft.com/office/drawing/2014/main" id="{B1CE0071-1F01-2D2B-3678-06212FFBFFED}"/>
            </a:ext>
          </a:extLst>
        </p:cNvPr>
        <p:cNvGrpSpPr/>
        <p:nvPr/>
      </p:nvGrpSpPr>
      <p:grpSpPr>
        <a:xfrm>
          <a:off x="0" y="0"/>
          <a:ext cx="0" cy="0"/>
          <a:chOff x="0" y="0"/>
          <a:chExt cx="0" cy="0"/>
        </a:xfrm>
      </p:grpSpPr>
      <p:sp>
        <p:nvSpPr>
          <p:cNvPr id="121" name="Google Shape;121;p16">
            <a:extLst>
              <a:ext uri="{FF2B5EF4-FFF2-40B4-BE49-F238E27FC236}">
                <a16:creationId xmlns:a16="http://schemas.microsoft.com/office/drawing/2014/main" id="{46FEBA9B-23F1-6FBB-13D4-BAE42219EB94}"/>
              </a:ext>
            </a:extLst>
          </p:cNvPr>
          <p:cNvSpPr/>
          <p:nvPr/>
        </p:nvSpPr>
        <p:spPr>
          <a:xfrm>
            <a:off x="276785" y="1088575"/>
            <a:ext cx="18011215" cy="8013485"/>
          </a:xfrm>
          <a:prstGeom prst="rect">
            <a:avLst/>
          </a:prstGeom>
          <a:blipFill rotWithShape="1">
            <a:blip r:embed="rId3">
              <a:alphaModFix/>
            </a:blip>
            <a:stretch>
              <a:fillRect/>
            </a:stretch>
          </a:blipFill>
          <a:ln>
            <a:noFill/>
          </a:ln>
        </p:spPr>
        <p:txBody>
          <a:bodyPr/>
          <a:lstStyle/>
          <a:p>
            <a:endParaRPr lang="en-GB"/>
          </a:p>
        </p:txBody>
      </p:sp>
      <p:sp>
        <p:nvSpPr>
          <p:cNvPr id="122" name="Google Shape;122;p16">
            <a:extLst>
              <a:ext uri="{FF2B5EF4-FFF2-40B4-BE49-F238E27FC236}">
                <a16:creationId xmlns:a16="http://schemas.microsoft.com/office/drawing/2014/main" id="{D32642DB-63E8-52FA-00A1-BBAFEF61C13B}"/>
              </a:ext>
            </a:extLst>
          </p:cNvPr>
          <p:cNvSpPr txBox="1"/>
          <p:nvPr/>
        </p:nvSpPr>
        <p:spPr>
          <a:xfrm>
            <a:off x="515388" y="-96365"/>
            <a:ext cx="16924714" cy="1184940"/>
          </a:xfrm>
          <a:prstGeom prst="rect">
            <a:avLst/>
          </a:prstGeom>
          <a:noFill/>
          <a:ln>
            <a:noFill/>
          </a:ln>
        </p:spPr>
        <p:txBody>
          <a:bodyPr spcFirstLastPara="1" wrap="square" lIns="0" tIns="0" rIns="0" bIns="0" anchor="t" anchorCtr="0">
            <a:spAutoFit/>
          </a:bodyPr>
          <a:lstStyle/>
          <a:p>
            <a:pPr marL="0" marR="0" lvl="0" indent="0" rtl="0">
              <a:lnSpc>
                <a:spcPct val="140005"/>
              </a:lnSpc>
              <a:spcBef>
                <a:spcPts val="0"/>
              </a:spcBef>
              <a:spcAft>
                <a:spcPts val="0"/>
              </a:spcAft>
              <a:buClr>
                <a:srgbClr val="000000"/>
              </a:buClr>
              <a:buSzPts val="6999"/>
              <a:buFont typeface="Arial"/>
              <a:buNone/>
            </a:pPr>
            <a:r>
              <a:rPr lang="en-GB" sz="5500" b="1" i="0" u="none" strike="noStrike" cap="none" dirty="0">
                <a:solidFill>
                  <a:srgbClr val="000000"/>
                </a:solidFill>
                <a:latin typeface="Arial"/>
                <a:ea typeface="Arial"/>
                <a:cs typeface="Arial"/>
                <a:sym typeface="Arial"/>
              </a:rPr>
              <a:t>Blood Pressure and Flow during Cardiac Cycle</a:t>
            </a:r>
            <a:endParaRPr sz="5500" b="1" i="0" u="none" strike="noStrike" cap="none" dirty="0">
              <a:solidFill>
                <a:srgbClr val="000000"/>
              </a:solidFill>
              <a:latin typeface="Arial"/>
              <a:ea typeface="Arial"/>
              <a:cs typeface="Arial"/>
              <a:sym typeface="Arial"/>
            </a:endParaRPr>
          </a:p>
        </p:txBody>
      </p:sp>
      <p:sp>
        <p:nvSpPr>
          <p:cNvPr id="123" name="Google Shape;123;p16">
            <a:extLst>
              <a:ext uri="{FF2B5EF4-FFF2-40B4-BE49-F238E27FC236}">
                <a16:creationId xmlns:a16="http://schemas.microsoft.com/office/drawing/2014/main" id="{25ABF1FF-D1EC-B6A4-95AF-C8DC42618AF2}"/>
              </a:ext>
            </a:extLst>
          </p:cNvPr>
          <p:cNvSpPr txBox="1"/>
          <p:nvPr/>
        </p:nvSpPr>
        <p:spPr>
          <a:xfrm>
            <a:off x="349134" y="1184940"/>
            <a:ext cx="18844467" cy="4308872"/>
          </a:xfrm>
          <a:prstGeom prst="rect">
            <a:avLst/>
          </a:prstGeom>
          <a:noFill/>
          <a:ln>
            <a:noFill/>
          </a:ln>
        </p:spPr>
        <p:txBody>
          <a:bodyPr spcFirstLastPara="1" wrap="square" lIns="0" tIns="0" rIns="0" bIns="0" anchor="t" anchorCtr="0">
            <a:spAutoFit/>
          </a:bodyPr>
          <a:lstStyle/>
          <a:p>
            <a:pPr marL="1089665" marR="0" lvl="1" indent="-571500" rtl="0">
              <a:lnSpc>
                <a:spcPct val="140000"/>
              </a:lnSpc>
              <a:spcBef>
                <a:spcPts val="0"/>
              </a:spcBef>
              <a:spcAft>
                <a:spcPts val="0"/>
              </a:spcAft>
              <a:buClr>
                <a:srgbClr val="392503"/>
              </a:buClr>
              <a:buSzPts val="4800"/>
              <a:buFont typeface="Arial" panose="020B0604020202020204" pitchFamily="34" charset="0"/>
              <a:buChar char="•"/>
            </a:pPr>
            <a:endParaRPr lang="en-US" sz="4000" u="sng" dirty="0">
              <a:solidFill>
                <a:srgbClr val="392503"/>
              </a:solidFill>
            </a:endParaRPr>
          </a:p>
          <a:p>
            <a:pPr marL="1036329" lvl="3" indent="-518164">
              <a:lnSpc>
                <a:spcPct val="140000"/>
              </a:lnSpc>
              <a:buClr>
                <a:srgbClr val="392503"/>
              </a:buClr>
              <a:buSzPts val="4800"/>
              <a:buFont typeface="Arial"/>
              <a:buChar char="•"/>
            </a:pPr>
            <a:endParaRPr lang="en-US" sz="4000" b="0" i="0" u="none" strike="noStrike" cap="none" dirty="0">
              <a:solidFill>
                <a:srgbClr val="392503"/>
              </a:solidFill>
              <a:latin typeface="Arial"/>
              <a:ea typeface="Arial"/>
              <a:cs typeface="Arial"/>
              <a:sym typeface="Arial"/>
            </a:endParaRPr>
          </a:p>
          <a:p>
            <a:pPr marL="1036329" lvl="2" indent="-518164">
              <a:lnSpc>
                <a:spcPct val="140000"/>
              </a:lnSpc>
              <a:buClr>
                <a:srgbClr val="392503"/>
              </a:buClr>
              <a:buSzPts val="4800"/>
              <a:buFont typeface="Arial"/>
              <a:buChar char="•"/>
            </a:pPr>
            <a:endParaRPr lang="en-US" sz="4000" b="0" i="0" u="none" strike="noStrike" cap="none" dirty="0">
              <a:solidFill>
                <a:srgbClr val="392503"/>
              </a:solidFill>
              <a:latin typeface="Arial"/>
              <a:ea typeface="Arial"/>
              <a:cs typeface="Arial"/>
              <a:sym typeface="Arial"/>
            </a:endParaRPr>
          </a:p>
          <a:p>
            <a:pPr marL="1036329" lvl="3" indent="-518164">
              <a:lnSpc>
                <a:spcPct val="140000"/>
              </a:lnSpc>
              <a:buClr>
                <a:srgbClr val="392503"/>
              </a:buClr>
              <a:buSzPts val="4800"/>
              <a:buFont typeface="Arial"/>
              <a:buChar char="•"/>
            </a:pPr>
            <a:endParaRPr sz="4000" b="0" i="0" u="none" strike="noStrike" cap="none" dirty="0">
              <a:solidFill>
                <a:srgbClr val="000000"/>
              </a:solidFill>
              <a:latin typeface="Arial"/>
              <a:ea typeface="Arial"/>
              <a:cs typeface="Arial"/>
              <a:sym typeface="Arial"/>
            </a:endParaRPr>
          </a:p>
          <a:p>
            <a:pPr marL="1036329" marR="0" lvl="1" indent="-518164" rtl="0">
              <a:lnSpc>
                <a:spcPct val="140000"/>
              </a:lnSpc>
              <a:spcBef>
                <a:spcPts val="0"/>
              </a:spcBef>
              <a:spcAft>
                <a:spcPts val="0"/>
              </a:spcAft>
              <a:buClr>
                <a:srgbClr val="392503"/>
              </a:buClr>
              <a:buSzPts val="4800"/>
              <a:buFont typeface="Arial"/>
              <a:buChar char="•"/>
            </a:pPr>
            <a:endParaRPr sz="4000" b="0" i="0" u="none" strike="noStrike" cap="none" dirty="0">
              <a:solidFill>
                <a:srgbClr val="000000"/>
              </a:solidFill>
              <a:latin typeface="Arial"/>
              <a:ea typeface="Arial"/>
              <a:cs typeface="Arial"/>
              <a:sym typeface="Arial"/>
            </a:endParaRPr>
          </a:p>
        </p:txBody>
      </p:sp>
      <p:graphicFrame>
        <p:nvGraphicFramePr>
          <p:cNvPr id="2" name="Table 1">
            <a:extLst>
              <a:ext uri="{FF2B5EF4-FFF2-40B4-BE49-F238E27FC236}">
                <a16:creationId xmlns:a16="http://schemas.microsoft.com/office/drawing/2014/main" id="{A2743DA3-B610-974E-183A-3DDC049A0E90}"/>
              </a:ext>
            </a:extLst>
          </p:cNvPr>
          <p:cNvGraphicFramePr>
            <a:graphicFrameLocks noGrp="1"/>
          </p:cNvGraphicFramePr>
          <p:nvPr>
            <p:extLst>
              <p:ext uri="{D42A27DB-BD31-4B8C-83A1-F6EECF244321}">
                <p14:modId xmlns:p14="http://schemas.microsoft.com/office/powerpoint/2010/main" val="552247080"/>
              </p:ext>
            </p:extLst>
          </p:nvPr>
        </p:nvGraphicFramePr>
        <p:xfrm>
          <a:off x="1235825" y="1345506"/>
          <a:ext cx="16403782" cy="5534661"/>
        </p:xfrm>
        <a:graphic>
          <a:graphicData uri="http://schemas.openxmlformats.org/drawingml/2006/table">
            <a:tbl>
              <a:tblPr firstRow="1" bandRow="1">
                <a:tableStyleId>{5940675A-B579-460E-94D1-54222C63F5DA}</a:tableStyleId>
              </a:tblPr>
              <a:tblGrid>
                <a:gridCol w="8201891">
                  <a:extLst>
                    <a:ext uri="{9D8B030D-6E8A-4147-A177-3AD203B41FA5}">
                      <a16:colId xmlns:a16="http://schemas.microsoft.com/office/drawing/2014/main" val="1614063890"/>
                    </a:ext>
                  </a:extLst>
                </a:gridCol>
                <a:gridCol w="8201891">
                  <a:extLst>
                    <a:ext uri="{9D8B030D-6E8A-4147-A177-3AD203B41FA5}">
                      <a16:colId xmlns:a16="http://schemas.microsoft.com/office/drawing/2014/main" val="3792333442"/>
                    </a:ext>
                  </a:extLst>
                </a:gridCol>
              </a:tblGrid>
              <a:tr h="932181">
                <a:tc>
                  <a:txBody>
                    <a:bodyPr/>
                    <a:lstStyle/>
                    <a:p>
                      <a:r>
                        <a:rPr lang="en-GB" sz="4000" dirty="0"/>
                        <a:t>During Systole</a:t>
                      </a:r>
                    </a:p>
                  </a:txBody>
                  <a:tcPr/>
                </a:tc>
                <a:tc>
                  <a:txBody>
                    <a:bodyPr/>
                    <a:lstStyle/>
                    <a:p>
                      <a:r>
                        <a:rPr lang="en-GB" sz="4000" dirty="0"/>
                        <a:t>During Diastole</a:t>
                      </a:r>
                    </a:p>
                  </a:txBody>
                  <a:tcPr/>
                </a:tc>
                <a:extLst>
                  <a:ext uri="{0D108BD9-81ED-4DB2-BD59-A6C34878D82A}">
                    <a16:rowId xmlns:a16="http://schemas.microsoft.com/office/drawing/2014/main" val="4284614349"/>
                  </a:ext>
                </a:extLst>
              </a:tr>
              <a:tr h="1555058">
                <a:tc>
                  <a:txBody>
                    <a:bodyPr/>
                    <a:lstStyle/>
                    <a:p>
                      <a:pPr marL="571500" indent="-571500">
                        <a:buFont typeface="Arial" panose="020B0604020202020204" pitchFamily="34" charset="0"/>
                        <a:buChar char="•"/>
                      </a:pPr>
                      <a:r>
                        <a:rPr lang="en-GB" sz="3700" dirty="0"/>
                        <a:t>75% of Stroke Volume is stored transiently in aorta and large arteries</a:t>
                      </a:r>
                    </a:p>
                    <a:p>
                      <a:pPr marL="571500" indent="-571500">
                        <a:buFont typeface="Arial" panose="020B0604020202020204" pitchFamily="34" charset="0"/>
                        <a:buChar char="•"/>
                      </a:pPr>
                      <a:r>
                        <a:rPr lang="en-GB" sz="3700" dirty="0"/>
                        <a:t>This means potential energy is stored in the elastic walls of these vessels</a:t>
                      </a:r>
                    </a:p>
                    <a:p>
                      <a:pPr marL="571500" indent="-571500">
                        <a:buFont typeface="Arial" panose="020B0604020202020204" pitchFamily="34" charset="0"/>
                        <a:buChar char="•"/>
                      </a:pPr>
                      <a:r>
                        <a:rPr lang="en-GB" sz="3700" dirty="0"/>
                        <a:t>25% of the stroke volume is pushed into the smaller arteries</a:t>
                      </a:r>
                    </a:p>
                  </a:txBody>
                  <a:tcPr/>
                </a:tc>
                <a:tc>
                  <a:txBody>
                    <a:bodyPr/>
                    <a:lstStyle/>
                    <a:p>
                      <a:pPr marL="571500" indent="-571500">
                        <a:buFont typeface="Arial" panose="020B0604020202020204" pitchFamily="34" charset="0"/>
                        <a:buChar char="•"/>
                      </a:pPr>
                      <a:r>
                        <a:rPr lang="en-GB" sz="3700" dirty="0"/>
                        <a:t>During Diastole - need to rely on the stored potential energy (of arterial recoil) to propagate blood flow as the heart is no longer contracting</a:t>
                      </a:r>
                    </a:p>
                    <a:p>
                      <a:pPr marL="571500" indent="-571500">
                        <a:buFont typeface="Arial" panose="020B0604020202020204" pitchFamily="34" charset="0"/>
                        <a:buChar char="•"/>
                      </a:pPr>
                      <a:r>
                        <a:rPr lang="en-GB" sz="3700" dirty="0"/>
                        <a:t>Stored pressure falls and flow continues through smaller arteries and reaches tissues</a:t>
                      </a:r>
                    </a:p>
                  </a:txBody>
                  <a:tcPr/>
                </a:tc>
                <a:extLst>
                  <a:ext uri="{0D108BD9-81ED-4DB2-BD59-A6C34878D82A}">
                    <a16:rowId xmlns:a16="http://schemas.microsoft.com/office/drawing/2014/main" val="3133519200"/>
                  </a:ext>
                </a:extLst>
              </a:tr>
            </a:tbl>
          </a:graphicData>
        </a:graphic>
      </p:graphicFrame>
    </p:spTree>
    <p:extLst>
      <p:ext uri="{BB962C8B-B14F-4D97-AF65-F5344CB8AC3E}">
        <p14:creationId xmlns:p14="http://schemas.microsoft.com/office/powerpoint/2010/main" val="3981595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20">
          <a:extLst>
            <a:ext uri="{FF2B5EF4-FFF2-40B4-BE49-F238E27FC236}">
              <a16:creationId xmlns:a16="http://schemas.microsoft.com/office/drawing/2014/main" id="{0B3264AD-2B3D-A43D-B12C-EB9627661B4A}"/>
            </a:ext>
          </a:extLst>
        </p:cNvPr>
        <p:cNvGrpSpPr/>
        <p:nvPr/>
      </p:nvGrpSpPr>
      <p:grpSpPr>
        <a:xfrm>
          <a:off x="0" y="0"/>
          <a:ext cx="0" cy="0"/>
          <a:chOff x="0" y="0"/>
          <a:chExt cx="0" cy="0"/>
        </a:xfrm>
      </p:grpSpPr>
      <p:sp>
        <p:nvSpPr>
          <p:cNvPr id="121" name="Google Shape;121;p16">
            <a:extLst>
              <a:ext uri="{FF2B5EF4-FFF2-40B4-BE49-F238E27FC236}">
                <a16:creationId xmlns:a16="http://schemas.microsoft.com/office/drawing/2014/main" id="{90215C6E-D241-E1FD-5068-7192879A2F02}"/>
              </a:ext>
            </a:extLst>
          </p:cNvPr>
          <p:cNvSpPr/>
          <p:nvPr/>
        </p:nvSpPr>
        <p:spPr>
          <a:xfrm>
            <a:off x="276785" y="1136757"/>
            <a:ext cx="18011215" cy="8013485"/>
          </a:xfrm>
          <a:prstGeom prst="rect">
            <a:avLst/>
          </a:prstGeom>
          <a:blipFill rotWithShape="1">
            <a:blip r:embed="rId3">
              <a:alphaModFix/>
            </a:blip>
            <a:stretch>
              <a:fillRect/>
            </a:stretch>
          </a:blipFill>
          <a:ln>
            <a:noFill/>
          </a:ln>
        </p:spPr>
        <p:txBody>
          <a:bodyPr/>
          <a:lstStyle/>
          <a:p>
            <a:pPr marL="685800" indent="-685800">
              <a:buFont typeface="Arial" panose="020B0604020202020204" pitchFamily="34" charset="0"/>
              <a:buChar char="•"/>
            </a:pPr>
            <a:r>
              <a:rPr lang="en-GB" sz="4500" dirty="0"/>
              <a:t>Systolic BP – peak arterial pressure during ventricular systole when LV ejects blood into the aorta</a:t>
            </a:r>
          </a:p>
          <a:p>
            <a:pPr marL="685800" indent="-685800">
              <a:buFont typeface="Arial" panose="020B0604020202020204" pitchFamily="34" charset="0"/>
              <a:buChar char="•"/>
            </a:pPr>
            <a:r>
              <a:rPr lang="en-GB" sz="4500" dirty="0"/>
              <a:t>Diastolic BP – lowest arterial pressure during ventricular diastole, when heart is no longer contracting</a:t>
            </a:r>
          </a:p>
          <a:p>
            <a:pPr marL="685800" indent="-685800">
              <a:buFont typeface="Arial" panose="020B0604020202020204" pitchFamily="34" charset="0"/>
              <a:buChar char="•"/>
            </a:pPr>
            <a:r>
              <a:rPr lang="en-GB" sz="4500" dirty="0"/>
              <a:t>Blood Pressure = Cardiac Output X Total Peripheral Resistance</a:t>
            </a:r>
          </a:p>
          <a:p>
            <a:endParaRPr lang="en-GB" sz="4500" dirty="0"/>
          </a:p>
          <a:p>
            <a:pPr marL="685800" indent="-685800">
              <a:buFont typeface="Arial" panose="020B0604020202020204" pitchFamily="34" charset="0"/>
              <a:buChar char="•"/>
            </a:pPr>
            <a:r>
              <a:rPr lang="en-GB" sz="4500" dirty="0"/>
              <a:t>Propagation of pulse - pressure wave of the hearts pulse travels faster than the blood itself</a:t>
            </a:r>
          </a:p>
          <a:p>
            <a:pPr marL="685800" indent="-685800">
              <a:buFont typeface="Arial" panose="020B0604020202020204" pitchFamily="34" charset="0"/>
              <a:buChar char="•"/>
            </a:pPr>
            <a:r>
              <a:rPr lang="en-GB" sz="4500" dirty="0"/>
              <a:t>As it moves through the circulation system, vessels becoming stiffer</a:t>
            </a:r>
          </a:p>
          <a:p>
            <a:pPr marL="685800" indent="-685800">
              <a:buFont typeface="Arial" panose="020B0604020202020204" pitchFamily="34" charset="0"/>
              <a:buChar char="•"/>
            </a:pPr>
            <a:r>
              <a:rPr lang="en-GB" sz="4500" dirty="0"/>
              <a:t>There is higher resistance in smaller vessels</a:t>
            </a:r>
            <a:br>
              <a:rPr lang="en-GB" sz="4800" dirty="0"/>
            </a:br>
            <a:endParaRPr lang="ar-AE" sz="4800" dirty="0"/>
          </a:p>
          <a:p>
            <a:endParaRPr lang="en-GB" sz="4500" dirty="0"/>
          </a:p>
        </p:txBody>
      </p:sp>
      <p:sp>
        <p:nvSpPr>
          <p:cNvPr id="122" name="Google Shape;122;p16">
            <a:extLst>
              <a:ext uri="{FF2B5EF4-FFF2-40B4-BE49-F238E27FC236}">
                <a16:creationId xmlns:a16="http://schemas.microsoft.com/office/drawing/2014/main" id="{EB84203F-5B0D-ECFC-A2AC-FE2DB1946100}"/>
              </a:ext>
            </a:extLst>
          </p:cNvPr>
          <p:cNvSpPr txBox="1"/>
          <p:nvPr/>
        </p:nvSpPr>
        <p:spPr>
          <a:xfrm>
            <a:off x="997526" y="0"/>
            <a:ext cx="16292947" cy="1184940"/>
          </a:xfrm>
          <a:prstGeom prst="rect">
            <a:avLst/>
          </a:prstGeom>
          <a:noFill/>
          <a:ln>
            <a:noFill/>
          </a:ln>
        </p:spPr>
        <p:txBody>
          <a:bodyPr spcFirstLastPara="1" wrap="square" lIns="0" tIns="0" rIns="0" bIns="0" anchor="t" anchorCtr="0">
            <a:spAutoFit/>
          </a:bodyPr>
          <a:lstStyle/>
          <a:p>
            <a:pPr marL="0" marR="0" lvl="0" indent="0" rtl="0">
              <a:lnSpc>
                <a:spcPct val="140005"/>
              </a:lnSpc>
              <a:spcBef>
                <a:spcPts val="0"/>
              </a:spcBef>
              <a:spcAft>
                <a:spcPts val="0"/>
              </a:spcAft>
              <a:buClr>
                <a:srgbClr val="000000"/>
              </a:buClr>
              <a:buSzPts val="6999"/>
              <a:buFont typeface="Arial"/>
              <a:buNone/>
            </a:pPr>
            <a:r>
              <a:rPr lang="en-GB" sz="5500" b="1" dirty="0"/>
              <a:t>Blood Pressure</a:t>
            </a:r>
            <a:endParaRPr sz="5500" b="1"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824580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20">
          <a:extLst>
            <a:ext uri="{FF2B5EF4-FFF2-40B4-BE49-F238E27FC236}">
              <a16:creationId xmlns:a16="http://schemas.microsoft.com/office/drawing/2014/main" id="{649194FF-1218-5AC1-6777-68C972D07AF3}"/>
            </a:ext>
          </a:extLst>
        </p:cNvPr>
        <p:cNvGrpSpPr/>
        <p:nvPr/>
      </p:nvGrpSpPr>
      <p:grpSpPr>
        <a:xfrm>
          <a:off x="0" y="0"/>
          <a:ext cx="0" cy="0"/>
          <a:chOff x="0" y="0"/>
          <a:chExt cx="0" cy="0"/>
        </a:xfrm>
      </p:grpSpPr>
      <p:sp>
        <p:nvSpPr>
          <p:cNvPr id="121" name="Google Shape;121;p16">
            <a:extLst>
              <a:ext uri="{FF2B5EF4-FFF2-40B4-BE49-F238E27FC236}">
                <a16:creationId xmlns:a16="http://schemas.microsoft.com/office/drawing/2014/main" id="{F45A7948-4C2F-78B1-5486-048A736DE930}"/>
              </a:ext>
            </a:extLst>
          </p:cNvPr>
          <p:cNvSpPr/>
          <p:nvPr/>
        </p:nvSpPr>
        <p:spPr>
          <a:xfrm>
            <a:off x="443039" y="1136757"/>
            <a:ext cx="18011215" cy="8013485"/>
          </a:xfrm>
          <a:prstGeom prst="rect">
            <a:avLst/>
          </a:prstGeom>
          <a:blipFill rotWithShape="1">
            <a:blip r:embed="rId3">
              <a:alphaModFix/>
            </a:blip>
            <a:stretch>
              <a:fillRect/>
            </a:stretch>
          </a:blipFill>
          <a:ln>
            <a:noFill/>
          </a:ln>
        </p:spPr>
        <p:txBody>
          <a:bodyPr/>
          <a:lstStyle/>
          <a:p>
            <a:pPr marL="685800" indent="-685800">
              <a:buFont typeface="Arial" panose="020B0604020202020204" pitchFamily="34" charset="0"/>
              <a:buChar char="•"/>
            </a:pPr>
            <a:r>
              <a:rPr lang="en-GB" sz="4500" dirty="0"/>
              <a:t>Baroreceptors: found in aortic arch (</a:t>
            </a:r>
            <a:r>
              <a:rPr lang="en-GB" sz="4500" dirty="0">
                <a:sym typeface="Wingdings" panose="05000000000000000000" pitchFamily="2" charset="2"/>
              </a:rPr>
              <a:t> </a:t>
            </a:r>
            <a:r>
              <a:rPr lang="en-GB" sz="4500" dirty="0" err="1">
                <a:sym typeface="Wingdings" panose="05000000000000000000" pitchFamily="2" charset="2"/>
              </a:rPr>
              <a:t>Vagus</a:t>
            </a:r>
            <a:r>
              <a:rPr lang="en-GB" sz="4500" dirty="0">
                <a:sym typeface="Wingdings" panose="05000000000000000000" pitchFamily="2" charset="2"/>
              </a:rPr>
              <a:t> X nerve) and carotid sinus ( </a:t>
            </a:r>
            <a:r>
              <a:rPr lang="en-GB" sz="4500" dirty="0" err="1">
                <a:sym typeface="Wingdings" panose="05000000000000000000" pitchFamily="2" charset="2"/>
              </a:rPr>
              <a:t>Glossopharyngial</a:t>
            </a:r>
            <a:r>
              <a:rPr lang="en-GB" sz="4500" dirty="0">
                <a:sym typeface="Wingdings" panose="05000000000000000000" pitchFamily="2" charset="2"/>
              </a:rPr>
              <a:t> IX </a:t>
            </a:r>
            <a:r>
              <a:rPr lang="en-GB" sz="4500" dirty="0" err="1">
                <a:sym typeface="Wingdings" panose="05000000000000000000" pitchFamily="2" charset="2"/>
              </a:rPr>
              <a:t>nerev</a:t>
            </a:r>
            <a:r>
              <a:rPr lang="en-GB" sz="4500" dirty="0">
                <a:sym typeface="Wingdings" panose="05000000000000000000" pitchFamily="2" charset="2"/>
              </a:rPr>
              <a:t>)</a:t>
            </a:r>
          </a:p>
          <a:p>
            <a:pPr marL="685800" indent="-685800">
              <a:buFont typeface="Arial" panose="020B0604020202020204" pitchFamily="34" charset="0"/>
              <a:buChar char="•"/>
            </a:pPr>
            <a:r>
              <a:rPr lang="en-GB" sz="4500" dirty="0">
                <a:sym typeface="Wingdings" panose="05000000000000000000" pitchFamily="2" charset="2"/>
              </a:rPr>
              <a:t>They contain nerve endings that are sensitive to stretch</a:t>
            </a:r>
          </a:p>
          <a:p>
            <a:pPr marL="685800" indent="-685800">
              <a:buFont typeface="Arial" panose="020B0604020202020204" pitchFamily="34" charset="0"/>
              <a:buChar char="•"/>
            </a:pPr>
            <a:r>
              <a:rPr lang="en-GB" sz="4500" dirty="0">
                <a:sym typeface="Wingdings" panose="05000000000000000000" pitchFamily="2" charset="2"/>
              </a:rPr>
              <a:t>Lower pressure (less stretch) leads to less nerve impulse firing</a:t>
            </a:r>
          </a:p>
          <a:p>
            <a:pPr marL="685800" indent="-685800">
              <a:buFont typeface="Arial" panose="020B0604020202020204" pitchFamily="34" charset="0"/>
              <a:buChar char="•"/>
            </a:pPr>
            <a:r>
              <a:rPr lang="en-GB" sz="4500" dirty="0"/>
              <a:t>This reflex maintains relatively constant pressure</a:t>
            </a:r>
          </a:p>
          <a:p>
            <a:pPr marL="685800" indent="-685800">
              <a:buFont typeface="Arial" panose="020B0604020202020204" pitchFamily="34" charset="0"/>
              <a:buChar char="•"/>
            </a:pPr>
            <a:r>
              <a:rPr lang="en-GB" sz="4500" dirty="0"/>
              <a:t>Sensitivity of reflex: greatest when Mean BP between 80-150mmHG, also more sensitive when there are rapid changes in pressure</a:t>
            </a:r>
          </a:p>
          <a:p>
            <a:pPr marL="685800" indent="-685800">
              <a:buFont typeface="Arial" panose="020B0604020202020204" pitchFamily="34" charset="0"/>
              <a:buChar char="•"/>
            </a:pPr>
            <a:r>
              <a:rPr lang="en-GB" sz="4500" dirty="0"/>
              <a:t>Adaptation of reflex – partially resets when a new pressure is sustained</a:t>
            </a:r>
          </a:p>
          <a:p>
            <a:pPr marL="685800" indent="-685800">
              <a:buFont typeface="Arial" panose="020B0604020202020204" pitchFamily="34" charset="0"/>
              <a:buChar char="•"/>
            </a:pPr>
            <a:endParaRPr lang="en-GB" sz="4500" dirty="0"/>
          </a:p>
        </p:txBody>
      </p:sp>
      <p:sp>
        <p:nvSpPr>
          <p:cNvPr id="122" name="Google Shape;122;p16">
            <a:extLst>
              <a:ext uri="{FF2B5EF4-FFF2-40B4-BE49-F238E27FC236}">
                <a16:creationId xmlns:a16="http://schemas.microsoft.com/office/drawing/2014/main" id="{69835F14-38E2-3529-E277-326A11D838CF}"/>
              </a:ext>
            </a:extLst>
          </p:cNvPr>
          <p:cNvSpPr txBox="1"/>
          <p:nvPr/>
        </p:nvSpPr>
        <p:spPr>
          <a:xfrm>
            <a:off x="631765" y="0"/>
            <a:ext cx="16292947" cy="1184940"/>
          </a:xfrm>
          <a:prstGeom prst="rect">
            <a:avLst/>
          </a:prstGeom>
          <a:noFill/>
          <a:ln>
            <a:noFill/>
          </a:ln>
        </p:spPr>
        <p:txBody>
          <a:bodyPr spcFirstLastPara="1" wrap="square" lIns="0" tIns="0" rIns="0" bIns="0" anchor="t" anchorCtr="0">
            <a:spAutoFit/>
          </a:bodyPr>
          <a:lstStyle/>
          <a:p>
            <a:pPr marL="0" marR="0" lvl="0" indent="0" rtl="0">
              <a:lnSpc>
                <a:spcPct val="140005"/>
              </a:lnSpc>
              <a:spcBef>
                <a:spcPts val="0"/>
              </a:spcBef>
              <a:spcAft>
                <a:spcPts val="0"/>
              </a:spcAft>
              <a:buClr>
                <a:srgbClr val="000000"/>
              </a:buClr>
              <a:buSzPts val="6999"/>
              <a:buFont typeface="Arial"/>
              <a:buNone/>
            </a:pPr>
            <a:r>
              <a:rPr lang="en-GB" sz="5500" b="1" i="0" u="none" strike="noStrike" cap="none" dirty="0">
                <a:solidFill>
                  <a:srgbClr val="000000"/>
                </a:solidFill>
                <a:latin typeface="Arial"/>
                <a:ea typeface="Arial"/>
                <a:cs typeface="Arial"/>
                <a:sym typeface="Arial"/>
              </a:rPr>
              <a:t>Short term BP control - Baroreceptor Reflex</a:t>
            </a:r>
            <a:endParaRPr sz="5500" b="1"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725468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20">
          <a:extLst>
            <a:ext uri="{FF2B5EF4-FFF2-40B4-BE49-F238E27FC236}">
              <a16:creationId xmlns:a16="http://schemas.microsoft.com/office/drawing/2014/main" id="{DBE4F6E3-DFBA-3B0F-1F20-2CE7916E789F}"/>
            </a:ext>
          </a:extLst>
        </p:cNvPr>
        <p:cNvGrpSpPr/>
        <p:nvPr/>
      </p:nvGrpSpPr>
      <p:grpSpPr>
        <a:xfrm>
          <a:off x="0" y="0"/>
          <a:ext cx="0" cy="0"/>
          <a:chOff x="0" y="0"/>
          <a:chExt cx="0" cy="0"/>
        </a:xfrm>
      </p:grpSpPr>
      <p:sp>
        <p:nvSpPr>
          <p:cNvPr id="121" name="Google Shape;121;p16">
            <a:extLst>
              <a:ext uri="{FF2B5EF4-FFF2-40B4-BE49-F238E27FC236}">
                <a16:creationId xmlns:a16="http://schemas.microsoft.com/office/drawing/2014/main" id="{AD2AE8DC-38E3-056A-ADCD-ABAD1DD2E2A4}"/>
              </a:ext>
            </a:extLst>
          </p:cNvPr>
          <p:cNvSpPr/>
          <p:nvPr/>
        </p:nvSpPr>
        <p:spPr>
          <a:xfrm>
            <a:off x="443039" y="1136757"/>
            <a:ext cx="18011215" cy="8013485"/>
          </a:xfrm>
          <a:prstGeom prst="rect">
            <a:avLst/>
          </a:prstGeom>
          <a:blipFill rotWithShape="1">
            <a:blip r:embed="rId3">
              <a:alphaModFix/>
            </a:blip>
            <a:stretch>
              <a:fillRect/>
            </a:stretch>
          </a:blipFill>
          <a:ln>
            <a:noFill/>
          </a:ln>
        </p:spPr>
        <p:txBody>
          <a:bodyPr/>
          <a:lstStyle/>
          <a:p>
            <a:pPr marL="685800" indent="-685800">
              <a:buFont typeface="Arial" panose="020B0604020202020204" pitchFamily="34" charset="0"/>
              <a:buChar char="•"/>
            </a:pPr>
            <a:endParaRPr lang="en-GB" sz="4500" dirty="0"/>
          </a:p>
        </p:txBody>
      </p:sp>
      <p:sp>
        <p:nvSpPr>
          <p:cNvPr id="122" name="Google Shape;122;p16">
            <a:extLst>
              <a:ext uri="{FF2B5EF4-FFF2-40B4-BE49-F238E27FC236}">
                <a16:creationId xmlns:a16="http://schemas.microsoft.com/office/drawing/2014/main" id="{B1308FE0-09EA-44D1-86CE-342593DE773A}"/>
              </a:ext>
            </a:extLst>
          </p:cNvPr>
          <p:cNvSpPr txBox="1"/>
          <p:nvPr/>
        </p:nvSpPr>
        <p:spPr>
          <a:xfrm>
            <a:off x="631765" y="0"/>
            <a:ext cx="16292947" cy="1184940"/>
          </a:xfrm>
          <a:prstGeom prst="rect">
            <a:avLst/>
          </a:prstGeom>
          <a:noFill/>
          <a:ln>
            <a:noFill/>
          </a:ln>
        </p:spPr>
        <p:txBody>
          <a:bodyPr spcFirstLastPara="1" wrap="square" lIns="0" tIns="0" rIns="0" bIns="0" anchor="t" anchorCtr="0">
            <a:spAutoFit/>
          </a:bodyPr>
          <a:lstStyle/>
          <a:p>
            <a:pPr marL="0" marR="0" lvl="0" indent="0" rtl="0">
              <a:lnSpc>
                <a:spcPct val="140005"/>
              </a:lnSpc>
              <a:spcBef>
                <a:spcPts val="0"/>
              </a:spcBef>
              <a:spcAft>
                <a:spcPts val="0"/>
              </a:spcAft>
              <a:buClr>
                <a:srgbClr val="000000"/>
              </a:buClr>
              <a:buSzPts val="6999"/>
              <a:buFont typeface="Arial"/>
              <a:buNone/>
            </a:pPr>
            <a:r>
              <a:rPr lang="en-GB" sz="5500" b="1" i="0" u="none" strike="noStrike" cap="none" dirty="0">
                <a:solidFill>
                  <a:srgbClr val="000000"/>
                </a:solidFill>
                <a:latin typeface="Arial"/>
                <a:ea typeface="Arial"/>
                <a:cs typeface="Arial"/>
                <a:sym typeface="Arial"/>
              </a:rPr>
              <a:t>Long Term BP control - </a:t>
            </a:r>
            <a:r>
              <a:rPr lang="en-GB" sz="5500" b="1" dirty="0"/>
              <a:t> by Kidney action</a:t>
            </a:r>
            <a:endParaRPr sz="5500" b="1" i="0" u="none" strike="noStrike" cap="none" dirty="0">
              <a:solidFill>
                <a:srgbClr val="000000"/>
              </a:solidFill>
              <a:latin typeface="Arial"/>
              <a:ea typeface="Arial"/>
              <a:cs typeface="Arial"/>
              <a:sym typeface="Arial"/>
            </a:endParaRPr>
          </a:p>
        </p:txBody>
      </p:sp>
      <p:graphicFrame>
        <p:nvGraphicFramePr>
          <p:cNvPr id="2" name="Table 1">
            <a:extLst>
              <a:ext uri="{FF2B5EF4-FFF2-40B4-BE49-F238E27FC236}">
                <a16:creationId xmlns:a16="http://schemas.microsoft.com/office/drawing/2014/main" id="{A85BCED2-54DA-65FC-54B0-D42294D26BE8}"/>
              </a:ext>
            </a:extLst>
          </p:cNvPr>
          <p:cNvGraphicFramePr>
            <a:graphicFrameLocks noGrp="1"/>
          </p:cNvGraphicFramePr>
          <p:nvPr>
            <p:extLst>
              <p:ext uri="{D42A27DB-BD31-4B8C-83A1-F6EECF244321}">
                <p14:modId xmlns:p14="http://schemas.microsoft.com/office/powerpoint/2010/main" val="3880873849"/>
              </p:ext>
            </p:extLst>
          </p:nvPr>
        </p:nvGraphicFramePr>
        <p:xfrm>
          <a:off x="1235825" y="1345506"/>
          <a:ext cx="16403782" cy="4406901"/>
        </p:xfrm>
        <a:graphic>
          <a:graphicData uri="http://schemas.openxmlformats.org/drawingml/2006/table">
            <a:tbl>
              <a:tblPr firstRow="1" bandRow="1">
                <a:tableStyleId>{5940675A-B579-460E-94D1-54222C63F5DA}</a:tableStyleId>
              </a:tblPr>
              <a:tblGrid>
                <a:gridCol w="8201891">
                  <a:extLst>
                    <a:ext uri="{9D8B030D-6E8A-4147-A177-3AD203B41FA5}">
                      <a16:colId xmlns:a16="http://schemas.microsoft.com/office/drawing/2014/main" val="1614063890"/>
                    </a:ext>
                  </a:extLst>
                </a:gridCol>
                <a:gridCol w="8201891">
                  <a:extLst>
                    <a:ext uri="{9D8B030D-6E8A-4147-A177-3AD203B41FA5}">
                      <a16:colId xmlns:a16="http://schemas.microsoft.com/office/drawing/2014/main" val="3792333442"/>
                    </a:ext>
                  </a:extLst>
                </a:gridCol>
              </a:tblGrid>
              <a:tr h="932181">
                <a:tc>
                  <a:txBody>
                    <a:bodyPr/>
                    <a:lstStyle/>
                    <a:p>
                      <a:r>
                        <a:rPr lang="en-GB" sz="4000" dirty="0"/>
                        <a:t>By RAAS cascade</a:t>
                      </a:r>
                    </a:p>
                  </a:txBody>
                  <a:tcPr/>
                </a:tc>
                <a:tc>
                  <a:txBody>
                    <a:bodyPr/>
                    <a:lstStyle/>
                    <a:p>
                      <a:r>
                        <a:rPr lang="en-GB" sz="4000" dirty="0"/>
                        <a:t>By Pressure Natriuresis / Diuresis</a:t>
                      </a:r>
                    </a:p>
                  </a:txBody>
                  <a:tcPr/>
                </a:tc>
                <a:extLst>
                  <a:ext uri="{0D108BD9-81ED-4DB2-BD59-A6C34878D82A}">
                    <a16:rowId xmlns:a16="http://schemas.microsoft.com/office/drawing/2014/main" val="4284614349"/>
                  </a:ext>
                </a:extLst>
              </a:tr>
              <a:tr h="1555058">
                <a:tc>
                  <a:txBody>
                    <a:bodyPr/>
                    <a:lstStyle/>
                    <a:p>
                      <a:pPr marL="571500" indent="-571500">
                        <a:buFont typeface="Arial" panose="020B0604020202020204" pitchFamily="34" charset="0"/>
                        <a:buChar char="•"/>
                      </a:pPr>
                      <a:r>
                        <a:rPr lang="en-GB" sz="3700" dirty="0"/>
                        <a:t>Activated when kidneys detect low perfusion (happens when blood pressure is low)</a:t>
                      </a:r>
                    </a:p>
                  </a:txBody>
                  <a:tcPr/>
                </a:tc>
                <a:tc>
                  <a:txBody>
                    <a:bodyPr/>
                    <a:lstStyle/>
                    <a:p>
                      <a:pPr marL="571500" indent="-571500">
                        <a:buFont typeface="Arial" panose="020B0604020202020204" pitchFamily="34" charset="0"/>
                        <a:buChar char="•"/>
                      </a:pPr>
                      <a:r>
                        <a:rPr lang="en-GB" sz="3700" dirty="0"/>
                        <a:t>Higher BP = higher renal perfusion</a:t>
                      </a:r>
                    </a:p>
                    <a:p>
                      <a:pPr marL="571500" indent="-571500">
                        <a:buFont typeface="Arial" panose="020B0604020202020204" pitchFamily="34" charset="0"/>
                        <a:buChar char="•"/>
                      </a:pPr>
                      <a:r>
                        <a:rPr lang="en-GB" sz="3700" dirty="0"/>
                        <a:t>= Higher sodium excretion and water excretion</a:t>
                      </a:r>
                    </a:p>
                    <a:p>
                      <a:pPr marL="571500" indent="-571500">
                        <a:buFont typeface="Arial" panose="020B0604020202020204" pitchFamily="34" charset="0"/>
                        <a:buChar char="•"/>
                      </a:pPr>
                      <a:r>
                        <a:rPr lang="en-GB" sz="3700" dirty="0"/>
                        <a:t>Decreases blood volume and therefore decreases blood pressure</a:t>
                      </a:r>
                    </a:p>
                    <a:p>
                      <a:pPr marL="571500" indent="-571500">
                        <a:buFont typeface="Arial" panose="020B0604020202020204" pitchFamily="34" charset="0"/>
                        <a:buChar char="•"/>
                      </a:pPr>
                      <a:endParaRPr lang="en-GB" sz="3700" dirty="0"/>
                    </a:p>
                  </a:txBody>
                  <a:tcPr/>
                </a:tc>
                <a:extLst>
                  <a:ext uri="{0D108BD9-81ED-4DB2-BD59-A6C34878D82A}">
                    <a16:rowId xmlns:a16="http://schemas.microsoft.com/office/drawing/2014/main" val="3133519200"/>
                  </a:ext>
                </a:extLst>
              </a:tr>
            </a:tbl>
          </a:graphicData>
        </a:graphic>
      </p:graphicFrame>
      <p:pic>
        <p:nvPicPr>
          <p:cNvPr id="4" name="Picture 3">
            <a:extLst>
              <a:ext uri="{FF2B5EF4-FFF2-40B4-BE49-F238E27FC236}">
                <a16:creationId xmlns:a16="http://schemas.microsoft.com/office/drawing/2014/main" id="{9BC2418C-7AE1-481E-7111-F5BAE65E3A0B}"/>
              </a:ext>
            </a:extLst>
          </p:cNvPr>
          <p:cNvPicPr>
            <a:picLocks noChangeAspect="1"/>
          </p:cNvPicPr>
          <p:nvPr/>
        </p:nvPicPr>
        <p:blipFill>
          <a:blip r:embed="rId4"/>
          <a:stretch>
            <a:fillRect/>
          </a:stretch>
        </p:blipFill>
        <p:spPr>
          <a:xfrm>
            <a:off x="1652544" y="4262333"/>
            <a:ext cx="7125694" cy="5220429"/>
          </a:xfrm>
          <a:prstGeom prst="rect">
            <a:avLst/>
          </a:prstGeom>
        </p:spPr>
      </p:pic>
    </p:spTree>
    <p:extLst>
      <p:ext uri="{BB962C8B-B14F-4D97-AF65-F5344CB8AC3E}">
        <p14:creationId xmlns:p14="http://schemas.microsoft.com/office/powerpoint/2010/main" val="836726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41"/>
        <p:cNvGrpSpPr/>
        <p:nvPr/>
      </p:nvGrpSpPr>
      <p:grpSpPr>
        <a:xfrm>
          <a:off x="0" y="0"/>
          <a:ext cx="0" cy="0"/>
          <a:chOff x="0" y="0"/>
          <a:chExt cx="0" cy="0"/>
        </a:xfrm>
      </p:grpSpPr>
      <p:sp>
        <p:nvSpPr>
          <p:cNvPr id="142" name="Google Shape;142;p18"/>
          <p:cNvSpPr/>
          <p:nvPr/>
        </p:nvSpPr>
        <p:spPr>
          <a:xfrm>
            <a:off x="1847832" y="1840923"/>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GB"/>
          </a:p>
        </p:txBody>
      </p:sp>
      <p:sp>
        <p:nvSpPr>
          <p:cNvPr id="143" name="Google Shape;143;p18"/>
          <p:cNvSpPr txBox="1"/>
          <p:nvPr/>
        </p:nvSpPr>
        <p:spPr>
          <a:xfrm>
            <a:off x="4368817" y="174749"/>
            <a:ext cx="9324398" cy="1193800"/>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i="0" u="none" strike="noStrike" cap="none" dirty="0">
                <a:solidFill>
                  <a:srgbClr val="FFFFFF"/>
                </a:solidFill>
                <a:latin typeface="Arial"/>
                <a:ea typeface="Arial"/>
                <a:cs typeface="Arial"/>
                <a:sym typeface="Arial"/>
              </a:rPr>
              <a:t>SBA</a:t>
            </a:r>
            <a:endParaRPr sz="1400" b="0" i="0" u="none" strike="noStrike" cap="none" dirty="0">
              <a:solidFill>
                <a:srgbClr val="000000"/>
              </a:solidFill>
              <a:latin typeface="Arial"/>
              <a:ea typeface="Arial"/>
              <a:cs typeface="Arial"/>
              <a:sym typeface="Arial"/>
            </a:endParaRPr>
          </a:p>
        </p:txBody>
      </p:sp>
      <p:sp>
        <p:nvSpPr>
          <p:cNvPr id="144" name="Google Shape;144;p18"/>
          <p:cNvSpPr txBox="1"/>
          <p:nvPr/>
        </p:nvSpPr>
        <p:spPr>
          <a:xfrm>
            <a:off x="1519667" y="1877804"/>
            <a:ext cx="15248665" cy="3102388"/>
          </a:xfrm>
          <a:prstGeom prst="rect">
            <a:avLst/>
          </a:prstGeom>
          <a:noFill/>
          <a:ln>
            <a:noFill/>
          </a:ln>
        </p:spPr>
        <p:txBody>
          <a:bodyPr spcFirstLastPara="1" wrap="square" lIns="0" tIns="0" rIns="0" bIns="0" anchor="t" anchorCtr="0">
            <a:spAutoFit/>
          </a:bodyPr>
          <a:lstStyle/>
          <a:p>
            <a:pPr lvl="0" algn="ctr">
              <a:lnSpc>
                <a:spcPct val="140000"/>
              </a:lnSpc>
              <a:buSzPts val="4800"/>
            </a:pPr>
            <a:r>
              <a:rPr lang="en-US" sz="4800" dirty="0"/>
              <a:t>The increase in stroke volume that occurs when end-diastolic volume increases is primarily due to:</a:t>
            </a:r>
            <a:endParaRPr sz="1400" b="0" i="0" u="none" strike="noStrike" cap="none" dirty="0">
              <a:solidFill>
                <a:srgbClr val="000000"/>
              </a:solidFill>
              <a:latin typeface="Arial"/>
              <a:ea typeface="Arial"/>
              <a:cs typeface="Arial"/>
              <a:sym typeface="Arial"/>
            </a:endParaRPr>
          </a:p>
          <a:p>
            <a:pPr marL="0" marR="0" lvl="0" indent="0" algn="ctr" rtl="0">
              <a:lnSpc>
                <a:spcPct val="140000"/>
              </a:lnSpc>
              <a:spcBef>
                <a:spcPts val="0"/>
              </a:spcBef>
              <a:spcAft>
                <a:spcPts val="0"/>
              </a:spcAft>
              <a:buClr>
                <a:srgbClr val="000000"/>
              </a:buClr>
              <a:buSzPts val="4800"/>
              <a:buFont typeface="Arial"/>
              <a:buNone/>
            </a:pPr>
            <a:endParaRPr sz="4800" b="0" i="0" u="none" strike="noStrike" cap="none" dirty="0">
              <a:solidFill>
                <a:srgbClr val="392503"/>
              </a:solidFill>
              <a:latin typeface="Arial"/>
              <a:ea typeface="Arial"/>
              <a:cs typeface="Arial"/>
              <a:sym typeface="Arial"/>
            </a:endParaRPr>
          </a:p>
        </p:txBody>
      </p:sp>
      <p:sp>
        <p:nvSpPr>
          <p:cNvPr id="145" name="Google Shape;145;p18"/>
          <p:cNvSpPr txBox="1"/>
          <p:nvPr/>
        </p:nvSpPr>
        <p:spPr>
          <a:xfrm>
            <a:off x="1095717" y="3894511"/>
            <a:ext cx="16096563" cy="4481227"/>
          </a:xfrm>
          <a:prstGeom prst="rect">
            <a:avLst/>
          </a:prstGeom>
          <a:noFill/>
          <a:ln>
            <a:noFill/>
          </a:ln>
        </p:spPr>
        <p:txBody>
          <a:bodyPr spcFirstLastPara="1" wrap="square" lIns="0" tIns="0" rIns="0" bIns="0" anchor="t" anchorCtr="0">
            <a:spAutoFit/>
          </a:bodyPr>
          <a:lstStyle/>
          <a:p>
            <a:pPr lvl="0" algn="ctr">
              <a:lnSpc>
                <a:spcPct val="140000"/>
              </a:lnSpc>
              <a:buSzPts val="4800"/>
            </a:pPr>
            <a:r>
              <a:rPr lang="en-US" sz="4800" b="1" dirty="0"/>
              <a:t>A</a:t>
            </a:r>
            <a:r>
              <a:rPr lang="en-US" sz="4000" b="1" dirty="0"/>
              <a:t>.</a:t>
            </a:r>
            <a:r>
              <a:rPr lang="en-US" sz="4000" dirty="0"/>
              <a:t> Increased sympathetic nerve activity</a:t>
            </a:r>
            <a:br>
              <a:rPr lang="en-US" sz="4000" dirty="0"/>
            </a:br>
            <a:r>
              <a:rPr lang="en-US" sz="4000" b="1" dirty="0"/>
              <a:t>B.</a:t>
            </a:r>
            <a:r>
              <a:rPr lang="en-US" sz="4000" dirty="0"/>
              <a:t> Increased myosin ATPase activity</a:t>
            </a:r>
            <a:br>
              <a:rPr lang="en-US" sz="4000" dirty="0"/>
            </a:br>
            <a:r>
              <a:rPr lang="en-US" sz="4000" b="1" dirty="0"/>
              <a:t>C.</a:t>
            </a:r>
            <a:r>
              <a:rPr lang="en-US" sz="4000" dirty="0"/>
              <a:t> Increased sarcomere length</a:t>
            </a:r>
            <a:br>
              <a:rPr lang="en-US" sz="4000" dirty="0"/>
            </a:br>
            <a:r>
              <a:rPr lang="en-US" sz="4000" b="1" dirty="0"/>
              <a:t>D.</a:t>
            </a:r>
            <a:r>
              <a:rPr lang="en-US" sz="4000" dirty="0"/>
              <a:t> Increased circulating adrenaline</a:t>
            </a:r>
            <a:br>
              <a:rPr lang="en-US" sz="4000" dirty="0"/>
            </a:br>
            <a:r>
              <a:rPr lang="en-US" sz="4000" b="1" dirty="0"/>
              <a:t>E.</a:t>
            </a:r>
            <a:r>
              <a:rPr lang="en-US" sz="4000" dirty="0"/>
              <a:t> Increased heart rate</a:t>
            </a:r>
            <a:endParaRPr sz="4000" b="0" i="0" u="none" strike="noStrike" cap="none" dirty="0">
              <a:solidFill>
                <a:srgbClr val="392503"/>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49"/>
        <p:cNvGrpSpPr/>
        <p:nvPr/>
      </p:nvGrpSpPr>
      <p:grpSpPr>
        <a:xfrm>
          <a:off x="0" y="0"/>
          <a:ext cx="0" cy="0"/>
          <a:chOff x="0" y="0"/>
          <a:chExt cx="0" cy="0"/>
        </a:xfrm>
      </p:grpSpPr>
      <p:sp>
        <p:nvSpPr>
          <p:cNvPr id="150" name="Google Shape;150;p19"/>
          <p:cNvSpPr/>
          <p:nvPr/>
        </p:nvSpPr>
        <p:spPr>
          <a:xfrm>
            <a:off x="1847832" y="1986679"/>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GB"/>
          </a:p>
        </p:txBody>
      </p:sp>
      <p:sp>
        <p:nvSpPr>
          <p:cNvPr id="151" name="Google Shape;151;p19"/>
          <p:cNvSpPr txBox="1"/>
          <p:nvPr/>
        </p:nvSpPr>
        <p:spPr>
          <a:xfrm>
            <a:off x="4688058" y="436115"/>
            <a:ext cx="9324398" cy="1193800"/>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i="0" u="none" strike="noStrike" cap="none" dirty="0">
                <a:solidFill>
                  <a:srgbClr val="FFFFFF"/>
                </a:solidFill>
                <a:latin typeface="Arial"/>
                <a:ea typeface="Arial"/>
                <a:cs typeface="Arial"/>
                <a:sym typeface="Arial"/>
              </a:rPr>
              <a:t>SBA answer</a:t>
            </a:r>
            <a:endParaRPr sz="1400" b="0" i="0" u="none" strike="noStrike" cap="none" dirty="0">
              <a:solidFill>
                <a:srgbClr val="000000"/>
              </a:solidFill>
              <a:latin typeface="Arial"/>
              <a:ea typeface="Arial"/>
              <a:cs typeface="Arial"/>
              <a:sym typeface="Arial"/>
            </a:endParaRPr>
          </a:p>
        </p:txBody>
      </p:sp>
      <p:sp>
        <p:nvSpPr>
          <p:cNvPr id="152" name="Google Shape;152;p19"/>
          <p:cNvSpPr txBox="1"/>
          <p:nvPr/>
        </p:nvSpPr>
        <p:spPr>
          <a:xfrm>
            <a:off x="2839830" y="3162611"/>
            <a:ext cx="13020854" cy="5170646"/>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4800"/>
              <a:buFont typeface="Arial"/>
              <a:buNone/>
            </a:pPr>
            <a:r>
              <a:rPr lang="en-US" sz="4800" dirty="0">
                <a:solidFill>
                  <a:srgbClr val="392503"/>
                </a:solidFill>
              </a:rPr>
              <a:t>Answer: C</a:t>
            </a:r>
          </a:p>
          <a:p>
            <a:pPr marL="0" marR="0" lvl="0" indent="0" algn="ctr" rtl="0">
              <a:lnSpc>
                <a:spcPct val="140000"/>
              </a:lnSpc>
              <a:spcBef>
                <a:spcPts val="0"/>
              </a:spcBef>
              <a:spcAft>
                <a:spcPts val="0"/>
              </a:spcAft>
              <a:buClr>
                <a:srgbClr val="000000"/>
              </a:buClr>
              <a:buSzPts val="4800"/>
              <a:buFont typeface="Arial"/>
              <a:buNone/>
            </a:pPr>
            <a:endParaRPr lang="en-US" sz="4800" dirty="0">
              <a:solidFill>
                <a:srgbClr val="392503"/>
              </a:solidFill>
            </a:endParaRPr>
          </a:p>
          <a:p>
            <a:pPr lvl="0" algn="ctr">
              <a:lnSpc>
                <a:spcPct val="140000"/>
              </a:lnSpc>
              <a:buSzPts val="4800"/>
            </a:pPr>
            <a:r>
              <a:rPr lang="en-GB" sz="4800" dirty="0"/>
              <a:t>Stretch → better actin–myosin overlap + ↑ Ca²⁺ sensitivity.</a:t>
            </a:r>
            <a:endParaRPr lang="en-US" sz="4800" dirty="0">
              <a:solidFill>
                <a:srgbClr val="392503"/>
              </a:solidFill>
            </a:endParaRPr>
          </a:p>
          <a:p>
            <a:pPr marL="0" marR="0" lvl="0" indent="0" algn="ctr" rtl="0">
              <a:lnSpc>
                <a:spcPct val="140000"/>
              </a:lnSpc>
              <a:spcBef>
                <a:spcPts val="0"/>
              </a:spcBef>
              <a:spcAft>
                <a:spcPts val="0"/>
              </a:spcAft>
              <a:buClr>
                <a:srgbClr val="000000"/>
              </a:buClr>
              <a:buSzPts val="4800"/>
              <a:buFont typeface="Arial"/>
              <a:buNone/>
            </a:pPr>
            <a:endParaRPr sz="4800" b="0" i="0" u="none" strike="noStrike" cap="none" dirty="0">
              <a:solidFill>
                <a:srgbClr val="392503"/>
              </a:solidFill>
              <a:latin typeface="Arial"/>
              <a:ea typeface="Arial"/>
              <a:cs typeface="Arial"/>
              <a:sym typeface="Arial"/>
            </a:endParaRPr>
          </a:p>
        </p:txBody>
      </p:sp>
      <p:sp>
        <p:nvSpPr>
          <p:cNvPr id="153" name="Google Shape;153;p19"/>
          <p:cNvSpPr txBox="1"/>
          <p:nvPr/>
        </p:nvSpPr>
        <p:spPr>
          <a:xfrm>
            <a:off x="2839830" y="4271011"/>
            <a:ext cx="4411762" cy="133575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4800"/>
              <a:buFont typeface="Arial"/>
              <a:buNone/>
            </a:pPr>
            <a:endParaRPr sz="1400" b="0" i="0" u="none" strike="noStrike" cap="none" dirty="0">
              <a:solidFill>
                <a:srgbClr val="000000"/>
              </a:solidFill>
              <a:latin typeface="Arial"/>
              <a:ea typeface="Arial"/>
              <a:cs typeface="Arial"/>
              <a:sym typeface="Arial"/>
            </a:endParaRPr>
          </a:p>
          <a:p>
            <a:pPr marL="0" marR="0" lvl="0" indent="0" algn="ctr" rtl="0">
              <a:lnSpc>
                <a:spcPct val="140000"/>
              </a:lnSpc>
              <a:spcBef>
                <a:spcPts val="0"/>
              </a:spcBef>
              <a:spcAft>
                <a:spcPts val="0"/>
              </a:spcAft>
              <a:buClr>
                <a:srgbClr val="000000"/>
              </a:buClr>
              <a:buSzPts val="4800"/>
              <a:buFont typeface="Arial"/>
              <a:buNone/>
            </a:pPr>
            <a:endParaRPr sz="4800" b="0" i="0" u="none" strike="noStrike" cap="none" dirty="0">
              <a:solidFill>
                <a:srgbClr val="392503"/>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27"/>
        <p:cNvGrpSpPr/>
        <p:nvPr/>
      </p:nvGrpSpPr>
      <p:grpSpPr>
        <a:xfrm>
          <a:off x="0" y="0"/>
          <a:ext cx="0" cy="0"/>
          <a:chOff x="0" y="0"/>
          <a:chExt cx="0" cy="0"/>
        </a:xfrm>
      </p:grpSpPr>
      <p:sp>
        <p:nvSpPr>
          <p:cNvPr id="128" name="Google Shape;128;p17"/>
          <p:cNvSpPr/>
          <p:nvPr/>
        </p:nvSpPr>
        <p:spPr>
          <a:xfrm>
            <a:off x="3241063" y="-848037"/>
            <a:ext cx="11805873" cy="11805873"/>
          </a:xfrm>
          <a:custGeom>
            <a:avLst/>
            <a:gdLst/>
            <a:ahLst/>
            <a:cxnLst/>
            <a:rect l="l" t="t" r="r" b="b"/>
            <a:pathLst>
              <a:path w="11805873" h="11805873" extrusionOk="0">
                <a:moveTo>
                  <a:pt x="0" y="0"/>
                </a:moveTo>
                <a:lnTo>
                  <a:pt x="11805874" y="0"/>
                </a:lnTo>
                <a:lnTo>
                  <a:pt x="11805874" y="11805873"/>
                </a:lnTo>
                <a:lnTo>
                  <a:pt x="0" y="11805873"/>
                </a:lnTo>
                <a:lnTo>
                  <a:pt x="0" y="0"/>
                </a:lnTo>
                <a:close/>
              </a:path>
            </a:pathLst>
          </a:custGeom>
          <a:blipFill rotWithShape="1">
            <a:blip r:embed="rId3">
              <a:alphaModFix/>
            </a:blip>
            <a:stretch>
              <a:fillRect/>
            </a:stretch>
          </a:blipFill>
          <a:ln>
            <a:noFill/>
          </a:ln>
        </p:spPr>
        <p:txBody>
          <a:bodyPr/>
          <a:lstStyle/>
          <a:p>
            <a:endParaRPr lang="en-GB"/>
          </a:p>
        </p:txBody>
      </p:sp>
      <p:sp>
        <p:nvSpPr>
          <p:cNvPr id="129" name="Google Shape;129;p17"/>
          <p:cNvSpPr/>
          <p:nvPr/>
        </p:nvSpPr>
        <p:spPr>
          <a:xfrm>
            <a:off x="12431247" y="8472485"/>
            <a:ext cx="1541598" cy="1541598"/>
          </a:xfrm>
          <a:custGeom>
            <a:avLst/>
            <a:gdLst/>
            <a:ahLst/>
            <a:cxnLst/>
            <a:rect l="l" t="t" r="r" b="b"/>
            <a:pathLst>
              <a:path w="1541598" h="1541598" extrusionOk="0">
                <a:moveTo>
                  <a:pt x="0" y="0"/>
                </a:moveTo>
                <a:lnTo>
                  <a:pt x="1541598" y="0"/>
                </a:lnTo>
                <a:lnTo>
                  <a:pt x="1541598" y="1541597"/>
                </a:lnTo>
                <a:lnTo>
                  <a:pt x="0" y="1541597"/>
                </a:lnTo>
                <a:lnTo>
                  <a:pt x="0" y="0"/>
                </a:lnTo>
                <a:close/>
              </a:path>
            </a:pathLst>
          </a:custGeom>
          <a:blipFill rotWithShape="1">
            <a:blip r:embed="rId4">
              <a:alphaModFix/>
            </a:blip>
            <a:stretch>
              <a:fillRect/>
            </a:stretch>
          </a:blipFill>
          <a:ln>
            <a:noFill/>
          </a:ln>
        </p:spPr>
        <p:txBody>
          <a:bodyPr/>
          <a:lstStyle/>
          <a:p>
            <a:endParaRPr lang="en-GB"/>
          </a:p>
        </p:txBody>
      </p:sp>
      <p:sp>
        <p:nvSpPr>
          <p:cNvPr id="130" name="Google Shape;130;p17"/>
          <p:cNvSpPr/>
          <p:nvPr/>
        </p:nvSpPr>
        <p:spPr>
          <a:xfrm>
            <a:off x="4315155" y="8400388"/>
            <a:ext cx="1940180" cy="1515766"/>
          </a:xfrm>
          <a:custGeom>
            <a:avLst/>
            <a:gdLst/>
            <a:ahLst/>
            <a:cxnLst/>
            <a:rect l="l" t="t" r="r" b="b"/>
            <a:pathLst>
              <a:path w="1940180" h="1515766" extrusionOk="0">
                <a:moveTo>
                  <a:pt x="0" y="0"/>
                </a:moveTo>
                <a:lnTo>
                  <a:pt x="1940181" y="0"/>
                </a:lnTo>
                <a:lnTo>
                  <a:pt x="1940181" y="1515766"/>
                </a:lnTo>
                <a:lnTo>
                  <a:pt x="0" y="1515766"/>
                </a:lnTo>
                <a:lnTo>
                  <a:pt x="0" y="0"/>
                </a:lnTo>
                <a:close/>
              </a:path>
            </a:pathLst>
          </a:custGeom>
          <a:blipFill rotWithShape="1">
            <a:blip r:embed="rId5">
              <a:alphaModFix/>
            </a:blip>
            <a:stretch>
              <a:fillRect/>
            </a:stretch>
          </a:blipFill>
          <a:ln>
            <a:noFill/>
          </a:ln>
        </p:spPr>
        <p:txBody>
          <a:bodyPr/>
          <a:lstStyle/>
          <a:p>
            <a:endParaRPr lang="en-GB"/>
          </a:p>
        </p:txBody>
      </p:sp>
      <p:sp>
        <p:nvSpPr>
          <p:cNvPr id="131" name="Google Shape;131;p17"/>
          <p:cNvSpPr/>
          <p:nvPr/>
        </p:nvSpPr>
        <p:spPr>
          <a:xfrm>
            <a:off x="10642231" y="8443060"/>
            <a:ext cx="1268308" cy="1430422"/>
          </a:xfrm>
          <a:custGeom>
            <a:avLst/>
            <a:gdLst/>
            <a:ahLst/>
            <a:cxnLst/>
            <a:rect l="l" t="t" r="r" b="b"/>
            <a:pathLst>
              <a:path w="1268308" h="1430422" extrusionOk="0">
                <a:moveTo>
                  <a:pt x="0" y="0"/>
                </a:moveTo>
                <a:lnTo>
                  <a:pt x="1268307" y="0"/>
                </a:lnTo>
                <a:lnTo>
                  <a:pt x="1268307" y="1430422"/>
                </a:lnTo>
                <a:lnTo>
                  <a:pt x="0" y="1430422"/>
                </a:lnTo>
                <a:lnTo>
                  <a:pt x="0" y="0"/>
                </a:lnTo>
                <a:close/>
              </a:path>
            </a:pathLst>
          </a:custGeom>
          <a:blipFill rotWithShape="1">
            <a:blip r:embed="rId6">
              <a:alphaModFix/>
            </a:blip>
            <a:stretch>
              <a:fillRect/>
            </a:stretch>
          </a:blipFill>
          <a:ln>
            <a:noFill/>
          </a:ln>
        </p:spPr>
        <p:txBody>
          <a:bodyPr/>
          <a:lstStyle/>
          <a:p>
            <a:endParaRPr lang="en-GB"/>
          </a:p>
        </p:txBody>
      </p:sp>
      <p:sp>
        <p:nvSpPr>
          <p:cNvPr id="132" name="Google Shape;132;p17"/>
          <p:cNvSpPr/>
          <p:nvPr/>
        </p:nvSpPr>
        <p:spPr>
          <a:xfrm>
            <a:off x="7587401" y="634149"/>
            <a:ext cx="2375956" cy="1767118"/>
          </a:xfrm>
          <a:custGeom>
            <a:avLst/>
            <a:gdLst/>
            <a:ahLst/>
            <a:cxnLst/>
            <a:rect l="l" t="t" r="r" b="b"/>
            <a:pathLst>
              <a:path w="2375956" h="1767118" extrusionOk="0">
                <a:moveTo>
                  <a:pt x="0" y="0"/>
                </a:moveTo>
                <a:lnTo>
                  <a:pt x="2375957" y="0"/>
                </a:lnTo>
                <a:lnTo>
                  <a:pt x="2375957" y="1767118"/>
                </a:lnTo>
                <a:lnTo>
                  <a:pt x="0" y="1767118"/>
                </a:lnTo>
                <a:lnTo>
                  <a:pt x="0" y="0"/>
                </a:lnTo>
                <a:close/>
              </a:path>
            </a:pathLst>
          </a:custGeom>
          <a:blipFill rotWithShape="1">
            <a:blip r:embed="rId7">
              <a:alphaModFix/>
            </a:blip>
            <a:stretch>
              <a:fillRect/>
            </a:stretch>
          </a:blipFill>
          <a:ln>
            <a:noFill/>
          </a:ln>
        </p:spPr>
        <p:txBody>
          <a:bodyPr/>
          <a:lstStyle/>
          <a:p>
            <a:endParaRPr lang="en-GB"/>
          </a:p>
        </p:txBody>
      </p:sp>
      <p:sp>
        <p:nvSpPr>
          <p:cNvPr id="133" name="Google Shape;133;p17"/>
          <p:cNvSpPr/>
          <p:nvPr/>
        </p:nvSpPr>
        <p:spPr>
          <a:xfrm>
            <a:off x="11193849" y="207043"/>
            <a:ext cx="2008197" cy="2147805"/>
          </a:xfrm>
          <a:custGeom>
            <a:avLst/>
            <a:gdLst/>
            <a:ahLst/>
            <a:cxnLst/>
            <a:rect l="l" t="t" r="r" b="b"/>
            <a:pathLst>
              <a:path w="2008197" h="2147805" extrusionOk="0">
                <a:moveTo>
                  <a:pt x="0" y="0"/>
                </a:moveTo>
                <a:lnTo>
                  <a:pt x="2008197" y="0"/>
                </a:lnTo>
                <a:lnTo>
                  <a:pt x="2008197" y="2147804"/>
                </a:lnTo>
                <a:lnTo>
                  <a:pt x="0" y="2147804"/>
                </a:lnTo>
                <a:lnTo>
                  <a:pt x="0" y="0"/>
                </a:lnTo>
                <a:close/>
              </a:path>
            </a:pathLst>
          </a:custGeom>
          <a:blipFill rotWithShape="1">
            <a:blip r:embed="rId8">
              <a:alphaModFix/>
            </a:blip>
            <a:stretch>
              <a:fillRect/>
            </a:stretch>
          </a:blipFill>
          <a:ln>
            <a:noFill/>
          </a:ln>
        </p:spPr>
        <p:txBody>
          <a:bodyPr/>
          <a:lstStyle/>
          <a:p>
            <a:endParaRPr lang="en-GB"/>
          </a:p>
        </p:txBody>
      </p:sp>
      <p:sp>
        <p:nvSpPr>
          <p:cNvPr id="134" name="Google Shape;134;p17"/>
          <p:cNvSpPr/>
          <p:nvPr/>
        </p:nvSpPr>
        <p:spPr>
          <a:xfrm>
            <a:off x="4315155" y="416170"/>
            <a:ext cx="2280252" cy="2232747"/>
          </a:xfrm>
          <a:custGeom>
            <a:avLst/>
            <a:gdLst/>
            <a:ahLst/>
            <a:cxnLst/>
            <a:rect l="l" t="t" r="r" b="b"/>
            <a:pathLst>
              <a:path w="2280252" h="2232747" extrusionOk="0">
                <a:moveTo>
                  <a:pt x="0" y="0"/>
                </a:moveTo>
                <a:lnTo>
                  <a:pt x="2280253" y="0"/>
                </a:lnTo>
                <a:lnTo>
                  <a:pt x="2280253" y="2232747"/>
                </a:lnTo>
                <a:lnTo>
                  <a:pt x="0" y="2232747"/>
                </a:lnTo>
                <a:lnTo>
                  <a:pt x="0" y="0"/>
                </a:lnTo>
                <a:close/>
              </a:path>
            </a:pathLst>
          </a:custGeom>
          <a:blipFill rotWithShape="1">
            <a:blip r:embed="rId9">
              <a:alphaModFix/>
            </a:blip>
            <a:stretch>
              <a:fillRect/>
            </a:stretch>
          </a:blipFill>
          <a:ln>
            <a:noFill/>
          </a:ln>
        </p:spPr>
        <p:txBody>
          <a:bodyPr/>
          <a:lstStyle/>
          <a:p>
            <a:endParaRPr lang="en-GB"/>
          </a:p>
        </p:txBody>
      </p:sp>
      <p:sp>
        <p:nvSpPr>
          <p:cNvPr id="135" name="Google Shape;135;p17"/>
          <p:cNvSpPr/>
          <p:nvPr/>
        </p:nvSpPr>
        <p:spPr>
          <a:xfrm>
            <a:off x="6793498" y="8208651"/>
            <a:ext cx="1184381" cy="1871306"/>
          </a:xfrm>
          <a:custGeom>
            <a:avLst/>
            <a:gdLst/>
            <a:ahLst/>
            <a:cxnLst/>
            <a:rect l="l" t="t" r="r" b="b"/>
            <a:pathLst>
              <a:path w="1184381" h="1871306" extrusionOk="0">
                <a:moveTo>
                  <a:pt x="0" y="0"/>
                </a:moveTo>
                <a:lnTo>
                  <a:pt x="1184381" y="0"/>
                </a:lnTo>
                <a:lnTo>
                  <a:pt x="1184381" y="1871306"/>
                </a:lnTo>
                <a:lnTo>
                  <a:pt x="0" y="1871306"/>
                </a:lnTo>
                <a:lnTo>
                  <a:pt x="0" y="0"/>
                </a:lnTo>
                <a:close/>
              </a:path>
            </a:pathLst>
          </a:custGeom>
          <a:blipFill rotWithShape="1">
            <a:blip r:embed="rId10">
              <a:alphaModFix/>
            </a:blip>
            <a:stretch>
              <a:fillRect/>
            </a:stretch>
          </a:blipFill>
          <a:ln>
            <a:noFill/>
          </a:ln>
        </p:spPr>
        <p:txBody>
          <a:bodyPr/>
          <a:lstStyle/>
          <a:p>
            <a:endParaRPr lang="en-GB"/>
          </a:p>
        </p:txBody>
      </p:sp>
      <p:sp>
        <p:nvSpPr>
          <p:cNvPr id="136" name="Google Shape;136;p17"/>
          <p:cNvSpPr/>
          <p:nvPr/>
        </p:nvSpPr>
        <p:spPr>
          <a:xfrm>
            <a:off x="8301729" y="8518717"/>
            <a:ext cx="2146863" cy="1449132"/>
          </a:xfrm>
          <a:custGeom>
            <a:avLst/>
            <a:gdLst/>
            <a:ahLst/>
            <a:cxnLst/>
            <a:rect l="l" t="t" r="r" b="b"/>
            <a:pathLst>
              <a:path w="2146863" h="1449132" extrusionOk="0">
                <a:moveTo>
                  <a:pt x="0" y="0"/>
                </a:moveTo>
                <a:lnTo>
                  <a:pt x="2146863" y="0"/>
                </a:lnTo>
                <a:lnTo>
                  <a:pt x="2146863" y="1449133"/>
                </a:lnTo>
                <a:lnTo>
                  <a:pt x="0" y="1449133"/>
                </a:lnTo>
                <a:lnTo>
                  <a:pt x="0" y="0"/>
                </a:lnTo>
                <a:close/>
              </a:path>
            </a:pathLst>
          </a:custGeom>
          <a:blipFill rotWithShape="1">
            <a:blip r:embed="rId11">
              <a:alphaModFix/>
            </a:blip>
            <a:stretch>
              <a:fillRect/>
            </a:stretch>
          </a:blipFill>
          <a:ln>
            <a:noFill/>
          </a:ln>
        </p:spPr>
        <p:txBody>
          <a:bodyPr/>
          <a:lstStyle/>
          <a:p>
            <a:endParaRPr lang="en-GB"/>
          </a:p>
        </p:txBody>
      </p:sp>
      <p:sp>
        <p:nvSpPr>
          <p:cNvPr id="137" name="Google Shape;137;p17"/>
          <p:cNvSpPr txBox="1"/>
          <p:nvPr/>
        </p:nvSpPr>
        <p:spPr>
          <a:xfrm>
            <a:off x="4648446" y="4322097"/>
            <a:ext cx="9324398" cy="1507913"/>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dirty="0">
                <a:solidFill>
                  <a:srgbClr val="FFFFFF"/>
                </a:solidFill>
              </a:rPr>
              <a:t>Control of Heart Rate</a:t>
            </a:r>
            <a:r>
              <a:rPr lang="en-US" sz="6999" b="1" i="0" u="none" strike="noStrike" cap="none" dirty="0">
                <a:solidFill>
                  <a:srgbClr val="FFFFFF"/>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41">
          <a:extLst>
            <a:ext uri="{FF2B5EF4-FFF2-40B4-BE49-F238E27FC236}">
              <a16:creationId xmlns:a16="http://schemas.microsoft.com/office/drawing/2014/main" id="{FB40B8B5-5AA7-D7FE-EB4B-D8125478CC0E}"/>
            </a:ext>
          </a:extLst>
        </p:cNvPr>
        <p:cNvGrpSpPr/>
        <p:nvPr/>
      </p:nvGrpSpPr>
      <p:grpSpPr>
        <a:xfrm>
          <a:off x="0" y="0"/>
          <a:ext cx="0" cy="0"/>
          <a:chOff x="0" y="0"/>
          <a:chExt cx="0" cy="0"/>
        </a:xfrm>
      </p:grpSpPr>
      <p:sp>
        <p:nvSpPr>
          <p:cNvPr id="142" name="Google Shape;142;p18">
            <a:extLst>
              <a:ext uri="{FF2B5EF4-FFF2-40B4-BE49-F238E27FC236}">
                <a16:creationId xmlns:a16="http://schemas.microsoft.com/office/drawing/2014/main" id="{9E889281-F95F-BD75-F875-5B1EE590046C}"/>
              </a:ext>
            </a:extLst>
          </p:cNvPr>
          <p:cNvSpPr/>
          <p:nvPr/>
        </p:nvSpPr>
        <p:spPr>
          <a:xfrm>
            <a:off x="1847832" y="1840923"/>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GB"/>
          </a:p>
        </p:txBody>
      </p:sp>
      <p:sp>
        <p:nvSpPr>
          <p:cNvPr id="143" name="Google Shape;143;p18">
            <a:extLst>
              <a:ext uri="{FF2B5EF4-FFF2-40B4-BE49-F238E27FC236}">
                <a16:creationId xmlns:a16="http://schemas.microsoft.com/office/drawing/2014/main" id="{8346FAD9-F418-D8A4-A7DA-16EAB9531A25}"/>
              </a:ext>
            </a:extLst>
          </p:cNvPr>
          <p:cNvSpPr txBox="1"/>
          <p:nvPr/>
        </p:nvSpPr>
        <p:spPr>
          <a:xfrm>
            <a:off x="4368817" y="174749"/>
            <a:ext cx="9324398" cy="1193800"/>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i="0" u="none" strike="noStrike" cap="none" dirty="0">
                <a:solidFill>
                  <a:srgbClr val="FFFFFF"/>
                </a:solidFill>
                <a:latin typeface="Arial"/>
                <a:ea typeface="Arial"/>
                <a:cs typeface="Arial"/>
                <a:sym typeface="Arial"/>
              </a:rPr>
              <a:t>SBA</a:t>
            </a:r>
            <a:endParaRPr sz="1400" b="0" i="0" u="none" strike="noStrike" cap="none" dirty="0">
              <a:solidFill>
                <a:srgbClr val="000000"/>
              </a:solidFill>
              <a:latin typeface="Arial"/>
              <a:ea typeface="Arial"/>
              <a:cs typeface="Arial"/>
              <a:sym typeface="Arial"/>
            </a:endParaRPr>
          </a:p>
        </p:txBody>
      </p:sp>
      <p:sp>
        <p:nvSpPr>
          <p:cNvPr id="144" name="Google Shape;144;p18">
            <a:extLst>
              <a:ext uri="{FF2B5EF4-FFF2-40B4-BE49-F238E27FC236}">
                <a16:creationId xmlns:a16="http://schemas.microsoft.com/office/drawing/2014/main" id="{01C8C446-E1E3-06F8-61A8-00BC63A0987E}"/>
              </a:ext>
            </a:extLst>
          </p:cNvPr>
          <p:cNvSpPr txBox="1"/>
          <p:nvPr/>
        </p:nvSpPr>
        <p:spPr>
          <a:xfrm>
            <a:off x="2479169" y="2113665"/>
            <a:ext cx="13735031" cy="1508105"/>
          </a:xfrm>
          <a:prstGeom prst="rect">
            <a:avLst/>
          </a:prstGeom>
          <a:noFill/>
          <a:ln>
            <a:noFill/>
          </a:ln>
        </p:spPr>
        <p:txBody>
          <a:bodyPr spcFirstLastPara="1" wrap="square" lIns="0" tIns="0" rIns="0" bIns="0" anchor="t" anchorCtr="0">
            <a:spAutoFit/>
          </a:bodyPr>
          <a:lstStyle/>
          <a:p>
            <a:pPr lvl="0" algn="ctr">
              <a:lnSpc>
                <a:spcPct val="140000"/>
              </a:lnSpc>
              <a:buSzPts val="4800"/>
            </a:pPr>
            <a:r>
              <a:rPr lang="en-US" sz="3500" b="0" i="0" u="none" strike="noStrike" cap="none" dirty="0">
                <a:solidFill>
                  <a:srgbClr val="392503"/>
                </a:solidFill>
                <a:latin typeface="Arial"/>
                <a:ea typeface="Arial"/>
                <a:cs typeface="Arial"/>
                <a:sym typeface="Arial"/>
              </a:rPr>
              <a:t>In Chronic Heart Failure, fluid retention often leads to symptoms such as ankle oedema. Through which mechanism this this likely to occur</a:t>
            </a:r>
            <a:endParaRPr sz="3500" b="0" i="0" u="none" strike="noStrike" cap="none" dirty="0">
              <a:solidFill>
                <a:srgbClr val="392503"/>
              </a:solidFill>
              <a:latin typeface="Arial"/>
              <a:ea typeface="Arial"/>
              <a:cs typeface="Arial"/>
              <a:sym typeface="Arial"/>
            </a:endParaRPr>
          </a:p>
        </p:txBody>
      </p:sp>
      <p:sp>
        <p:nvSpPr>
          <p:cNvPr id="145" name="Google Shape;145;p18">
            <a:extLst>
              <a:ext uri="{FF2B5EF4-FFF2-40B4-BE49-F238E27FC236}">
                <a16:creationId xmlns:a16="http://schemas.microsoft.com/office/drawing/2014/main" id="{984BE2DD-0E06-CCC7-36AF-BA6A88481857}"/>
              </a:ext>
            </a:extLst>
          </p:cNvPr>
          <p:cNvSpPr txBox="1"/>
          <p:nvPr/>
        </p:nvSpPr>
        <p:spPr>
          <a:xfrm>
            <a:off x="1095717" y="3894511"/>
            <a:ext cx="16096563" cy="5170646"/>
          </a:xfrm>
          <a:prstGeom prst="rect">
            <a:avLst/>
          </a:prstGeom>
          <a:noFill/>
          <a:ln>
            <a:noFill/>
          </a:ln>
        </p:spPr>
        <p:txBody>
          <a:bodyPr spcFirstLastPara="1" wrap="square" lIns="0" tIns="0" rIns="0" bIns="0" anchor="t" anchorCtr="0">
            <a:spAutoFit/>
          </a:bodyPr>
          <a:lstStyle/>
          <a:p>
            <a:pPr marL="742950" indent="-742950" algn="ctr">
              <a:lnSpc>
                <a:spcPct val="140000"/>
              </a:lnSpc>
              <a:buSzPts val="4800"/>
              <a:buAutoNum type="alphaUcPeriod"/>
            </a:pPr>
            <a:r>
              <a:rPr lang="en-US" sz="4000" dirty="0"/>
              <a:t>Reduced afterload</a:t>
            </a:r>
            <a:br>
              <a:rPr lang="en-US" sz="4000" dirty="0"/>
            </a:br>
            <a:r>
              <a:rPr lang="en-US" sz="4000" b="1" dirty="0"/>
              <a:t>B.</a:t>
            </a:r>
            <a:r>
              <a:rPr lang="en-US" sz="4000" dirty="0"/>
              <a:t> Increased baroreceptor firing</a:t>
            </a:r>
            <a:br>
              <a:rPr lang="en-US" sz="4000" dirty="0"/>
            </a:br>
            <a:r>
              <a:rPr lang="en-US" sz="4000" b="1" dirty="0"/>
              <a:t>C.</a:t>
            </a:r>
            <a:r>
              <a:rPr lang="en-US" sz="4000" dirty="0"/>
              <a:t> Increased parasympathetic tone</a:t>
            </a:r>
          </a:p>
          <a:p>
            <a:pPr algn="ctr">
              <a:lnSpc>
                <a:spcPct val="140000"/>
              </a:lnSpc>
              <a:buSzPts val="4800"/>
            </a:pPr>
            <a:r>
              <a:rPr lang="en-US" sz="4000" b="1" dirty="0"/>
              <a:t>D.</a:t>
            </a:r>
            <a:r>
              <a:rPr lang="en-US" sz="4000" dirty="0"/>
              <a:t> Activation of RAAS</a:t>
            </a:r>
            <a:br>
              <a:rPr lang="en-US" sz="4000" dirty="0"/>
            </a:br>
            <a:r>
              <a:rPr lang="en-US" sz="4000" b="1" dirty="0"/>
              <a:t>E.</a:t>
            </a:r>
            <a:r>
              <a:rPr lang="en-US" sz="4000" dirty="0"/>
              <a:t> Decreased venous pressure</a:t>
            </a:r>
          </a:p>
          <a:p>
            <a:pPr lvl="0" algn="ctr">
              <a:lnSpc>
                <a:spcPct val="140000"/>
              </a:lnSpc>
              <a:buSzPts val="4800"/>
            </a:pPr>
            <a:endParaRPr sz="4000" b="0" i="0" u="none" strike="noStrike" cap="none" dirty="0">
              <a:solidFill>
                <a:srgbClr val="392503"/>
              </a:solidFill>
              <a:latin typeface="Arial"/>
              <a:ea typeface="Arial"/>
              <a:cs typeface="Arial"/>
              <a:sym typeface="Arial"/>
            </a:endParaRPr>
          </a:p>
        </p:txBody>
      </p:sp>
    </p:spTree>
    <p:extLst>
      <p:ext uri="{BB962C8B-B14F-4D97-AF65-F5344CB8AC3E}">
        <p14:creationId xmlns:p14="http://schemas.microsoft.com/office/powerpoint/2010/main" val="986411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49">
          <a:extLst>
            <a:ext uri="{FF2B5EF4-FFF2-40B4-BE49-F238E27FC236}">
              <a16:creationId xmlns:a16="http://schemas.microsoft.com/office/drawing/2014/main" id="{974CAF9E-5198-8D6E-4811-B8203E6A8490}"/>
            </a:ext>
          </a:extLst>
        </p:cNvPr>
        <p:cNvGrpSpPr/>
        <p:nvPr/>
      </p:nvGrpSpPr>
      <p:grpSpPr>
        <a:xfrm>
          <a:off x="0" y="0"/>
          <a:ext cx="0" cy="0"/>
          <a:chOff x="0" y="0"/>
          <a:chExt cx="0" cy="0"/>
        </a:xfrm>
      </p:grpSpPr>
      <p:sp>
        <p:nvSpPr>
          <p:cNvPr id="150" name="Google Shape;150;p19">
            <a:extLst>
              <a:ext uri="{FF2B5EF4-FFF2-40B4-BE49-F238E27FC236}">
                <a16:creationId xmlns:a16="http://schemas.microsoft.com/office/drawing/2014/main" id="{E2D4C318-6A63-A3C8-BC7B-E9E14C9249E4}"/>
              </a:ext>
            </a:extLst>
          </p:cNvPr>
          <p:cNvSpPr/>
          <p:nvPr/>
        </p:nvSpPr>
        <p:spPr>
          <a:xfrm>
            <a:off x="1847832" y="1986679"/>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GB"/>
          </a:p>
        </p:txBody>
      </p:sp>
      <p:sp>
        <p:nvSpPr>
          <p:cNvPr id="151" name="Google Shape;151;p19">
            <a:extLst>
              <a:ext uri="{FF2B5EF4-FFF2-40B4-BE49-F238E27FC236}">
                <a16:creationId xmlns:a16="http://schemas.microsoft.com/office/drawing/2014/main" id="{76FF65DB-D07F-1814-CBE8-4A43F84122D7}"/>
              </a:ext>
            </a:extLst>
          </p:cNvPr>
          <p:cNvSpPr txBox="1"/>
          <p:nvPr/>
        </p:nvSpPr>
        <p:spPr>
          <a:xfrm>
            <a:off x="4688058" y="436115"/>
            <a:ext cx="9324398" cy="1193800"/>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i="0" u="none" strike="noStrike" cap="none" dirty="0">
                <a:solidFill>
                  <a:srgbClr val="FFFFFF"/>
                </a:solidFill>
                <a:latin typeface="Arial"/>
                <a:ea typeface="Arial"/>
                <a:cs typeface="Arial"/>
                <a:sym typeface="Arial"/>
              </a:rPr>
              <a:t>SBA answer</a:t>
            </a:r>
            <a:endParaRPr sz="1400" b="0" i="0" u="none" strike="noStrike" cap="none" dirty="0">
              <a:solidFill>
                <a:srgbClr val="000000"/>
              </a:solidFill>
              <a:latin typeface="Arial"/>
              <a:ea typeface="Arial"/>
              <a:cs typeface="Arial"/>
              <a:sym typeface="Arial"/>
            </a:endParaRPr>
          </a:p>
        </p:txBody>
      </p:sp>
      <p:sp>
        <p:nvSpPr>
          <p:cNvPr id="152" name="Google Shape;152;p19">
            <a:extLst>
              <a:ext uri="{FF2B5EF4-FFF2-40B4-BE49-F238E27FC236}">
                <a16:creationId xmlns:a16="http://schemas.microsoft.com/office/drawing/2014/main" id="{ED3F2D4F-D352-FF55-F3A0-C38AC544CF6B}"/>
              </a:ext>
            </a:extLst>
          </p:cNvPr>
          <p:cNvSpPr txBox="1"/>
          <p:nvPr/>
        </p:nvSpPr>
        <p:spPr>
          <a:xfrm>
            <a:off x="2839830" y="2232123"/>
            <a:ext cx="12814597" cy="6204776"/>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4800"/>
              <a:buFont typeface="Arial"/>
              <a:buNone/>
            </a:pPr>
            <a:r>
              <a:rPr lang="en-US" sz="4800" dirty="0">
                <a:solidFill>
                  <a:srgbClr val="392503"/>
                </a:solidFill>
              </a:rPr>
              <a:t>Answer: D</a:t>
            </a:r>
          </a:p>
          <a:p>
            <a:pPr marL="0" marR="0" lvl="0" indent="0" algn="ctr" rtl="0">
              <a:lnSpc>
                <a:spcPct val="140000"/>
              </a:lnSpc>
              <a:spcBef>
                <a:spcPts val="0"/>
              </a:spcBef>
              <a:spcAft>
                <a:spcPts val="0"/>
              </a:spcAft>
              <a:buClr>
                <a:srgbClr val="000000"/>
              </a:buClr>
              <a:buSzPts val="4800"/>
              <a:buFont typeface="Arial"/>
              <a:buNone/>
            </a:pPr>
            <a:r>
              <a:rPr lang="en-GB" sz="4800" b="0" i="0" u="none" strike="noStrike" cap="none" dirty="0">
                <a:solidFill>
                  <a:srgbClr val="392503"/>
                </a:solidFill>
                <a:latin typeface="Arial"/>
                <a:ea typeface="Arial"/>
                <a:cs typeface="Arial"/>
                <a:sym typeface="Arial"/>
              </a:rPr>
              <a:t>If cardiac output is lower – there </a:t>
            </a:r>
            <a:r>
              <a:rPr lang="en-GB" sz="4800" dirty="0">
                <a:solidFill>
                  <a:srgbClr val="392503"/>
                </a:solidFill>
              </a:rPr>
              <a:t>will be renal hypoperfusion</a:t>
            </a:r>
          </a:p>
          <a:p>
            <a:pPr marL="0" marR="0" lvl="0" indent="0" algn="ctr" rtl="0">
              <a:lnSpc>
                <a:spcPct val="140000"/>
              </a:lnSpc>
              <a:spcBef>
                <a:spcPts val="0"/>
              </a:spcBef>
              <a:spcAft>
                <a:spcPts val="0"/>
              </a:spcAft>
              <a:buClr>
                <a:srgbClr val="000000"/>
              </a:buClr>
              <a:buSzPts val="4800"/>
              <a:buFont typeface="Arial"/>
              <a:buNone/>
            </a:pPr>
            <a:r>
              <a:rPr lang="en-GB" sz="4800" b="0" i="0" u="none" strike="noStrike" cap="none" dirty="0">
                <a:solidFill>
                  <a:srgbClr val="392503"/>
                </a:solidFill>
                <a:latin typeface="Arial"/>
                <a:ea typeface="Arial"/>
                <a:cs typeface="Arial"/>
                <a:sym typeface="Arial"/>
              </a:rPr>
              <a:t>This activates the RAAS cas</a:t>
            </a:r>
            <a:r>
              <a:rPr lang="en-GB" sz="4800" dirty="0">
                <a:solidFill>
                  <a:srgbClr val="392503"/>
                </a:solidFill>
              </a:rPr>
              <a:t>cade – </a:t>
            </a:r>
            <a:r>
              <a:rPr lang="en-GB" sz="4800" dirty="0" err="1">
                <a:solidFill>
                  <a:srgbClr val="392503"/>
                </a:solidFill>
              </a:rPr>
              <a:t>learding</a:t>
            </a:r>
            <a:r>
              <a:rPr lang="en-GB" sz="4800" dirty="0">
                <a:solidFill>
                  <a:srgbClr val="392503"/>
                </a:solidFill>
              </a:rPr>
              <a:t> to sodium and water retention</a:t>
            </a:r>
          </a:p>
          <a:p>
            <a:pPr marL="0" marR="0" lvl="0" indent="0" algn="ctr" rtl="0">
              <a:lnSpc>
                <a:spcPct val="140000"/>
              </a:lnSpc>
              <a:spcBef>
                <a:spcPts val="0"/>
              </a:spcBef>
              <a:spcAft>
                <a:spcPts val="0"/>
              </a:spcAft>
              <a:buClr>
                <a:srgbClr val="000000"/>
              </a:buClr>
              <a:buSzPts val="4800"/>
              <a:buFont typeface="Arial"/>
              <a:buNone/>
            </a:pPr>
            <a:r>
              <a:rPr lang="en-GB" sz="4800" b="0" i="0" u="none" strike="noStrike" cap="none" dirty="0">
                <a:solidFill>
                  <a:srgbClr val="392503"/>
                </a:solidFill>
                <a:latin typeface="Arial"/>
                <a:ea typeface="Arial"/>
                <a:cs typeface="Arial"/>
                <a:sym typeface="Arial"/>
              </a:rPr>
              <a:t>This causes oedema </a:t>
            </a:r>
            <a:endParaRPr sz="4800" b="0" i="0" u="none" strike="noStrike" cap="none" dirty="0">
              <a:solidFill>
                <a:srgbClr val="392503"/>
              </a:solidFill>
              <a:latin typeface="Arial"/>
              <a:ea typeface="Arial"/>
              <a:cs typeface="Arial"/>
              <a:sym typeface="Arial"/>
            </a:endParaRPr>
          </a:p>
        </p:txBody>
      </p:sp>
      <p:sp>
        <p:nvSpPr>
          <p:cNvPr id="153" name="Google Shape;153;p19">
            <a:extLst>
              <a:ext uri="{FF2B5EF4-FFF2-40B4-BE49-F238E27FC236}">
                <a16:creationId xmlns:a16="http://schemas.microsoft.com/office/drawing/2014/main" id="{235521BF-0E8F-326C-C00D-0A10F277CCC1}"/>
              </a:ext>
            </a:extLst>
          </p:cNvPr>
          <p:cNvSpPr txBox="1"/>
          <p:nvPr/>
        </p:nvSpPr>
        <p:spPr>
          <a:xfrm>
            <a:off x="2839830" y="4271011"/>
            <a:ext cx="4411762" cy="133575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4800"/>
              <a:buFont typeface="Arial"/>
              <a:buNone/>
            </a:pPr>
            <a:endParaRPr sz="1400" b="0" i="0" u="none" strike="noStrike" cap="none" dirty="0">
              <a:solidFill>
                <a:srgbClr val="000000"/>
              </a:solidFill>
              <a:latin typeface="Arial"/>
              <a:ea typeface="Arial"/>
              <a:cs typeface="Arial"/>
              <a:sym typeface="Arial"/>
            </a:endParaRPr>
          </a:p>
          <a:p>
            <a:pPr marL="0" marR="0" lvl="0" indent="0" algn="ctr" rtl="0">
              <a:lnSpc>
                <a:spcPct val="140000"/>
              </a:lnSpc>
              <a:spcBef>
                <a:spcPts val="0"/>
              </a:spcBef>
              <a:spcAft>
                <a:spcPts val="0"/>
              </a:spcAft>
              <a:buClr>
                <a:srgbClr val="000000"/>
              </a:buClr>
              <a:buSzPts val="4800"/>
              <a:buFont typeface="Arial"/>
              <a:buNone/>
            </a:pPr>
            <a:endParaRPr sz="4800" b="0" i="0" u="none" strike="noStrike" cap="none" dirty="0">
              <a:solidFill>
                <a:srgbClr val="392503"/>
              </a:solidFill>
              <a:latin typeface="Arial"/>
              <a:ea typeface="Arial"/>
              <a:cs typeface="Arial"/>
              <a:sym typeface="Arial"/>
            </a:endParaRPr>
          </a:p>
        </p:txBody>
      </p:sp>
    </p:spTree>
    <p:extLst>
      <p:ext uri="{BB962C8B-B14F-4D97-AF65-F5344CB8AC3E}">
        <p14:creationId xmlns:p14="http://schemas.microsoft.com/office/powerpoint/2010/main" val="4263138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41">
          <a:extLst>
            <a:ext uri="{FF2B5EF4-FFF2-40B4-BE49-F238E27FC236}">
              <a16:creationId xmlns:a16="http://schemas.microsoft.com/office/drawing/2014/main" id="{06F44030-5106-76E4-EC91-2EBF640EFC46}"/>
            </a:ext>
          </a:extLst>
        </p:cNvPr>
        <p:cNvGrpSpPr/>
        <p:nvPr/>
      </p:nvGrpSpPr>
      <p:grpSpPr>
        <a:xfrm>
          <a:off x="0" y="0"/>
          <a:ext cx="0" cy="0"/>
          <a:chOff x="0" y="0"/>
          <a:chExt cx="0" cy="0"/>
        </a:xfrm>
      </p:grpSpPr>
      <p:sp>
        <p:nvSpPr>
          <p:cNvPr id="142" name="Google Shape;142;p18">
            <a:extLst>
              <a:ext uri="{FF2B5EF4-FFF2-40B4-BE49-F238E27FC236}">
                <a16:creationId xmlns:a16="http://schemas.microsoft.com/office/drawing/2014/main" id="{BBB2BDE7-9B4F-EDF8-1F8B-E0716F7EEDD8}"/>
              </a:ext>
            </a:extLst>
          </p:cNvPr>
          <p:cNvSpPr/>
          <p:nvPr/>
        </p:nvSpPr>
        <p:spPr>
          <a:xfrm>
            <a:off x="1867852" y="1677614"/>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GB"/>
          </a:p>
        </p:txBody>
      </p:sp>
      <p:sp>
        <p:nvSpPr>
          <p:cNvPr id="143" name="Google Shape;143;p18">
            <a:extLst>
              <a:ext uri="{FF2B5EF4-FFF2-40B4-BE49-F238E27FC236}">
                <a16:creationId xmlns:a16="http://schemas.microsoft.com/office/drawing/2014/main" id="{5F964709-4AFF-16B0-8C33-84AAF859DCAA}"/>
              </a:ext>
            </a:extLst>
          </p:cNvPr>
          <p:cNvSpPr txBox="1"/>
          <p:nvPr/>
        </p:nvSpPr>
        <p:spPr>
          <a:xfrm>
            <a:off x="4368817" y="174749"/>
            <a:ext cx="9324398" cy="1193800"/>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i="0" u="none" strike="noStrike" cap="none" dirty="0">
                <a:solidFill>
                  <a:srgbClr val="FFFFFF"/>
                </a:solidFill>
                <a:latin typeface="Arial"/>
                <a:ea typeface="Arial"/>
                <a:cs typeface="Arial"/>
                <a:sym typeface="Arial"/>
              </a:rPr>
              <a:t>SBA</a:t>
            </a:r>
            <a:endParaRPr sz="1400" b="0" i="0" u="none" strike="noStrike" cap="none" dirty="0">
              <a:solidFill>
                <a:srgbClr val="000000"/>
              </a:solidFill>
              <a:latin typeface="Arial"/>
              <a:ea typeface="Arial"/>
              <a:cs typeface="Arial"/>
              <a:sym typeface="Arial"/>
            </a:endParaRPr>
          </a:p>
        </p:txBody>
      </p:sp>
      <p:sp>
        <p:nvSpPr>
          <p:cNvPr id="144" name="Google Shape;144;p18">
            <a:extLst>
              <a:ext uri="{FF2B5EF4-FFF2-40B4-BE49-F238E27FC236}">
                <a16:creationId xmlns:a16="http://schemas.microsoft.com/office/drawing/2014/main" id="{11F47FCC-83C6-1BD0-56DE-57694A9F8E43}"/>
              </a:ext>
            </a:extLst>
          </p:cNvPr>
          <p:cNvSpPr txBox="1"/>
          <p:nvPr/>
        </p:nvSpPr>
        <p:spPr>
          <a:xfrm>
            <a:off x="2479169" y="2113665"/>
            <a:ext cx="13735031" cy="1661993"/>
          </a:xfrm>
          <a:prstGeom prst="rect">
            <a:avLst/>
          </a:prstGeom>
          <a:noFill/>
          <a:ln>
            <a:noFill/>
          </a:ln>
        </p:spPr>
        <p:txBody>
          <a:bodyPr spcFirstLastPara="1" wrap="square" lIns="0" tIns="0" rIns="0" bIns="0" anchor="t" anchorCtr="0">
            <a:spAutoFit/>
          </a:bodyPr>
          <a:lstStyle/>
          <a:p>
            <a:pPr algn="ctr"/>
            <a:r>
              <a:rPr lang="en-US" sz="3600" dirty="0"/>
              <a:t>A healthy adult begins light exercise. His heart rate increases from 55 bpm to 85 bpm.</a:t>
            </a:r>
            <a:br>
              <a:rPr lang="en-US" sz="3600" dirty="0"/>
            </a:br>
            <a:r>
              <a:rPr lang="en-US" sz="3600" dirty="0"/>
              <a:t>Which mechanism is primarily responsible for this initial rise?</a:t>
            </a:r>
          </a:p>
        </p:txBody>
      </p:sp>
      <p:sp>
        <p:nvSpPr>
          <p:cNvPr id="145" name="Google Shape;145;p18">
            <a:extLst>
              <a:ext uri="{FF2B5EF4-FFF2-40B4-BE49-F238E27FC236}">
                <a16:creationId xmlns:a16="http://schemas.microsoft.com/office/drawing/2014/main" id="{CFB1F546-3B72-D5A2-5F01-FBEF85F9EB00}"/>
              </a:ext>
            </a:extLst>
          </p:cNvPr>
          <p:cNvSpPr txBox="1"/>
          <p:nvPr/>
        </p:nvSpPr>
        <p:spPr>
          <a:xfrm>
            <a:off x="1727484" y="4084723"/>
            <a:ext cx="16096563" cy="3939540"/>
          </a:xfrm>
          <a:prstGeom prst="rect">
            <a:avLst/>
          </a:prstGeom>
          <a:noFill/>
          <a:ln>
            <a:noFill/>
          </a:ln>
        </p:spPr>
        <p:txBody>
          <a:bodyPr spcFirstLastPara="1" wrap="square" lIns="0" tIns="0" rIns="0" bIns="0" anchor="t" anchorCtr="0">
            <a:spAutoFit/>
          </a:bodyPr>
          <a:lstStyle/>
          <a:p>
            <a:pPr algn="ctr"/>
            <a:r>
              <a:rPr lang="en-US" sz="4000" b="1" dirty="0"/>
              <a:t>A. </a:t>
            </a:r>
            <a:r>
              <a:rPr lang="en-US" sz="4000" dirty="0"/>
              <a:t>Increased sympathetic firing</a:t>
            </a:r>
            <a:br>
              <a:rPr lang="en-US" sz="4000" dirty="0"/>
            </a:br>
            <a:r>
              <a:rPr lang="en-US" sz="4000" b="1" dirty="0"/>
              <a:t>B. </a:t>
            </a:r>
            <a:r>
              <a:rPr lang="en-US" sz="4000" dirty="0"/>
              <a:t>Increased circulating adrenaline</a:t>
            </a:r>
            <a:br>
              <a:rPr lang="en-US" sz="4000" dirty="0"/>
            </a:br>
            <a:r>
              <a:rPr lang="en-US" sz="4000" b="1" dirty="0"/>
              <a:t>C. </a:t>
            </a:r>
            <a:r>
              <a:rPr lang="en-US" sz="4000" dirty="0"/>
              <a:t>Withdrawal of vagal tone</a:t>
            </a:r>
            <a:br>
              <a:rPr lang="en-US" sz="4000" dirty="0"/>
            </a:br>
            <a:r>
              <a:rPr lang="en-US" sz="4000" b="1" dirty="0"/>
              <a:t>D. </a:t>
            </a:r>
            <a:r>
              <a:rPr lang="en-US" sz="4000" dirty="0"/>
              <a:t>Increased noradrenaline reuptake</a:t>
            </a:r>
            <a:br>
              <a:rPr lang="en-US" sz="4000" dirty="0"/>
            </a:br>
            <a:r>
              <a:rPr lang="en-US" sz="4000" b="1" dirty="0"/>
              <a:t>E. </a:t>
            </a:r>
            <a:r>
              <a:rPr lang="en-US" sz="4000" dirty="0"/>
              <a:t>Increased AV node conduction speed</a:t>
            </a:r>
          </a:p>
          <a:p>
            <a:pPr lvl="0" algn="ctr">
              <a:lnSpc>
                <a:spcPct val="140000"/>
              </a:lnSpc>
              <a:buSzPts val="4800"/>
            </a:pPr>
            <a:endParaRPr sz="4000" b="0" i="0" u="none" strike="noStrike" cap="none" dirty="0">
              <a:solidFill>
                <a:srgbClr val="392503"/>
              </a:solidFill>
              <a:latin typeface="Arial"/>
              <a:ea typeface="Arial"/>
              <a:cs typeface="Arial"/>
              <a:sym typeface="Arial"/>
            </a:endParaRPr>
          </a:p>
        </p:txBody>
      </p:sp>
    </p:spTree>
    <p:extLst>
      <p:ext uri="{BB962C8B-B14F-4D97-AF65-F5344CB8AC3E}">
        <p14:creationId xmlns:p14="http://schemas.microsoft.com/office/powerpoint/2010/main" val="6238650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49">
          <a:extLst>
            <a:ext uri="{FF2B5EF4-FFF2-40B4-BE49-F238E27FC236}">
              <a16:creationId xmlns:a16="http://schemas.microsoft.com/office/drawing/2014/main" id="{1E85B27D-31E9-1A29-F38C-02F30B111C93}"/>
            </a:ext>
          </a:extLst>
        </p:cNvPr>
        <p:cNvGrpSpPr/>
        <p:nvPr/>
      </p:nvGrpSpPr>
      <p:grpSpPr>
        <a:xfrm>
          <a:off x="0" y="0"/>
          <a:ext cx="0" cy="0"/>
          <a:chOff x="0" y="0"/>
          <a:chExt cx="0" cy="0"/>
        </a:xfrm>
      </p:grpSpPr>
      <p:sp>
        <p:nvSpPr>
          <p:cNvPr id="150" name="Google Shape;150;p19">
            <a:extLst>
              <a:ext uri="{FF2B5EF4-FFF2-40B4-BE49-F238E27FC236}">
                <a16:creationId xmlns:a16="http://schemas.microsoft.com/office/drawing/2014/main" id="{4803F1B7-C92D-6562-1705-324D0CB04B3A}"/>
              </a:ext>
            </a:extLst>
          </p:cNvPr>
          <p:cNvSpPr/>
          <p:nvPr/>
        </p:nvSpPr>
        <p:spPr>
          <a:xfrm>
            <a:off x="1847832" y="1986679"/>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GB"/>
          </a:p>
        </p:txBody>
      </p:sp>
      <p:sp>
        <p:nvSpPr>
          <p:cNvPr id="151" name="Google Shape;151;p19">
            <a:extLst>
              <a:ext uri="{FF2B5EF4-FFF2-40B4-BE49-F238E27FC236}">
                <a16:creationId xmlns:a16="http://schemas.microsoft.com/office/drawing/2014/main" id="{BA8C1A03-2B21-888D-46D1-B03F9CCDAD12}"/>
              </a:ext>
            </a:extLst>
          </p:cNvPr>
          <p:cNvSpPr txBox="1"/>
          <p:nvPr/>
        </p:nvSpPr>
        <p:spPr>
          <a:xfrm>
            <a:off x="4688058" y="436115"/>
            <a:ext cx="9324398" cy="1193800"/>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i="0" u="none" strike="noStrike" cap="none" dirty="0">
                <a:solidFill>
                  <a:srgbClr val="FFFFFF"/>
                </a:solidFill>
                <a:latin typeface="Arial"/>
                <a:ea typeface="Arial"/>
                <a:cs typeface="Arial"/>
                <a:sym typeface="Arial"/>
              </a:rPr>
              <a:t>SBA answer</a:t>
            </a:r>
            <a:endParaRPr sz="1400" b="0" i="0" u="none" strike="noStrike" cap="none" dirty="0">
              <a:solidFill>
                <a:srgbClr val="000000"/>
              </a:solidFill>
              <a:latin typeface="Arial"/>
              <a:ea typeface="Arial"/>
              <a:cs typeface="Arial"/>
              <a:sym typeface="Arial"/>
            </a:endParaRPr>
          </a:p>
        </p:txBody>
      </p:sp>
      <p:sp>
        <p:nvSpPr>
          <p:cNvPr id="152" name="Google Shape;152;p19">
            <a:extLst>
              <a:ext uri="{FF2B5EF4-FFF2-40B4-BE49-F238E27FC236}">
                <a16:creationId xmlns:a16="http://schemas.microsoft.com/office/drawing/2014/main" id="{01D84351-232B-CFF2-5FC6-653B3172A8DC}"/>
              </a:ext>
            </a:extLst>
          </p:cNvPr>
          <p:cNvSpPr txBox="1"/>
          <p:nvPr/>
        </p:nvSpPr>
        <p:spPr>
          <a:xfrm>
            <a:off x="2839830" y="2232123"/>
            <a:ext cx="12814597" cy="4136517"/>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4800"/>
              <a:buFont typeface="Arial"/>
              <a:buNone/>
            </a:pPr>
            <a:r>
              <a:rPr lang="en-GB" sz="4800" b="0" i="0" u="none" strike="noStrike" cap="none" dirty="0">
                <a:solidFill>
                  <a:srgbClr val="392503"/>
                </a:solidFill>
                <a:latin typeface="Arial"/>
                <a:ea typeface="Arial"/>
                <a:cs typeface="Arial"/>
                <a:sym typeface="Arial"/>
              </a:rPr>
              <a:t>Answer: C</a:t>
            </a:r>
          </a:p>
          <a:p>
            <a:pPr marL="0" marR="0" lvl="0" indent="0" algn="ctr" rtl="0">
              <a:lnSpc>
                <a:spcPct val="140000"/>
              </a:lnSpc>
              <a:spcBef>
                <a:spcPts val="0"/>
              </a:spcBef>
              <a:spcAft>
                <a:spcPts val="0"/>
              </a:spcAft>
              <a:buClr>
                <a:srgbClr val="000000"/>
              </a:buClr>
              <a:buSzPts val="4800"/>
              <a:buFont typeface="Arial"/>
              <a:buNone/>
            </a:pPr>
            <a:endParaRPr lang="en-GB" sz="4800" dirty="0">
              <a:solidFill>
                <a:srgbClr val="392503"/>
              </a:solidFill>
            </a:endParaRPr>
          </a:p>
          <a:p>
            <a:pPr marL="0" marR="0" lvl="0" indent="0" algn="ctr" rtl="0">
              <a:lnSpc>
                <a:spcPct val="140000"/>
              </a:lnSpc>
              <a:spcBef>
                <a:spcPts val="0"/>
              </a:spcBef>
              <a:spcAft>
                <a:spcPts val="0"/>
              </a:spcAft>
              <a:buClr>
                <a:srgbClr val="000000"/>
              </a:buClr>
              <a:buSzPts val="4800"/>
              <a:buFont typeface="Arial"/>
              <a:buNone/>
            </a:pPr>
            <a:r>
              <a:rPr lang="en-GB" sz="4800" b="0" i="0" u="none" strike="noStrike" cap="none" dirty="0">
                <a:solidFill>
                  <a:srgbClr val="392503"/>
                </a:solidFill>
                <a:latin typeface="Arial"/>
                <a:ea typeface="Arial"/>
                <a:cs typeface="Arial"/>
                <a:sym typeface="Arial"/>
              </a:rPr>
              <a:t>Heart rate increases up to 90bpm is achieved through withdrawing action of the </a:t>
            </a:r>
            <a:r>
              <a:rPr lang="en-GB" sz="4800" b="0" i="0" u="none" strike="noStrike" cap="none" dirty="0" err="1">
                <a:solidFill>
                  <a:srgbClr val="392503"/>
                </a:solidFill>
                <a:latin typeface="Arial"/>
                <a:ea typeface="Arial"/>
                <a:cs typeface="Arial"/>
                <a:sym typeface="Arial"/>
              </a:rPr>
              <a:t>vagus</a:t>
            </a:r>
            <a:r>
              <a:rPr lang="en-GB" sz="4800" b="0" i="0" u="none" strike="noStrike" cap="none" dirty="0">
                <a:solidFill>
                  <a:srgbClr val="392503"/>
                </a:solidFill>
                <a:latin typeface="Arial"/>
                <a:ea typeface="Arial"/>
                <a:cs typeface="Arial"/>
                <a:sym typeface="Arial"/>
              </a:rPr>
              <a:t> nerve</a:t>
            </a:r>
            <a:endParaRPr sz="4800" b="0" i="0" u="none" strike="noStrike" cap="none" dirty="0">
              <a:solidFill>
                <a:srgbClr val="392503"/>
              </a:solidFill>
              <a:latin typeface="Arial"/>
              <a:ea typeface="Arial"/>
              <a:cs typeface="Arial"/>
              <a:sym typeface="Arial"/>
            </a:endParaRPr>
          </a:p>
        </p:txBody>
      </p:sp>
      <p:sp>
        <p:nvSpPr>
          <p:cNvPr id="153" name="Google Shape;153;p19">
            <a:extLst>
              <a:ext uri="{FF2B5EF4-FFF2-40B4-BE49-F238E27FC236}">
                <a16:creationId xmlns:a16="http://schemas.microsoft.com/office/drawing/2014/main" id="{A26077F3-9A3F-EFAA-02A9-DFB7FE67CB2F}"/>
              </a:ext>
            </a:extLst>
          </p:cNvPr>
          <p:cNvSpPr txBox="1"/>
          <p:nvPr/>
        </p:nvSpPr>
        <p:spPr>
          <a:xfrm>
            <a:off x="2839830" y="4271011"/>
            <a:ext cx="4411762" cy="133575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4800"/>
              <a:buFont typeface="Arial"/>
              <a:buNone/>
            </a:pPr>
            <a:endParaRPr sz="1400" b="0" i="0" u="none" strike="noStrike" cap="none" dirty="0">
              <a:solidFill>
                <a:srgbClr val="000000"/>
              </a:solidFill>
              <a:latin typeface="Arial"/>
              <a:ea typeface="Arial"/>
              <a:cs typeface="Arial"/>
              <a:sym typeface="Arial"/>
            </a:endParaRPr>
          </a:p>
          <a:p>
            <a:pPr marL="0" marR="0" lvl="0" indent="0" algn="ctr" rtl="0">
              <a:lnSpc>
                <a:spcPct val="140000"/>
              </a:lnSpc>
              <a:spcBef>
                <a:spcPts val="0"/>
              </a:spcBef>
              <a:spcAft>
                <a:spcPts val="0"/>
              </a:spcAft>
              <a:buClr>
                <a:srgbClr val="000000"/>
              </a:buClr>
              <a:buSzPts val="4800"/>
              <a:buFont typeface="Arial"/>
              <a:buNone/>
            </a:pPr>
            <a:endParaRPr sz="4800" b="0" i="0" u="none" strike="noStrike" cap="none" dirty="0">
              <a:solidFill>
                <a:srgbClr val="392503"/>
              </a:solidFill>
              <a:latin typeface="Arial"/>
              <a:ea typeface="Arial"/>
              <a:cs typeface="Arial"/>
              <a:sym typeface="Arial"/>
            </a:endParaRPr>
          </a:p>
        </p:txBody>
      </p:sp>
    </p:spTree>
    <p:extLst>
      <p:ext uri="{BB962C8B-B14F-4D97-AF65-F5344CB8AC3E}">
        <p14:creationId xmlns:p14="http://schemas.microsoft.com/office/powerpoint/2010/main" val="3561853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84"/>
        <p:cNvGrpSpPr/>
        <p:nvPr/>
      </p:nvGrpSpPr>
      <p:grpSpPr>
        <a:xfrm>
          <a:off x="0" y="0"/>
          <a:ext cx="0" cy="0"/>
          <a:chOff x="0" y="0"/>
          <a:chExt cx="0" cy="0"/>
        </a:xfrm>
      </p:grpSpPr>
      <p:sp>
        <p:nvSpPr>
          <p:cNvPr id="85" name="Google Shape;85;p13"/>
          <p:cNvSpPr/>
          <p:nvPr/>
        </p:nvSpPr>
        <p:spPr>
          <a:xfrm>
            <a:off x="389425" y="0"/>
            <a:ext cx="8146052" cy="10300624"/>
          </a:xfrm>
          <a:custGeom>
            <a:avLst/>
            <a:gdLst/>
            <a:ahLst/>
            <a:cxnLst/>
            <a:rect l="l" t="t" r="r" b="b"/>
            <a:pathLst>
              <a:path w="11805873" h="11805873" extrusionOk="0">
                <a:moveTo>
                  <a:pt x="0" y="0"/>
                </a:moveTo>
                <a:lnTo>
                  <a:pt x="11805874" y="0"/>
                </a:lnTo>
                <a:lnTo>
                  <a:pt x="11805874" y="11805874"/>
                </a:lnTo>
                <a:lnTo>
                  <a:pt x="0" y="11805874"/>
                </a:lnTo>
                <a:lnTo>
                  <a:pt x="0" y="0"/>
                </a:lnTo>
                <a:close/>
              </a:path>
            </a:pathLst>
          </a:custGeom>
          <a:blipFill rotWithShape="1">
            <a:blip r:embed="rId3">
              <a:alphaModFix/>
            </a:blip>
            <a:stretch>
              <a:fillRect/>
            </a:stretch>
          </a:blipFill>
          <a:ln>
            <a:noFill/>
          </a:ln>
        </p:spPr>
      </p:sp>
      <p:sp>
        <p:nvSpPr>
          <p:cNvPr id="86" name="Google Shape;86;p13"/>
          <p:cNvSpPr/>
          <p:nvPr/>
        </p:nvSpPr>
        <p:spPr>
          <a:xfrm>
            <a:off x="5529760" y="4531486"/>
            <a:ext cx="1207210" cy="1234997"/>
          </a:xfrm>
          <a:custGeom>
            <a:avLst/>
            <a:gdLst/>
            <a:ahLst/>
            <a:cxnLst/>
            <a:rect l="l" t="t" r="r" b="b"/>
            <a:pathLst>
              <a:path w="1207210" h="1234997" extrusionOk="0">
                <a:moveTo>
                  <a:pt x="0" y="0"/>
                </a:moveTo>
                <a:lnTo>
                  <a:pt x="1207210" y="0"/>
                </a:lnTo>
                <a:lnTo>
                  <a:pt x="1207210" y="1234998"/>
                </a:lnTo>
                <a:lnTo>
                  <a:pt x="0" y="1234998"/>
                </a:lnTo>
                <a:lnTo>
                  <a:pt x="0" y="0"/>
                </a:lnTo>
                <a:close/>
              </a:path>
            </a:pathLst>
          </a:custGeom>
          <a:blipFill rotWithShape="1">
            <a:blip r:embed="rId4">
              <a:alphaModFix/>
            </a:blip>
            <a:stretch>
              <a:fillRect/>
            </a:stretch>
          </a:blipFill>
          <a:ln>
            <a:noFill/>
          </a:ln>
        </p:spPr>
      </p:sp>
      <p:sp>
        <p:nvSpPr>
          <p:cNvPr id="87" name="Google Shape;87;p13"/>
          <p:cNvSpPr/>
          <p:nvPr/>
        </p:nvSpPr>
        <p:spPr>
          <a:xfrm>
            <a:off x="9807891" y="8193345"/>
            <a:ext cx="1940180" cy="1515766"/>
          </a:xfrm>
          <a:custGeom>
            <a:avLst/>
            <a:gdLst/>
            <a:ahLst/>
            <a:cxnLst/>
            <a:rect l="l" t="t" r="r" b="b"/>
            <a:pathLst>
              <a:path w="1940180" h="1515766" extrusionOk="0">
                <a:moveTo>
                  <a:pt x="0" y="0"/>
                </a:moveTo>
                <a:lnTo>
                  <a:pt x="1940180" y="0"/>
                </a:lnTo>
                <a:lnTo>
                  <a:pt x="1940180" y="1515766"/>
                </a:lnTo>
                <a:lnTo>
                  <a:pt x="0" y="1515766"/>
                </a:lnTo>
                <a:lnTo>
                  <a:pt x="0" y="0"/>
                </a:lnTo>
                <a:close/>
              </a:path>
            </a:pathLst>
          </a:custGeom>
          <a:blipFill rotWithShape="1">
            <a:blip r:embed="rId5">
              <a:alphaModFix/>
            </a:blip>
            <a:stretch>
              <a:fillRect/>
            </a:stretch>
          </a:blipFill>
          <a:ln>
            <a:noFill/>
          </a:ln>
        </p:spPr>
      </p:sp>
      <p:sp>
        <p:nvSpPr>
          <p:cNvPr id="88" name="Google Shape;88;p13"/>
          <p:cNvSpPr/>
          <p:nvPr/>
        </p:nvSpPr>
        <p:spPr>
          <a:xfrm>
            <a:off x="12423774" y="659325"/>
            <a:ext cx="2280918" cy="1647838"/>
          </a:xfrm>
          <a:custGeom>
            <a:avLst/>
            <a:gdLst/>
            <a:ahLst/>
            <a:cxnLst/>
            <a:rect l="l" t="t" r="r" b="b"/>
            <a:pathLst>
              <a:path w="2375956" h="1767118" extrusionOk="0">
                <a:moveTo>
                  <a:pt x="0" y="0"/>
                </a:moveTo>
                <a:lnTo>
                  <a:pt x="2375957" y="0"/>
                </a:lnTo>
                <a:lnTo>
                  <a:pt x="2375957" y="1767118"/>
                </a:lnTo>
                <a:lnTo>
                  <a:pt x="0" y="1767118"/>
                </a:lnTo>
                <a:lnTo>
                  <a:pt x="0" y="0"/>
                </a:lnTo>
                <a:close/>
              </a:path>
            </a:pathLst>
          </a:custGeom>
          <a:blipFill rotWithShape="1">
            <a:blip r:embed="rId6">
              <a:alphaModFix/>
            </a:blip>
            <a:stretch>
              <a:fillRect/>
            </a:stretch>
          </a:blipFill>
          <a:ln>
            <a:noFill/>
          </a:ln>
        </p:spPr>
      </p:sp>
      <p:sp>
        <p:nvSpPr>
          <p:cNvPr id="89" name="Google Shape;89;p13"/>
          <p:cNvSpPr/>
          <p:nvPr/>
        </p:nvSpPr>
        <p:spPr>
          <a:xfrm>
            <a:off x="15672748" y="236763"/>
            <a:ext cx="2008197" cy="2147805"/>
          </a:xfrm>
          <a:custGeom>
            <a:avLst/>
            <a:gdLst/>
            <a:ahLst/>
            <a:cxnLst/>
            <a:rect l="l" t="t" r="r" b="b"/>
            <a:pathLst>
              <a:path w="2008197" h="2147805" extrusionOk="0">
                <a:moveTo>
                  <a:pt x="0" y="0"/>
                </a:moveTo>
                <a:lnTo>
                  <a:pt x="2008197" y="0"/>
                </a:lnTo>
                <a:lnTo>
                  <a:pt x="2008197" y="2147805"/>
                </a:lnTo>
                <a:lnTo>
                  <a:pt x="0" y="2147805"/>
                </a:lnTo>
                <a:lnTo>
                  <a:pt x="0" y="0"/>
                </a:lnTo>
                <a:close/>
              </a:path>
            </a:pathLst>
          </a:custGeom>
          <a:blipFill rotWithShape="1">
            <a:blip r:embed="rId7">
              <a:alphaModFix/>
            </a:blip>
            <a:stretch>
              <a:fillRect/>
            </a:stretch>
          </a:blipFill>
          <a:ln>
            <a:noFill/>
          </a:ln>
        </p:spPr>
      </p:sp>
      <p:sp>
        <p:nvSpPr>
          <p:cNvPr id="90" name="Google Shape;90;p13"/>
          <p:cNvSpPr/>
          <p:nvPr/>
        </p:nvSpPr>
        <p:spPr>
          <a:xfrm>
            <a:off x="9203579" y="194302"/>
            <a:ext cx="2280252" cy="2232747"/>
          </a:xfrm>
          <a:custGeom>
            <a:avLst/>
            <a:gdLst/>
            <a:ahLst/>
            <a:cxnLst/>
            <a:rect l="l" t="t" r="r" b="b"/>
            <a:pathLst>
              <a:path w="2280252" h="2232747" extrusionOk="0">
                <a:moveTo>
                  <a:pt x="0" y="0"/>
                </a:moveTo>
                <a:lnTo>
                  <a:pt x="2280253" y="0"/>
                </a:lnTo>
                <a:lnTo>
                  <a:pt x="2280253" y="2232747"/>
                </a:lnTo>
                <a:lnTo>
                  <a:pt x="0" y="2232747"/>
                </a:lnTo>
                <a:lnTo>
                  <a:pt x="0" y="0"/>
                </a:lnTo>
                <a:close/>
              </a:path>
            </a:pathLst>
          </a:custGeom>
          <a:blipFill rotWithShape="1">
            <a:blip r:embed="rId8">
              <a:alphaModFix/>
            </a:blip>
            <a:stretch>
              <a:fillRect/>
            </a:stretch>
          </a:blipFill>
          <a:ln>
            <a:noFill/>
          </a:ln>
        </p:spPr>
      </p:sp>
      <p:sp>
        <p:nvSpPr>
          <p:cNvPr id="91" name="Google Shape;91;p13"/>
          <p:cNvSpPr/>
          <p:nvPr/>
        </p:nvSpPr>
        <p:spPr>
          <a:xfrm>
            <a:off x="13142945" y="7965000"/>
            <a:ext cx="1184381" cy="1871306"/>
          </a:xfrm>
          <a:custGeom>
            <a:avLst/>
            <a:gdLst/>
            <a:ahLst/>
            <a:cxnLst/>
            <a:rect l="l" t="t" r="r" b="b"/>
            <a:pathLst>
              <a:path w="1184381" h="1871306" extrusionOk="0">
                <a:moveTo>
                  <a:pt x="0" y="0"/>
                </a:moveTo>
                <a:lnTo>
                  <a:pt x="1184380" y="0"/>
                </a:lnTo>
                <a:lnTo>
                  <a:pt x="1184380" y="1871306"/>
                </a:lnTo>
                <a:lnTo>
                  <a:pt x="0" y="1871306"/>
                </a:lnTo>
                <a:lnTo>
                  <a:pt x="0" y="0"/>
                </a:lnTo>
                <a:close/>
              </a:path>
            </a:pathLst>
          </a:custGeom>
          <a:blipFill rotWithShape="1">
            <a:blip r:embed="rId9">
              <a:alphaModFix/>
            </a:blip>
            <a:stretch>
              <a:fillRect/>
            </a:stretch>
          </a:blipFill>
          <a:ln>
            <a:noFill/>
          </a:ln>
        </p:spPr>
      </p:sp>
      <p:sp>
        <p:nvSpPr>
          <p:cNvPr id="92" name="Google Shape;92;p13"/>
          <p:cNvSpPr/>
          <p:nvPr/>
        </p:nvSpPr>
        <p:spPr>
          <a:xfrm>
            <a:off x="7135591" y="0"/>
            <a:ext cx="1128034" cy="3059075"/>
          </a:xfrm>
          <a:custGeom>
            <a:avLst/>
            <a:gdLst/>
            <a:ahLst/>
            <a:cxnLst/>
            <a:rect l="l" t="t" r="r" b="b"/>
            <a:pathLst>
              <a:path w="1128034" h="3059075" extrusionOk="0">
                <a:moveTo>
                  <a:pt x="0" y="0"/>
                </a:moveTo>
                <a:lnTo>
                  <a:pt x="1128034" y="0"/>
                </a:lnTo>
                <a:lnTo>
                  <a:pt x="1128034" y="3059075"/>
                </a:lnTo>
                <a:lnTo>
                  <a:pt x="0" y="3059075"/>
                </a:lnTo>
                <a:lnTo>
                  <a:pt x="0" y="0"/>
                </a:lnTo>
                <a:close/>
              </a:path>
            </a:pathLst>
          </a:custGeom>
          <a:blipFill rotWithShape="1">
            <a:blip r:embed="rId10">
              <a:alphaModFix/>
            </a:blip>
            <a:stretch>
              <a:fillRect/>
            </a:stretch>
          </a:blipFill>
          <a:ln>
            <a:noFill/>
          </a:ln>
        </p:spPr>
      </p:sp>
      <p:sp>
        <p:nvSpPr>
          <p:cNvPr id="93" name="Google Shape;93;p13"/>
          <p:cNvSpPr/>
          <p:nvPr/>
        </p:nvSpPr>
        <p:spPr>
          <a:xfrm>
            <a:off x="1028700" y="6827277"/>
            <a:ext cx="5927580" cy="1757932"/>
          </a:xfrm>
          <a:custGeom>
            <a:avLst/>
            <a:gdLst/>
            <a:ahLst/>
            <a:cxnLst/>
            <a:rect l="l" t="t" r="r" b="b"/>
            <a:pathLst>
              <a:path w="5927580" h="1757932" extrusionOk="0">
                <a:moveTo>
                  <a:pt x="0" y="0"/>
                </a:moveTo>
                <a:lnTo>
                  <a:pt x="5927580" y="0"/>
                </a:lnTo>
                <a:lnTo>
                  <a:pt x="5927580" y="1757931"/>
                </a:lnTo>
                <a:lnTo>
                  <a:pt x="0" y="1757931"/>
                </a:lnTo>
                <a:lnTo>
                  <a:pt x="0" y="0"/>
                </a:lnTo>
                <a:close/>
              </a:path>
            </a:pathLst>
          </a:custGeom>
          <a:blipFill rotWithShape="1">
            <a:blip r:embed="rId11">
              <a:alphaModFix/>
            </a:blip>
            <a:stretch>
              <a:fillRect/>
            </a:stretch>
          </a:blipFill>
          <a:ln>
            <a:noFill/>
          </a:ln>
        </p:spPr>
      </p:sp>
      <p:sp>
        <p:nvSpPr>
          <p:cNvPr id="94" name="Google Shape;94;p13"/>
          <p:cNvSpPr txBox="1"/>
          <p:nvPr/>
        </p:nvSpPr>
        <p:spPr>
          <a:xfrm>
            <a:off x="797244" y="2222799"/>
            <a:ext cx="6159036" cy="1959948"/>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Clr>
                <a:srgbClr val="000000"/>
              </a:buClr>
              <a:buSzPts val="11468"/>
              <a:buFont typeface="Arial"/>
              <a:buNone/>
            </a:pPr>
            <a:r>
              <a:rPr lang="en-US" sz="11468" b="0" i="0" u="none" strike="noStrike" cap="none">
                <a:solidFill>
                  <a:srgbClr val="FFFFFF"/>
                </a:solidFill>
                <a:latin typeface="Cardo"/>
                <a:ea typeface="Cardo"/>
                <a:cs typeface="Cardo"/>
                <a:sym typeface="Cardo"/>
              </a:rPr>
              <a:t>GKTeach </a:t>
            </a:r>
            <a:endParaRPr sz="1400" b="0" i="0" u="none" strike="noStrike" cap="none">
              <a:solidFill>
                <a:srgbClr val="000000"/>
              </a:solidFill>
              <a:latin typeface="Arial"/>
              <a:ea typeface="Arial"/>
              <a:cs typeface="Arial"/>
              <a:sym typeface="Arial"/>
            </a:endParaRPr>
          </a:p>
        </p:txBody>
      </p:sp>
      <p:sp>
        <p:nvSpPr>
          <p:cNvPr id="95" name="Google Shape;95;p13"/>
          <p:cNvSpPr txBox="1"/>
          <p:nvPr/>
        </p:nvSpPr>
        <p:spPr>
          <a:xfrm>
            <a:off x="7983290" y="2438232"/>
            <a:ext cx="9324300" cy="1518877"/>
          </a:xfrm>
          <a:prstGeom prst="rect">
            <a:avLst/>
          </a:prstGeom>
          <a:noFill/>
          <a:ln>
            <a:noFill/>
          </a:ln>
        </p:spPr>
        <p:txBody>
          <a:bodyPr spcFirstLastPara="1" wrap="square" lIns="0" tIns="0" rIns="0" bIns="0" anchor="t" anchorCtr="0">
            <a:spAutoFit/>
          </a:bodyPr>
          <a:lstStyle/>
          <a:p>
            <a:pPr algn="ctr">
              <a:lnSpc>
                <a:spcPct val="140005"/>
              </a:lnSpc>
              <a:buSzPts val="7099"/>
            </a:pPr>
            <a:r>
              <a:rPr lang="en-US" sz="7050" b="1">
                <a:solidFill>
                  <a:srgbClr val="392503"/>
                </a:solidFill>
                <a:latin typeface="Garamond"/>
                <a:ea typeface="Garamond"/>
                <a:cs typeface="Garamond"/>
              </a:rPr>
              <a:t>PCRS – 4,5,6</a:t>
            </a:r>
            <a:endParaRPr lang="en-US" sz="7050" b="1" i="0" u="none" strike="noStrike" cap="none">
              <a:solidFill>
                <a:srgbClr val="392503"/>
              </a:solidFill>
              <a:latin typeface="Garamond"/>
              <a:ea typeface="Garamond"/>
              <a:cs typeface="Garamond"/>
            </a:endParaRPr>
          </a:p>
        </p:txBody>
      </p:sp>
      <p:sp>
        <p:nvSpPr>
          <p:cNvPr id="96" name="Google Shape;96;p13"/>
          <p:cNvSpPr txBox="1"/>
          <p:nvPr/>
        </p:nvSpPr>
        <p:spPr>
          <a:xfrm>
            <a:off x="1436528" y="4591564"/>
            <a:ext cx="3696792" cy="1174919"/>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24"/>
              <a:buFont typeface="Arial"/>
              <a:buNone/>
            </a:pPr>
            <a:r>
              <a:rPr lang="en-US" sz="6924" b="0" i="0" u="none" strike="noStrike" cap="none">
                <a:solidFill>
                  <a:srgbClr val="FFFFFF"/>
                </a:solidFill>
                <a:latin typeface="Cardo"/>
                <a:ea typeface="Cardo"/>
                <a:cs typeface="Cardo"/>
                <a:sym typeface="Cardo"/>
              </a:rPr>
              <a:t>STAGE 1 </a:t>
            </a:r>
            <a:endParaRPr sz="1400" b="0" i="0" u="none" strike="noStrike" cap="none">
              <a:solidFill>
                <a:srgbClr val="000000"/>
              </a:solidFill>
              <a:latin typeface="Arial"/>
              <a:ea typeface="Arial"/>
              <a:cs typeface="Arial"/>
              <a:sym typeface="Arial"/>
            </a:endParaRPr>
          </a:p>
        </p:txBody>
      </p:sp>
      <p:sp>
        <p:nvSpPr>
          <p:cNvPr id="97" name="Google Shape;97;p13"/>
          <p:cNvSpPr txBox="1"/>
          <p:nvPr/>
        </p:nvSpPr>
        <p:spPr>
          <a:xfrm>
            <a:off x="13738333" y="6491758"/>
            <a:ext cx="4980600" cy="840230"/>
          </a:xfrm>
          <a:prstGeom prst="rect">
            <a:avLst/>
          </a:prstGeom>
          <a:noFill/>
          <a:ln>
            <a:noFill/>
          </a:ln>
        </p:spPr>
        <p:txBody>
          <a:bodyPr spcFirstLastPara="1" wrap="square" lIns="0" tIns="0" rIns="0" bIns="0" anchor="t" anchorCtr="0">
            <a:spAutoFit/>
          </a:bodyPr>
          <a:lstStyle/>
          <a:p>
            <a:pPr algn="ctr">
              <a:lnSpc>
                <a:spcPct val="140000"/>
              </a:lnSpc>
              <a:buSzPts val="3900"/>
            </a:pPr>
            <a:r>
              <a:rPr lang="en-US" sz="3900" i="1">
                <a:solidFill>
                  <a:srgbClr val="392503"/>
                </a:solidFill>
                <a:latin typeface="Garamond"/>
                <a:ea typeface="Garamond"/>
              </a:rPr>
              <a:t>Shruti Turaga</a:t>
            </a:r>
            <a:endParaRPr lang="en-US" sz="500" b="0" u="none" strike="noStrike" cap="none">
              <a:latin typeface="Garamond"/>
              <a:ea typeface="Garamond"/>
            </a:endParaRPr>
          </a:p>
        </p:txBody>
      </p:sp>
      <p:sp>
        <p:nvSpPr>
          <p:cNvPr id="98" name="Google Shape;98;p13"/>
          <p:cNvSpPr txBox="1"/>
          <p:nvPr/>
        </p:nvSpPr>
        <p:spPr>
          <a:xfrm>
            <a:off x="15719097" y="8838377"/>
            <a:ext cx="2435100" cy="430800"/>
          </a:xfrm>
          <a:prstGeom prst="rect">
            <a:avLst/>
          </a:prstGeom>
          <a:noFill/>
          <a:ln>
            <a:noFill/>
          </a:ln>
        </p:spPr>
        <p:txBody>
          <a:bodyPr spcFirstLastPara="1" wrap="square" lIns="0" tIns="0" rIns="0" bIns="0" anchor="t" anchorCtr="0">
            <a:spAutoFit/>
          </a:bodyPr>
          <a:lstStyle/>
          <a:p>
            <a:pPr marL="0" marR="0" lvl="0" indent="0" algn="ctr" rtl="0">
              <a:lnSpc>
                <a:spcPct val="140014"/>
              </a:lnSpc>
              <a:spcBef>
                <a:spcPts val="0"/>
              </a:spcBef>
              <a:spcAft>
                <a:spcPts val="0"/>
              </a:spcAft>
              <a:buClr>
                <a:srgbClr val="000000"/>
              </a:buClr>
              <a:buSzPts val="2799"/>
              <a:buFont typeface="Arial"/>
              <a:buNone/>
            </a:pPr>
            <a:r>
              <a:rPr lang="en-US" sz="2799" b="0" i="1" u="none" strike="noStrike" cap="none">
                <a:solidFill>
                  <a:srgbClr val="392503"/>
                </a:solidFill>
                <a:latin typeface="Garamond"/>
                <a:ea typeface="Garamond"/>
                <a:cs typeface="Garamond"/>
                <a:sym typeface="Garamond"/>
              </a:rPr>
              <a:t>YEAR 8 MBBS</a:t>
            </a:r>
            <a:endParaRPr sz="1400" b="0" i="1" u="none" strike="noStrike" cap="none">
              <a:solidFill>
                <a:srgbClr val="000000"/>
              </a:solidFill>
              <a:latin typeface="Garamond"/>
              <a:ea typeface="Garamond"/>
              <a:cs typeface="Garamond"/>
              <a:sym typeface="Garamond"/>
            </a:endParaRPr>
          </a:p>
        </p:txBody>
      </p:sp>
      <p:sp>
        <p:nvSpPr>
          <p:cNvPr id="99" name="Google Shape;99;p13"/>
          <p:cNvSpPr/>
          <p:nvPr/>
        </p:nvSpPr>
        <p:spPr>
          <a:xfrm>
            <a:off x="14844525" y="8637600"/>
            <a:ext cx="3443400" cy="1649400"/>
          </a:xfrm>
          <a:prstGeom prst="rect">
            <a:avLst/>
          </a:prstGeom>
          <a:solidFill>
            <a:srgbClr val="FFD28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00" name="Google Shape;100;p13"/>
          <p:cNvSpPr txBox="1"/>
          <p:nvPr/>
        </p:nvSpPr>
        <p:spPr>
          <a:xfrm>
            <a:off x="9449418" y="3867733"/>
            <a:ext cx="6027579" cy="2628412"/>
          </a:xfrm>
          <a:prstGeom prst="rect">
            <a:avLst/>
          </a:prstGeom>
          <a:noFill/>
          <a:ln>
            <a:noFill/>
          </a:ln>
        </p:spPr>
        <p:txBody>
          <a:bodyPr spcFirstLastPara="1" wrap="square" lIns="0" tIns="0" rIns="0" bIns="0" anchor="t" anchorCtr="0">
            <a:spAutoFit/>
          </a:bodyPr>
          <a:lstStyle/>
          <a:p>
            <a:pPr marL="457200" indent="-457200">
              <a:lnSpc>
                <a:spcPct val="140012"/>
              </a:lnSpc>
              <a:buSzPts val="3099"/>
              <a:buFont typeface="Calibri"/>
              <a:buChar char="-"/>
            </a:pPr>
            <a:r>
              <a:rPr lang="en-US" sz="3050" b="1">
                <a:solidFill>
                  <a:srgbClr val="392503"/>
                </a:solidFill>
                <a:latin typeface="Garamond"/>
                <a:ea typeface="Garamond"/>
                <a:cs typeface="Garamond"/>
              </a:rPr>
              <a:t>Control of blood flow</a:t>
            </a:r>
            <a:endParaRPr lang="en-US"/>
          </a:p>
          <a:p>
            <a:pPr marL="457200" indent="-457200">
              <a:lnSpc>
                <a:spcPct val="140012"/>
              </a:lnSpc>
              <a:buSzPts val="3099"/>
              <a:buFont typeface="Calibri"/>
              <a:buChar char="-"/>
            </a:pPr>
            <a:r>
              <a:rPr lang="en-US" sz="3050" b="1">
                <a:solidFill>
                  <a:srgbClr val="392503"/>
                </a:solidFill>
                <a:latin typeface="Garamond"/>
                <a:ea typeface="Garamond"/>
                <a:cs typeface="Garamond"/>
              </a:rPr>
              <a:t>Fluid balance</a:t>
            </a:r>
          </a:p>
          <a:p>
            <a:pPr marL="457200" indent="-457200">
              <a:lnSpc>
                <a:spcPct val="140012"/>
              </a:lnSpc>
              <a:buSzPts val="3099"/>
              <a:buFont typeface="Calibri"/>
              <a:buChar char="-"/>
            </a:pPr>
            <a:r>
              <a:rPr lang="en-US" sz="3050" b="1">
                <a:solidFill>
                  <a:srgbClr val="392503"/>
                </a:solidFill>
                <a:latin typeface="Garamond"/>
                <a:ea typeface="Garamond"/>
                <a:cs typeface="Garamond"/>
              </a:rPr>
              <a:t>Co-ordinated cardiovascular responses</a:t>
            </a:r>
          </a:p>
        </p:txBody>
      </p:sp>
      <p:sp>
        <p:nvSpPr>
          <p:cNvPr id="101" name="Google Shape;101;p13"/>
          <p:cNvSpPr txBox="1"/>
          <p:nvPr/>
        </p:nvSpPr>
        <p:spPr>
          <a:xfrm>
            <a:off x="15245977" y="7119427"/>
            <a:ext cx="1971600" cy="581698"/>
          </a:xfrm>
          <a:prstGeom prst="rect">
            <a:avLst/>
          </a:prstGeom>
          <a:noFill/>
          <a:ln>
            <a:noFill/>
          </a:ln>
        </p:spPr>
        <p:txBody>
          <a:bodyPr spcFirstLastPara="1" wrap="square" lIns="0" tIns="0" rIns="0" bIns="0" anchor="t" anchorCtr="0">
            <a:spAutoFit/>
          </a:bodyPr>
          <a:lstStyle/>
          <a:p>
            <a:pPr marL="0" marR="0" lvl="0" indent="0" algn="ctr" rtl="0">
              <a:lnSpc>
                <a:spcPct val="139962"/>
              </a:lnSpc>
              <a:spcBef>
                <a:spcPts val="0"/>
              </a:spcBef>
              <a:spcAft>
                <a:spcPts val="0"/>
              </a:spcAft>
              <a:buClr>
                <a:srgbClr val="000000"/>
              </a:buClr>
              <a:buSzPts val="2700"/>
              <a:buFont typeface="Arial"/>
              <a:buNone/>
            </a:pPr>
            <a:r>
              <a:rPr lang="en-US" sz="2700" dirty="0">
                <a:solidFill>
                  <a:srgbClr val="392503"/>
                </a:solidFill>
                <a:latin typeface="Garamond"/>
                <a:ea typeface="Garamond"/>
                <a:cs typeface="Garamond"/>
                <a:sym typeface="Garamond"/>
              </a:rPr>
              <a:t>08/12/2025</a:t>
            </a:r>
            <a:endParaRPr sz="1400" b="0" i="0" u="none" strike="noStrike" cap="none" dirty="0">
              <a:solidFill>
                <a:srgbClr val="000000"/>
              </a:solidFill>
              <a:latin typeface="Garamond"/>
              <a:ea typeface="Garamond"/>
              <a:cs typeface="Garamond"/>
              <a:sym typeface="Garamond"/>
            </a:endParaRPr>
          </a:p>
        </p:txBody>
      </p:sp>
      <p:sp>
        <p:nvSpPr>
          <p:cNvPr id="102" name="Google Shape;102;p13"/>
          <p:cNvSpPr/>
          <p:nvPr/>
        </p:nvSpPr>
        <p:spPr>
          <a:xfrm>
            <a:off x="15722200" y="8015575"/>
            <a:ext cx="1688050" cy="1649510"/>
          </a:xfrm>
          <a:custGeom>
            <a:avLst/>
            <a:gdLst/>
            <a:ahLst/>
            <a:cxnLst/>
            <a:rect l="l" t="t" r="r" b="b"/>
            <a:pathLst>
              <a:path w="1541598" h="1541598" extrusionOk="0">
                <a:moveTo>
                  <a:pt x="0" y="0"/>
                </a:moveTo>
                <a:lnTo>
                  <a:pt x="1541597" y="0"/>
                </a:lnTo>
                <a:lnTo>
                  <a:pt x="1541597" y="1541598"/>
                </a:lnTo>
                <a:lnTo>
                  <a:pt x="0" y="1541598"/>
                </a:lnTo>
                <a:lnTo>
                  <a:pt x="0" y="0"/>
                </a:lnTo>
                <a:close/>
              </a:path>
            </a:pathLst>
          </a:custGeom>
          <a:blipFill rotWithShape="1">
            <a:blip r:embed="rId12">
              <a:alphaModFix/>
            </a:blip>
            <a:stretch>
              <a:fillRect/>
            </a:stretch>
          </a:blipFill>
          <a:ln>
            <a:noFill/>
          </a:ln>
        </p:spPr>
      </p:sp>
    </p:spTree>
    <p:extLst>
      <p:ext uri="{BB962C8B-B14F-4D97-AF65-F5344CB8AC3E}">
        <p14:creationId xmlns:p14="http://schemas.microsoft.com/office/powerpoint/2010/main" val="1999589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27">
          <a:extLst>
            <a:ext uri="{FF2B5EF4-FFF2-40B4-BE49-F238E27FC236}">
              <a16:creationId xmlns:a16="http://schemas.microsoft.com/office/drawing/2014/main" id="{C6936DFB-F087-4110-8183-7E951F201B64}"/>
            </a:ext>
          </a:extLst>
        </p:cNvPr>
        <p:cNvGrpSpPr/>
        <p:nvPr/>
      </p:nvGrpSpPr>
      <p:grpSpPr>
        <a:xfrm>
          <a:off x="0" y="0"/>
          <a:ext cx="0" cy="0"/>
          <a:chOff x="0" y="0"/>
          <a:chExt cx="0" cy="0"/>
        </a:xfrm>
      </p:grpSpPr>
      <p:sp>
        <p:nvSpPr>
          <p:cNvPr id="128" name="Google Shape;128;p17">
            <a:extLst>
              <a:ext uri="{FF2B5EF4-FFF2-40B4-BE49-F238E27FC236}">
                <a16:creationId xmlns:a16="http://schemas.microsoft.com/office/drawing/2014/main" id="{313BED22-771F-8F29-A128-734F3816041C}"/>
              </a:ext>
            </a:extLst>
          </p:cNvPr>
          <p:cNvSpPr/>
          <p:nvPr/>
        </p:nvSpPr>
        <p:spPr>
          <a:xfrm>
            <a:off x="3241063" y="-848037"/>
            <a:ext cx="11805873" cy="11805873"/>
          </a:xfrm>
          <a:custGeom>
            <a:avLst/>
            <a:gdLst/>
            <a:ahLst/>
            <a:cxnLst/>
            <a:rect l="l" t="t" r="r" b="b"/>
            <a:pathLst>
              <a:path w="11805873" h="11805873" extrusionOk="0">
                <a:moveTo>
                  <a:pt x="0" y="0"/>
                </a:moveTo>
                <a:lnTo>
                  <a:pt x="11805874" y="0"/>
                </a:lnTo>
                <a:lnTo>
                  <a:pt x="11805874" y="11805873"/>
                </a:lnTo>
                <a:lnTo>
                  <a:pt x="0" y="11805873"/>
                </a:lnTo>
                <a:lnTo>
                  <a:pt x="0" y="0"/>
                </a:lnTo>
                <a:close/>
              </a:path>
            </a:pathLst>
          </a:custGeom>
          <a:blipFill rotWithShape="1">
            <a:blip r:embed="rId3">
              <a:alphaModFix/>
            </a:blip>
            <a:stretch>
              <a:fillRect/>
            </a:stretch>
          </a:blipFill>
          <a:ln>
            <a:noFill/>
          </a:ln>
        </p:spPr>
      </p:sp>
      <p:sp>
        <p:nvSpPr>
          <p:cNvPr id="129" name="Google Shape;129;p17">
            <a:extLst>
              <a:ext uri="{FF2B5EF4-FFF2-40B4-BE49-F238E27FC236}">
                <a16:creationId xmlns:a16="http://schemas.microsoft.com/office/drawing/2014/main" id="{D2CF6790-A81C-FB56-6966-CD1674636310}"/>
              </a:ext>
            </a:extLst>
          </p:cNvPr>
          <p:cNvSpPr/>
          <p:nvPr/>
        </p:nvSpPr>
        <p:spPr>
          <a:xfrm>
            <a:off x="12431247" y="8472485"/>
            <a:ext cx="1541598" cy="1541598"/>
          </a:xfrm>
          <a:custGeom>
            <a:avLst/>
            <a:gdLst/>
            <a:ahLst/>
            <a:cxnLst/>
            <a:rect l="l" t="t" r="r" b="b"/>
            <a:pathLst>
              <a:path w="1541598" h="1541598" extrusionOk="0">
                <a:moveTo>
                  <a:pt x="0" y="0"/>
                </a:moveTo>
                <a:lnTo>
                  <a:pt x="1541598" y="0"/>
                </a:lnTo>
                <a:lnTo>
                  <a:pt x="1541598" y="1541597"/>
                </a:lnTo>
                <a:lnTo>
                  <a:pt x="0" y="1541597"/>
                </a:lnTo>
                <a:lnTo>
                  <a:pt x="0" y="0"/>
                </a:lnTo>
                <a:close/>
              </a:path>
            </a:pathLst>
          </a:custGeom>
          <a:blipFill rotWithShape="1">
            <a:blip r:embed="rId4">
              <a:alphaModFix/>
            </a:blip>
            <a:stretch>
              <a:fillRect/>
            </a:stretch>
          </a:blipFill>
          <a:ln>
            <a:noFill/>
          </a:ln>
        </p:spPr>
      </p:sp>
      <p:sp>
        <p:nvSpPr>
          <p:cNvPr id="130" name="Google Shape;130;p17">
            <a:extLst>
              <a:ext uri="{FF2B5EF4-FFF2-40B4-BE49-F238E27FC236}">
                <a16:creationId xmlns:a16="http://schemas.microsoft.com/office/drawing/2014/main" id="{BF9F3397-66C7-AA66-C24A-3A9FF033CDEC}"/>
              </a:ext>
            </a:extLst>
          </p:cNvPr>
          <p:cNvSpPr/>
          <p:nvPr/>
        </p:nvSpPr>
        <p:spPr>
          <a:xfrm>
            <a:off x="4315155" y="8400388"/>
            <a:ext cx="1940180" cy="1515766"/>
          </a:xfrm>
          <a:custGeom>
            <a:avLst/>
            <a:gdLst/>
            <a:ahLst/>
            <a:cxnLst/>
            <a:rect l="l" t="t" r="r" b="b"/>
            <a:pathLst>
              <a:path w="1940180" h="1515766" extrusionOk="0">
                <a:moveTo>
                  <a:pt x="0" y="0"/>
                </a:moveTo>
                <a:lnTo>
                  <a:pt x="1940181" y="0"/>
                </a:lnTo>
                <a:lnTo>
                  <a:pt x="1940181" y="1515766"/>
                </a:lnTo>
                <a:lnTo>
                  <a:pt x="0" y="1515766"/>
                </a:lnTo>
                <a:lnTo>
                  <a:pt x="0" y="0"/>
                </a:lnTo>
                <a:close/>
              </a:path>
            </a:pathLst>
          </a:custGeom>
          <a:blipFill rotWithShape="1">
            <a:blip r:embed="rId5">
              <a:alphaModFix/>
            </a:blip>
            <a:stretch>
              <a:fillRect/>
            </a:stretch>
          </a:blipFill>
          <a:ln>
            <a:noFill/>
          </a:ln>
        </p:spPr>
      </p:sp>
      <p:sp>
        <p:nvSpPr>
          <p:cNvPr id="131" name="Google Shape;131;p17">
            <a:extLst>
              <a:ext uri="{FF2B5EF4-FFF2-40B4-BE49-F238E27FC236}">
                <a16:creationId xmlns:a16="http://schemas.microsoft.com/office/drawing/2014/main" id="{BA1EE3AB-7C05-BDCF-C80C-648DD529F41E}"/>
              </a:ext>
            </a:extLst>
          </p:cNvPr>
          <p:cNvSpPr/>
          <p:nvPr/>
        </p:nvSpPr>
        <p:spPr>
          <a:xfrm>
            <a:off x="10642231" y="8443060"/>
            <a:ext cx="1268308" cy="1430422"/>
          </a:xfrm>
          <a:custGeom>
            <a:avLst/>
            <a:gdLst/>
            <a:ahLst/>
            <a:cxnLst/>
            <a:rect l="l" t="t" r="r" b="b"/>
            <a:pathLst>
              <a:path w="1268308" h="1430422" extrusionOk="0">
                <a:moveTo>
                  <a:pt x="0" y="0"/>
                </a:moveTo>
                <a:lnTo>
                  <a:pt x="1268307" y="0"/>
                </a:lnTo>
                <a:lnTo>
                  <a:pt x="1268307" y="1430422"/>
                </a:lnTo>
                <a:lnTo>
                  <a:pt x="0" y="1430422"/>
                </a:lnTo>
                <a:lnTo>
                  <a:pt x="0" y="0"/>
                </a:lnTo>
                <a:close/>
              </a:path>
            </a:pathLst>
          </a:custGeom>
          <a:blipFill rotWithShape="1">
            <a:blip r:embed="rId6">
              <a:alphaModFix/>
            </a:blip>
            <a:stretch>
              <a:fillRect/>
            </a:stretch>
          </a:blipFill>
          <a:ln>
            <a:noFill/>
          </a:ln>
        </p:spPr>
      </p:sp>
      <p:sp>
        <p:nvSpPr>
          <p:cNvPr id="132" name="Google Shape;132;p17">
            <a:extLst>
              <a:ext uri="{FF2B5EF4-FFF2-40B4-BE49-F238E27FC236}">
                <a16:creationId xmlns:a16="http://schemas.microsoft.com/office/drawing/2014/main" id="{A48540EB-BA9B-4FD3-5FD2-90861EE57A03}"/>
              </a:ext>
            </a:extLst>
          </p:cNvPr>
          <p:cNvSpPr/>
          <p:nvPr/>
        </p:nvSpPr>
        <p:spPr>
          <a:xfrm>
            <a:off x="7587401" y="634149"/>
            <a:ext cx="2375956" cy="1767118"/>
          </a:xfrm>
          <a:custGeom>
            <a:avLst/>
            <a:gdLst/>
            <a:ahLst/>
            <a:cxnLst/>
            <a:rect l="l" t="t" r="r" b="b"/>
            <a:pathLst>
              <a:path w="2375956" h="1767118" extrusionOk="0">
                <a:moveTo>
                  <a:pt x="0" y="0"/>
                </a:moveTo>
                <a:lnTo>
                  <a:pt x="2375957" y="0"/>
                </a:lnTo>
                <a:lnTo>
                  <a:pt x="2375957" y="1767118"/>
                </a:lnTo>
                <a:lnTo>
                  <a:pt x="0" y="1767118"/>
                </a:lnTo>
                <a:lnTo>
                  <a:pt x="0" y="0"/>
                </a:lnTo>
                <a:close/>
              </a:path>
            </a:pathLst>
          </a:custGeom>
          <a:blipFill rotWithShape="1">
            <a:blip r:embed="rId7">
              <a:alphaModFix/>
            </a:blip>
            <a:stretch>
              <a:fillRect/>
            </a:stretch>
          </a:blipFill>
          <a:ln>
            <a:noFill/>
          </a:ln>
        </p:spPr>
      </p:sp>
      <p:sp>
        <p:nvSpPr>
          <p:cNvPr id="133" name="Google Shape;133;p17">
            <a:extLst>
              <a:ext uri="{FF2B5EF4-FFF2-40B4-BE49-F238E27FC236}">
                <a16:creationId xmlns:a16="http://schemas.microsoft.com/office/drawing/2014/main" id="{4BA91988-AC06-2EA4-2F7A-F5D8279D99C2}"/>
              </a:ext>
            </a:extLst>
          </p:cNvPr>
          <p:cNvSpPr/>
          <p:nvPr/>
        </p:nvSpPr>
        <p:spPr>
          <a:xfrm>
            <a:off x="11193849" y="207043"/>
            <a:ext cx="2008197" cy="2147805"/>
          </a:xfrm>
          <a:custGeom>
            <a:avLst/>
            <a:gdLst/>
            <a:ahLst/>
            <a:cxnLst/>
            <a:rect l="l" t="t" r="r" b="b"/>
            <a:pathLst>
              <a:path w="2008197" h="2147805" extrusionOk="0">
                <a:moveTo>
                  <a:pt x="0" y="0"/>
                </a:moveTo>
                <a:lnTo>
                  <a:pt x="2008197" y="0"/>
                </a:lnTo>
                <a:lnTo>
                  <a:pt x="2008197" y="2147804"/>
                </a:lnTo>
                <a:lnTo>
                  <a:pt x="0" y="2147804"/>
                </a:lnTo>
                <a:lnTo>
                  <a:pt x="0" y="0"/>
                </a:lnTo>
                <a:close/>
              </a:path>
            </a:pathLst>
          </a:custGeom>
          <a:blipFill rotWithShape="1">
            <a:blip r:embed="rId8">
              <a:alphaModFix/>
            </a:blip>
            <a:stretch>
              <a:fillRect/>
            </a:stretch>
          </a:blipFill>
          <a:ln>
            <a:noFill/>
          </a:ln>
        </p:spPr>
      </p:sp>
      <p:sp>
        <p:nvSpPr>
          <p:cNvPr id="134" name="Google Shape;134;p17">
            <a:extLst>
              <a:ext uri="{FF2B5EF4-FFF2-40B4-BE49-F238E27FC236}">
                <a16:creationId xmlns:a16="http://schemas.microsoft.com/office/drawing/2014/main" id="{5BB9F2DA-D5CC-2CC0-DE24-73715F288B26}"/>
              </a:ext>
            </a:extLst>
          </p:cNvPr>
          <p:cNvSpPr/>
          <p:nvPr/>
        </p:nvSpPr>
        <p:spPr>
          <a:xfrm>
            <a:off x="4315155" y="416170"/>
            <a:ext cx="2280252" cy="2232747"/>
          </a:xfrm>
          <a:custGeom>
            <a:avLst/>
            <a:gdLst/>
            <a:ahLst/>
            <a:cxnLst/>
            <a:rect l="l" t="t" r="r" b="b"/>
            <a:pathLst>
              <a:path w="2280252" h="2232747" extrusionOk="0">
                <a:moveTo>
                  <a:pt x="0" y="0"/>
                </a:moveTo>
                <a:lnTo>
                  <a:pt x="2280253" y="0"/>
                </a:lnTo>
                <a:lnTo>
                  <a:pt x="2280253" y="2232747"/>
                </a:lnTo>
                <a:lnTo>
                  <a:pt x="0" y="2232747"/>
                </a:lnTo>
                <a:lnTo>
                  <a:pt x="0" y="0"/>
                </a:lnTo>
                <a:close/>
              </a:path>
            </a:pathLst>
          </a:custGeom>
          <a:blipFill rotWithShape="1">
            <a:blip r:embed="rId9">
              <a:alphaModFix/>
            </a:blip>
            <a:stretch>
              <a:fillRect/>
            </a:stretch>
          </a:blipFill>
          <a:ln>
            <a:noFill/>
          </a:ln>
        </p:spPr>
      </p:sp>
      <p:sp>
        <p:nvSpPr>
          <p:cNvPr id="135" name="Google Shape;135;p17">
            <a:extLst>
              <a:ext uri="{FF2B5EF4-FFF2-40B4-BE49-F238E27FC236}">
                <a16:creationId xmlns:a16="http://schemas.microsoft.com/office/drawing/2014/main" id="{07574099-E361-31AF-5492-C6A44BC250F9}"/>
              </a:ext>
            </a:extLst>
          </p:cNvPr>
          <p:cNvSpPr/>
          <p:nvPr/>
        </p:nvSpPr>
        <p:spPr>
          <a:xfrm>
            <a:off x="6793498" y="8208651"/>
            <a:ext cx="1184381" cy="1871306"/>
          </a:xfrm>
          <a:custGeom>
            <a:avLst/>
            <a:gdLst/>
            <a:ahLst/>
            <a:cxnLst/>
            <a:rect l="l" t="t" r="r" b="b"/>
            <a:pathLst>
              <a:path w="1184381" h="1871306" extrusionOk="0">
                <a:moveTo>
                  <a:pt x="0" y="0"/>
                </a:moveTo>
                <a:lnTo>
                  <a:pt x="1184381" y="0"/>
                </a:lnTo>
                <a:lnTo>
                  <a:pt x="1184381" y="1871306"/>
                </a:lnTo>
                <a:lnTo>
                  <a:pt x="0" y="1871306"/>
                </a:lnTo>
                <a:lnTo>
                  <a:pt x="0" y="0"/>
                </a:lnTo>
                <a:close/>
              </a:path>
            </a:pathLst>
          </a:custGeom>
          <a:blipFill rotWithShape="1">
            <a:blip r:embed="rId10">
              <a:alphaModFix/>
            </a:blip>
            <a:stretch>
              <a:fillRect/>
            </a:stretch>
          </a:blipFill>
          <a:ln>
            <a:noFill/>
          </a:ln>
        </p:spPr>
      </p:sp>
      <p:sp>
        <p:nvSpPr>
          <p:cNvPr id="136" name="Google Shape;136;p17">
            <a:extLst>
              <a:ext uri="{FF2B5EF4-FFF2-40B4-BE49-F238E27FC236}">
                <a16:creationId xmlns:a16="http://schemas.microsoft.com/office/drawing/2014/main" id="{1F83665C-901D-069F-D3CA-3F6D4CD5AE55}"/>
              </a:ext>
            </a:extLst>
          </p:cNvPr>
          <p:cNvSpPr/>
          <p:nvPr/>
        </p:nvSpPr>
        <p:spPr>
          <a:xfrm>
            <a:off x="8301729" y="8518717"/>
            <a:ext cx="2146863" cy="1449132"/>
          </a:xfrm>
          <a:custGeom>
            <a:avLst/>
            <a:gdLst/>
            <a:ahLst/>
            <a:cxnLst/>
            <a:rect l="l" t="t" r="r" b="b"/>
            <a:pathLst>
              <a:path w="2146863" h="1449132" extrusionOk="0">
                <a:moveTo>
                  <a:pt x="0" y="0"/>
                </a:moveTo>
                <a:lnTo>
                  <a:pt x="2146863" y="0"/>
                </a:lnTo>
                <a:lnTo>
                  <a:pt x="2146863" y="1449133"/>
                </a:lnTo>
                <a:lnTo>
                  <a:pt x="0" y="1449133"/>
                </a:lnTo>
                <a:lnTo>
                  <a:pt x="0" y="0"/>
                </a:lnTo>
                <a:close/>
              </a:path>
            </a:pathLst>
          </a:custGeom>
          <a:blipFill rotWithShape="1">
            <a:blip r:embed="rId11">
              <a:alphaModFix/>
            </a:blip>
            <a:stretch>
              <a:fillRect/>
            </a:stretch>
          </a:blipFill>
          <a:ln>
            <a:noFill/>
          </a:ln>
        </p:spPr>
      </p:sp>
      <p:sp>
        <p:nvSpPr>
          <p:cNvPr id="137" name="Google Shape;137;p17">
            <a:extLst>
              <a:ext uri="{FF2B5EF4-FFF2-40B4-BE49-F238E27FC236}">
                <a16:creationId xmlns:a16="http://schemas.microsoft.com/office/drawing/2014/main" id="{E79CCBF6-C840-4686-27BE-F79709622505}"/>
              </a:ext>
            </a:extLst>
          </p:cNvPr>
          <p:cNvSpPr txBox="1"/>
          <p:nvPr/>
        </p:nvSpPr>
        <p:spPr>
          <a:xfrm>
            <a:off x="4648446" y="4322097"/>
            <a:ext cx="9324398" cy="1497333"/>
          </a:xfrm>
          <a:prstGeom prst="rect">
            <a:avLst/>
          </a:prstGeom>
          <a:noFill/>
          <a:ln>
            <a:noFill/>
          </a:ln>
        </p:spPr>
        <p:txBody>
          <a:bodyPr spcFirstLastPara="1" wrap="square" lIns="0" tIns="0" rIns="0" bIns="0" anchor="t" anchorCtr="0">
            <a:spAutoFit/>
          </a:bodyPr>
          <a:lstStyle/>
          <a:p>
            <a:pPr algn="ctr">
              <a:lnSpc>
                <a:spcPct val="140005"/>
              </a:lnSpc>
              <a:buSzPts val="6999"/>
            </a:pPr>
            <a:r>
              <a:rPr lang="en-US" sz="6950" b="1" dirty="0">
                <a:solidFill>
                  <a:srgbClr val="FFFFFF"/>
                </a:solidFill>
              </a:rPr>
              <a:t>Control of blood flow</a:t>
            </a:r>
            <a:endParaRPr lang="en-US" sz="6950" b="1" i="0" u="none" strike="noStrike" cap="none" dirty="0">
              <a:solidFill>
                <a:srgbClr val="FFFFFF"/>
              </a:solidFill>
              <a:latin typeface="Arial"/>
              <a:ea typeface="Arial"/>
              <a:cs typeface="Arial"/>
            </a:endParaRPr>
          </a:p>
        </p:txBody>
      </p:sp>
    </p:spTree>
    <p:extLst>
      <p:ext uri="{BB962C8B-B14F-4D97-AF65-F5344CB8AC3E}">
        <p14:creationId xmlns:p14="http://schemas.microsoft.com/office/powerpoint/2010/main" val="37252683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06"/>
        <p:cNvGrpSpPr/>
        <p:nvPr/>
      </p:nvGrpSpPr>
      <p:grpSpPr>
        <a:xfrm>
          <a:off x="0" y="0"/>
          <a:ext cx="0" cy="0"/>
          <a:chOff x="0" y="0"/>
          <a:chExt cx="0" cy="0"/>
        </a:xfrm>
      </p:grpSpPr>
      <p:sp>
        <p:nvSpPr>
          <p:cNvPr id="107" name="Google Shape;107;p14"/>
          <p:cNvSpPr/>
          <p:nvPr/>
        </p:nvSpPr>
        <p:spPr>
          <a:xfrm>
            <a:off x="-3269456" y="-759437"/>
            <a:ext cx="11805873" cy="11805873"/>
          </a:xfrm>
          <a:custGeom>
            <a:avLst/>
            <a:gdLst/>
            <a:ahLst/>
            <a:cxnLst/>
            <a:rect l="l" t="t" r="r" b="b"/>
            <a:pathLst>
              <a:path w="11805873" h="11805873" extrusionOk="0">
                <a:moveTo>
                  <a:pt x="0" y="0"/>
                </a:moveTo>
                <a:lnTo>
                  <a:pt x="11805874" y="0"/>
                </a:lnTo>
                <a:lnTo>
                  <a:pt x="11805874" y="11805874"/>
                </a:lnTo>
                <a:lnTo>
                  <a:pt x="0" y="11805874"/>
                </a:lnTo>
                <a:lnTo>
                  <a:pt x="0" y="0"/>
                </a:lnTo>
                <a:close/>
              </a:path>
            </a:pathLst>
          </a:custGeom>
          <a:blipFill rotWithShape="1">
            <a:blip r:embed="rId3">
              <a:alphaModFix/>
            </a:blip>
            <a:stretch>
              <a:fillRect/>
            </a:stretch>
          </a:blipFill>
          <a:ln>
            <a:noFill/>
          </a:ln>
        </p:spPr>
      </p:sp>
      <p:sp>
        <p:nvSpPr>
          <p:cNvPr id="108" name="Google Shape;108;p14"/>
          <p:cNvSpPr txBox="1"/>
          <p:nvPr/>
        </p:nvSpPr>
        <p:spPr>
          <a:xfrm>
            <a:off x="-787981" y="3587785"/>
            <a:ext cx="9324398" cy="2432050"/>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i="0" u="none" strike="noStrike" cap="none">
                <a:solidFill>
                  <a:srgbClr val="FFFFFF"/>
                </a:solidFill>
                <a:latin typeface="Arial"/>
                <a:ea typeface="Arial"/>
                <a:cs typeface="Arial"/>
                <a:sym typeface="Arial"/>
              </a:rPr>
              <a:t>LEARNING OBJECTIVES</a:t>
            </a:r>
            <a:endParaRPr sz="1400" b="0" i="0" u="none" strike="noStrike" cap="none">
              <a:solidFill>
                <a:srgbClr val="000000"/>
              </a:solidFill>
              <a:latin typeface="Arial"/>
              <a:ea typeface="Arial"/>
              <a:cs typeface="Arial"/>
              <a:sym typeface="Arial"/>
            </a:endParaRPr>
          </a:p>
        </p:txBody>
      </p:sp>
      <p:sp>
        <p:nvSpPr>
          <p:cNvPr id="109" name="Google Shape;109;p14"/>
          <p:cNvSpPr txBox="1"/>
          <p:nvPr/>
        </p:nvSpPr>
        <p:spPr>
          <a:xfrm>
            <a:off x="8536418" y="366432"/>
            <a:ext cx="8722882" cy="8273034"/>
          </a:xfrm>
          <a:prstGeom prst="rect">
            <a:avLst/>
          </a:prstGeom>
          <a:noFill/>
          <a:ln>
            <a:noFill/>
          </a:ln>
        </p:spPr>
        <p:txBody>
          <a:bodyPr spcFirstLastPara="1" wrap="square" lIns="0" tIns="0" rIns="0" bIns="0" anchor="t" anchorCtr="0">
            <a:spAutoFit/>
          </a:bodyPr>
          <a:lstStyle/>
          <a:p>
            <a:pPr marL="518160" marR="0" lvl="1" algn="ctr" rtl="0">
              <a:lnSpc>
                <a:spcPct val="140000"/>
              </a:lnSpc>
              <a:spcBef>
                <a:spcPts val="0"/>
              </a:spcBef>
              <a:spcAft>
                <a:spcPts val="0"/>
              </a:spcAft>
              <a:buClr>
                <a:srgbClr val="392503"/>
              </a:buClr>
              <a:buSzPts val="4800"/>
            </a:pPr>
            <a:endParaRPr lang="en-US" sz="4800" b="1" i="0" u="none" strike="noStrike" cap="none">
              <a:solidFill>
                <a:srgbClr val="392503"/>
              </a:solidFill>
              <a:latin typeface="Arial"/>
              <a:ea typeface="Arial"/>
              <a:cs typeface="Arial"/>
            </a:endParaRPr>
          </a:p>
          <a:p>
            <a:pPr marL="1036320" lvl="1" indent="-518160" algn="ctr">
              <a:lnSpc>
                <a:spcPct val="140000"/>
              </a:lnSpc>
              <a:buClr>
                <a:srgbClr val="392503"/>
              </a:buClr>
              <a:buSzPts val="4800"/>
              <a:buFont typeface="Arial"/>
              <a:buChar char="•"/>
            </a:pPr>
            <a:r>
              <a:rPr lang="en-US" sz="4800" b="1">
                <a:solidFill>
                  <a:srgbClr val="392503"/>
                </a:solidFill>
              </a:rPr>
              <a:t>Vascular tone regulatory mechanism</a:t>
            </a:r>
          </a:p>
          <a:p>
            <a:pPr marL="1036320" lvl="1" indent="-518160" algn="ctr">
              <a:lnSpc>
                <a:spcPct val="140000"/>
              </a:lnSpc>
              <a:buClr>
                <a:srgbClr val="392503"/>
              </a:buClr>
              <a:buSzPts val="4800"/>
              <a:buFont typeface="Arial"/>
              <a:buChar char="•"/>
            </a:pPr>
            <a:r>
              <a:rPr lang="en-US" sz="4800" b="1">
                <a:solidFill>
                  <a:srgbClr val="392503"/>
                </a:solidFill>
              </a:rPr>
              <a:t>The vascular endothelium in controlling blood flow</a:t>
            </a:r>
            <a:endParaRPr lang="en-US" sz="4800" b="1" i="0" u="none" strike="noStrike" cap="none">
              <a:solidFill>
                <a:srgbClr val="392503"/>
              </a:solidFill>
              <a:latin typeface="Arial"/>
              <a:ea typeface="Arial"/>
              <a:cs typeface="Arial"/>
            </a:endParaRPr>
          </a:p>
          <a:p>
            <a:pPr marL="1036320" lvl="1" indent="-518160" algn="ctr">
              <a:lnSpc>
                <a:spcPct val="140000"/>
              </a:lnSpc>
              <a:buClr>
                <a:srgbClr val="392503"/>
              </a:buClr>
              <a:buSzPts val="4800"/>
              <a:buFont typeface="Arial"/>
              <a:buChar char="•"/>
            </a:pPr>
            <a:r>
              <a:rPr lang="en-US" sz="4800" b="1">
                <a:solidFill>
                  <a:srgbClr val="392503"/>
                </a:solidFill>
              </a:rPr>
              <a:t>Active </a:t>
            </a:r>
            <a:r>
              <a:rPr lang="en-US" sz="4800" b="1" err="1">
                <a:solidFill>
                  <a:srgbClr val="392503"/>
                </a:solidFill>
              </a:rPr>
              <a:t>hyperaemia</a:t>
            </a:r>
            <a:endParaRPr lang="en-US" sz="4800" b="1">
              <a:solidFill>
                <a:srgbClr val="392503"/>
              </a:solidFill>
            </a:endParaRPr>
          </a:p>
          <a:p>
            <a:pPr marL="1036320" lvl="1" indent="-518160" algn="ctr">
              <a:lnSpc>
                <a:spcPct val="140000"/>
              </a:lnSpc>
              <a:buClr>
                <a:srgbClr val="392503"/>
              </a:buClr>
              <a:buSzPts val="4800"/>
              <a:buFont typeface="Arial"/>
              <a:buChar char="•"/>
            </a:pPr>
            <a:r>
              <a:rPr lang="en-US" sz="4800" b="1">
                <a:solidFill>
                  <a:srgbClr val="392503"/>
                </a:solidFill>
              </a:rPr>
              <a:t>Flow autoregulation in the brain</a:t>
            </a:r>
            <a:endParaRPr lang="en-US" sz="1400" b="0" i="0" u="none" strike="noStrike" cap="none">
              <a:solidFill>
                <a:srgbClr val="000000"/>
              </a:solidFill>
              <a:latin typeface="Arial"/>
              <a:ea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3">
          <a:extLst>
            <a:ext uri="{FF2B5EF4-FFF2-40B4-BE49-F238E27FC236}">
              <a16:creationId xmlns:a16="http://schemas.microsoft.com/office/drawing/2014/main" id="{0A214C11-B800-E7A9-621A-799B67918B69}"/>
            </a:ext>
          </a:extLst>
        </p:cNvPr>
        <p:cNvGrpSpPr/>
        <p:nvPr/>
      </p:nvGrpSpPr>
      <p:grpSpPr>
        <a:xfrm>
          <a:off x="0" y="0"/>
          <a:ext cx="0" cy="0"/>
          <a:chOff x="0" y="0"/>
          <a:chExt cx="0" cy="0"/>
        </a:xfrm>
      </p:grpSpPr>
      <p:pic>
        <p:nvPicPr>
          <p:cNvPr id="3" name="Picture 2" descr="A diagram of the blood vessels&#10;&#10;AI-generated content may be incorrect.">
            <a:extLst>
              <a:ext uri="{FF2B5EF4-FFF2-40B4-BE49-F238E27FC236}">
                <a16:creationId xmlns:a16="http://schemas.microsoft.com/office/drawing/2014/main" id="{809E42A7-B2E5-3BFD-7C9A-B898966035E6}"/>
              </a:ext>
            </a:extLst>
          </p:cNvPr>
          <p:cNvPicPr>
            <a:picLocks noChangeAspect="1"/>
          </p:cNvPicPr>
          <p:nvPr/>
        </p:nvPicPr>
        <p:blipFill>
          <a:blip r:embed="rId3"/>
          <a:stretch>
            <a:fillRect/>
          </a:stretch>
        </p:blipFill>
        <p:spPr>
          <a:xfrm>
            <a:off x="-3023" y="0"/>
            <a:ext cx="14904460" cy="10287000"/>
          </a:xfrm>
          <a:prstGeom prst="rect">
            <a:avLst/>
          </a:prstGeom>
        </p:spPr>
      </p:pic>
      <p:sp>
        <p:nvSpPr>
          <p:cNvPr id="5" name="Arrow: Left 4">
            <a:extLst>
              <a:ext uri="{FF2B5EF4-FFF2-40B4-BE49-F238E27FC236}">
                <a16:creationId xmlns:a16="http://schemas.microsoft.com/office/drawing/2014/main" id="{E1A66CE2-3B2A-9D16-3FF6-0BB901807B70}"/>
              </a:ext>
            </a:extLst>
          </p:cNvPr>
          <p:cNvSpPr/>
          <p:nvPr/>
        </p:nvSpPr>
        <p:spPr>
          <a:xfrm>
            <a:off x="14110137" y="2571749"/>
            <a:ext cx="1891862" cy="157655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77522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3">
          <a:extLst>
            <a:ext uri="{FF2B5EF4-FFF2-40B4-BE49-F238E27FC236}">
              <a16:creationId xmlns:a16="http://schemas.microsoft.com/office/drawing/2014/main" id="{7350A2F5-539A-9421-D6A3-E660E8198B34}"/>
            </a:ext>
          </a:extLst>
        </p:cNvPr>
        <p:cNvGrpSpPr/>
        <p:nvPr/>
      </p:nvGrpSpPr>
      <p:grpSpPr>
        <a:xfrm>
          <a:off x="0" y="0"/>
          <a:ext cx="0" cy="0"/>
          <a:chOff x="0" y="0"/>
          <a:chExt cx="0" cy="0"/>
        </a:xfrm>
      </p:grpSpPr>
      <p:pic>
        <p:nvPicPr>
          <p:cNvPr id="2" name="Picture 1" descr="A diagram of blood vessels&#10;&#10;AI-generated content may be incorrect.">
            <a:extLst>
              <a:ext uri="{FF2B5EF4-FFF2-40B4-BE49-F238E27FC236}">
                <a16:creationId xmlns:a16="http://schemas.microsoft.com/office/drawing/2014/main" id="{3B9BBE6D-85EE-201C-9BA7-B7932634347C}"/>
              </a:ext>
            </a:extLst>
          </p:cNvPr>
          <p:cNvPicPr>
            <a:picLocks noChangeAspect="1"/>
          </p:cNvPicPr>
          <p:nvPr/>
        </p:nvPicPr>
        <p:blipFill>
          <a:blip r:embed="rId3"/>
          <a:stretch>
            <a:fillRect/>
          </a:stretch>
        </p:blipFill>
        <p:spPr>
          <a:xfrm>
            <a:off x="4566484" y="269607"/>
            <a:ext cx="8882278" cy="9735207"/>
          </a:xfrm>
          <a:prstGeom prst="rect">
            <a:avLst/>
          </a:prstGeom>
        </p:spPr>
      </p:pic>
    </p:spTree>
    <p:extLst>
      <p:ext uri="{BB962C8B-B14F-4D97-AF65-F5344CB8AC3E}">
        <p14:creationId xmlns:p14="http://schemas.microsoft.com/office/powerpoint/2010/main" val="41087968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3"/>
        <p:cNvGrpSpPr/>
        <p:nvPr/>
      </p:nvGrpSpPr>
      <p:grpSpPr>
        <a:xfrm>
          <a:off x="0" y="0"/>
          <a:ext cx="0" cy="0"/>
          <a:chOff x="0" y="0"/>
          <a:chExt cx="0" cy="0"/>
        </a:xfrm>
      </p:grpSpPr>
      <p:sp>
        <p:nvSpPr>
          <p:cNvPr id="114" name="Google Shape;114;p15"/>
          <p:cNvSpPr/>
          <p:nvPr/>
        </p:nvSpPr>
        <p:spPr>
          <a:xfrm>
            <a:off x="1847832" y="1986679"/>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sp>
      <p:sp>
        <p:nvSpPr>
          <p:cNvPr id="115" name="Google Shape;115;p15"/>
          <p:cNvSpPr txBox="1"/>
          <p:nvPr/>
        </p:nvSpPr>
        <p:spPr>
          <a:xfrm>
            <a:off x="-90199" y="480551"/>
            <a:ext cx="18468398" cy="1497333"/>
          </a:xfrm>
          <a:prstGeom prst="rect">
            <a:avLst/>
          </a:prstGeom>
          <a:noFill/>
          <a:ln>
            <a:noFill/>
          </a:ln>
        </p:spPr>
        <p:txBody>
          <a:bodyPr spcFirstLastPara="1" wrap="square" lIns="0" tIns="0" rIns="0" bIns="0" anchor="t" anchorCtr="0">
            <a:spAutoFit/>
          </a:bodyPr>
          <a:lstStyle/>
          <a:p>
            <a:pPr algn="ctr">
              <a:lnSpc>
                <a:spcPct val="140005"/>
              </a:lnSpc>
              <a:buSzPts val="6999"/>
            </a:pPr>
            <a:r>
              <a:rPr lang="en-US" sz="6950" b="1">
                <a:solidFill>
                  <a:srgbClr val="392503"/>
                </a:solidFill>
              </a:rPr>
              <a:t>Blood flow regulation to organs/tissues</a:t>
            </a:r>
            <a:endParaRPr lang="en-US"/>
          </a:p>
        </p:txBody>
      </p:sp>
      <p:sp>
        <p:nvSpPr>
          <p:cNvPr id="116" name="Google Shape;116;p15"/>
          <p:cNvSpPr txBox="1"/>
          <p:nvPr/>
        </p:nvSpPr>
        <p:spPr>
          <a:xfrm>
            <a:off x="1846766" y="1908213"/>
            <a:ext cx="14570181" cy="7238905"/>
          </a:xfrm>
          <a:prstGeom prst="rect">
            <a:avLst/>
          </a:prstGeom>
          <a:noFill/>
          <a:ln>
            <a:noFill/>
          </a:ln>
        </p:spPr>
        <p:txBody>
          <a:bodyPr spcFirstLastPara="1" wrap="square" lIns="0" tIns="0" rIns="0" bIns="0" anchor="t" anchorCtr="0">
            <a:spAutoFit/>
          </a:bodyPr>
          <a:lstStyle/>
          <a:p>
            <a:pPr marL="1203960" lvl="1" indent="-685800">
              <a:lnSpc>
                <a:spcPct val="140000"/>
              </a:lnSpc>
              <a:buClr>
                <a:srgbClr val="392503"/>
              </a:buClr>
              <a:buSzPts val="4800"/>
              <a:buChar char="•"/>
            </a:pPr>
            <a:r>
              <a:rPr lang="en-US" sz="4800" dirty="0">
                <a:solidFill>
                  <a:srgbClr val="392503"/>
                </a:solidFill>
              </a:rPr>
              <a:t>So, arteriole as the MAIN RESISTANCE VESSELS -&gt; control of </a:t>
            </a:r>
            <a:r>
              <a:rPr lang="en-US" sz="4800" b="1" dirty="0">
                <a:solidFill>
                  <a:srgbClr val="392503"/>
                </a:solidFill>
              </a:rPr>
              <a:t>regional </a:t>
            </a:r>
            <a:r>
              <a:rPr lang="en-US" sz="4800" dirty="0">
                <a:solidFill>
                  <a:srgbClr val="392503"/>
                </a:solidFill>
              </a:rPr>
              <a:t>blood flow</a:t>
            </a:r>
          </a:p>
          <a:p>
            <a:pPr marL="1203960" lvl="1" indent="-685800">
              <a:lnSpc>
                <a:spcPct val="140000"/>
              </a:lnSpc>
              <a:buClr>
                <a:srgbClr val="392503"/>
              </a:buClr>
              <a:buSzPts val="4800"/>
              <a:buChar char="•"/>
            </a:pPr>
            <a:r>
              <a:rPr lang="en-US" sz="4800" dirty="0">
                <a:solidFill>
                  <a:srgbClr val="392503"/>
                </a:solidFill>
              </a:rPr>
              <a:t>VASOCONSTRICTION = increased resistance</a:t>
            </a:r>
            <a:endParaRPr lang="en-US"/>
          </a:p>
          <a:p>
            <a:pPr marL="518160" lvl="1">
              <a:lnSpc>
                <a:spcPct val="140000"/>
              </a:lnSpc>
              <a:buClr>
                <a:srgbClr val="392503"/>
              </a:buClr>
              <a:buSzPts val="4800"/>
            </a:pPr>
            <a:r>
              <a:rPr lang="en-US" sz="4800" dirty="0">
                <a:solidFill>
                  <a:srgbClr val="392503"/>
                </a:solidFill>
              </a:rPr>
              <a:t>Resting tone</a:t>
            </a:r>
          </a:p>
          <a:p>
            <a:pPr marL="1203960" lvl="1" indent="-685800">
              <a:lnSpc>
                <a:spcPct val="140000"/>
              </a:lnSpc>
              <a:buClr>
                <a:srgbClr val="392503"/>
              </a:buClr>
              <a:buSzPts val="4800"/>
              <a:buChar char="•"/>
            </a:pPr>
            <a:r>
              <a:rPr lang="en-US" sz="4800" dirty="0">
                <a:solidFill>
                  <a:srgbClr val="392503"/>
                </a:solidFill>
              </a:rPr>
              <a:t>VASODILATION = decreased resistance</a:t>
            </a:r>
          </a:p>
          <a:p>
            <a:pPr marL="1203960" lvl="1" indent="-685800">
              <a:lnSpc>
                <a:spcPct val="140000"/>
              </a:lnSpc>
              <a:buClr>
                <a:srgbClr val="392503"/>
              </a:buClr>
              <a:buSzPts val="4800"/>
              <a:buChar char="•"/>
            </a:pPr>
            <a:r>
              <a:rPr lang="en-US" sz="4800" dirty="0">
                <a:solidFill>
                  <a:srgbClr val="392503"/>
                </a:solidFill>
              </a:rPr>
              <a:t>Poiseuille's law – effect of radius on flow?</a:t>
            </a:r>
          </a:p>
          <a:p>
            <a:pPr marL="1203960" lvl="1" indent="-685800">
              <a:lnSpc>
                <a:spcPct val="140000"/>
              </a:lnSpc>
              <a:buClr>
                <a:srgbClr val="392503"/>
              </a:buClr>
              <a:buSzPts val="4800"/>
              <a:buChar char="•"/>
            </a:pPr>
            <a:r>
              <a:rPr lang="en-US" sz="4800" dirty="0">
                <a:solidFill>
                  <a:srgbClr val="392503"/>
                </a:solidFill>
              </a:rPr>
              <a:t>                     +        </a:t>
            </a:r>
          </a:p>
        </p:txBody>
      </p:sp>
      <p:pic>
        <p:nvPicPr>
          <p:cNvPr id="2" name="Picture 1">
            <a:extLst>
              <a:ext uri="{FF2B5EF4-FFF2-40B4-BE49-F238E27FC236}">
                <a16:creationId xmlns:a16="http://schemas.microsoft.com/office/drawing/2014/main" id="{E0CFEABD-A204-63D2-158D-FDABC0113282}"/>
              </a:ext>
            </a:extLst>
          </p:cNvPr>
          <p:cNvPicPr>
            <a:picLocks noChangeAspect="1"/>
          </p:cNvPicPr>
          <p:nvPr/>
        </p:nvPicPr>
        <p:blipFill>
          <a:blip r:embed="rId4"/>
          <a:stretch>
            <a:fillRect/>
          </a:stretch>
        </p:blipFill>
        <p:spPr>
          <a:xfrm>
            <a:off x="3188418" y="8124825"/>
            <a:ext cx="4629150" cy="2038350"/>
          </a:xfrm>
          <a:prstGeom prst="rect">
            <a:avLst/>
          </a:prstGeom>
        </p:spPr>
      </p:pic>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CD30123D-2A7B-ACAD-F8B6-C851B1C22DDC}"/>
                  </a:ext>
                </a:extLst>
              </p14:cNvPr>
              <p14:cNvContentPartPr/>
              <p14:nvPr/>
            </p14:nvContentPartPr>
            <p14:xfrm>
              <a:off x="6152745" y="4959258"/>
              <a:ext cx="1020842" cy="561187"/>
            </p14:xfrm>
          </p:contentPart>
        </mc:Choice>
        <mc:Fallback>
          <p:pic>
            <p:nvPicPr>
              <p:cNvPr id="3" name="Ink 2">
                <a:extLst>
                  <a:ext uri="{FF2B5EF4-FFF2-40B4-BE49-F238E27FC236}">
                    <a16:creationId xmlns:a16="http://schemas.microsoft.com/office/drawing/2014/main" id="{CD30123D-2A7B-ACAD-F8B6-C851B1C22DDC}"/>
                  </a:ext>
                </a:extLst>
              </p:cNvPr>
              <p:cNvPicPr/>
              <p:nvPr/>
            </p:nvPicPr>
            <p:blipFill>
              <a:blip r:embed="rId6"/>
              <a:stretch>
                <a:fillRect/>
              </a:stretch>
            </p:blipFill>
            <p:spPr>
              <a:xfrm>
                <a:off x="6134753" y="4941271"/>
                <a:ext cx="1056465" cy="596801"/>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Ink 3">
                <a:extLst>
                  <a:ext uri="{FF2B5EF4-FFF2-40B4-BE49-F238E27FC236}">
                    <a16:creationId xmlns:a16="http://schemas.microsoft.com/office/drawing/2014/main" id="{0347920E-4881-67F6-7C86-A114C3764A1E}"/>
                  </a:ext>
                </a:extLst>
              </p14:cNvPr>
              <p14:cNvContentPartPr/>
              <p14:nvPr/>
            </p14:nvContentPartPr>
            <p14:xfrm>
              <a:off x="6644534" y="5532606"/>
              <a:ext cx="455783" cy="524552"/>
            </p14:xfrm>
          </p:contentPart>
        </mc:Choice>
        <mc:Fallback>
          <p:pic>
            <p:nvPicPr>
              <p:cNvPr id="4" name="Ink 3">
                <a:extLst>
                  <a:ext uri="{FF2B5EF4-FFF2-40B4-BE49-F238E27FC236}">
                    <a16:creationId xmlns:a16="http://schemas.microsoft.com/office/drawing/2014/main" id="{0347920E-4881-67F6-7C86-A114C3764A1E}"/>
                  </a:ext>
                </a:extLst>
              </p:cNvPr>
              <p:cNvPicPr/>
              <p:nvPr/>
            </p:nvPicPr>
            <p:blipFill>
              <a:blip r:embed="rId8"/>
              <a:stretch>
                <a:fillRect/>
              </a:stretch>
            </p:blipFill>
            <p:spPr>
              <a:xfrm>
                <a:off x="6626547" y="5514617"/>
                <a:ext cx="491397" cy="56017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Ink 4">
                <a:extLst>
                  <a:ext uri="{FF2B5EF4-FFF2-40B4-BE49-F238E27FC236}">
                    <a16:creationId xmlns:a16="http://schemas.microsoft.com/office/drawing/2014/main" id="{5DB2E8A0-3B06-5103-451E-81A86E224127}"/>
                  </a:ext>
                </a:extLst>
              </p14:cNvPr>
              <p14:cNvContentPartPr/>
              <p14:nvPr/>
            </p14:nvContentPartPr>
            <p14:xfrm>
              <a:off x="8232031" y="5034063"/>
              <a:ext cx="24319" cy="24319"/>
            </p14:xfrm>
          </p:contentPart>
        </mc:Choice>
        <mc:Fallback>
          <p:pic>
            <p:nvPicPr>
              <p:cNvPr id="5" name="Ink 4">
                <a:extLst>
                  <a:ext uri="{FF2B5EF4-FFF2-40B4-BE49-F238E27FC236}">
                    <a16:creationId xmlns:a16="http://schemas.microsoft.com/office/drawing/2014/main" id="{5DB2E8A0-3B06-5103-451E-81A86E224127}"/>
                  </a:ext>
                </a:extLst>
              </p:cNvPr>
              <p:cNvPicPr/>
              <p:nvPr/>
            </p:nvPicPr>
            <p:blipFill>
              <a:blip r:embed="rId10"/>
              <a:stretch>
                <a:fillRect/>
              </a:stretch>
            </p:blipFill>
            <p:spPr>
              <a:xfrm>
                <a:off x="7016081" y="3818113"/>
                <a:ext cx="2431900" cy="24319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Ink 5">
                <a:extLst>
                  <a:ext uri="{FF2B5EF4-FFF2-40B4-BE49-F238E27FC236}">
                    <a16:creationId xmlns:a16="http://schemas.microsoft.com/office/drawing/2014/main" id="{18BDA777-BE88-05BA-4242-A995D0676DD9}"/>
                  </a:ext>
                </a:extLst>
              </p14:cNvPr>
              <p14:cNvContentPartPr/>
              <p14:nvPr/>
            </p14:nvContentPartPr>
            <p14:xfrm>
              <a:off x="11977180" y="5690680"/>
              <a:ext cx="24319" cy="24319"/>
            </p14:xfrm>
          </p:contentPart>
        </mc:Choice>
        <mc:Fallback>
          <p:pic>
            <p:nvPicPr>
              <p:cNvPr id="6" name="Ink 5">
                <a:extLst>
                  <a:ext uri="{FF2B5EF4-FFF2-40B4-BE49-F238E27FC236}">
                    <a16:creationId xmlns:a16="http://schemas.microsoft.com/office/drawing/2014/main" id="{18BDA777-BE88-05BA-4242-A995D0676DD9}"/>
                  </a:ext>
                </a:extLst>
              </p:cNvPr>
              <p:cNvPicPr/>
              <p:nvPr/>
            </p:nvPicPr>
            <p:blipFill>
              <a:blip r:embed="rId10"/>
              <a:stretch>
                <a:fillRect/>
              </a:stretch>
            </p:blipFill>
            <p:spPr>
              <a:xfrm>
                <a:off x="10761230" y="4474730"/>
                <a:ext cx="2431900" cy="2431900"/>
              </a:xfrm>
              <a:prstGeom prst="rect">
                <a:avLst/>
              </a:prstGeom>
            </p:spPr>
          </p:pic>
        </mc:Fallback>
      </mc:AlternateContent>
    </p:spTree>
    <p:extLst>
      <p:ext uri="{BB962C8B-B14F-4D97-AF65-F5344CB8AC3E}">
        <p14:creationId xmlns:p14="http://schemas.microsoft.com/office/powerpoint/2010/main" val="362249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3"/>
        <p:cNvGrpSpPr/>
        <p:nvPr/>
      </p:nvGrpSpPr>
      <p:grpSpPr>
        <a:xfrm>
          <a:off x="0" y="0"/>
          <a:ext cx="0" cy="0"/>
          <a:chOff x="0" y="0"/>
          <a:chExt cx="0" cy="0"/>
        </a:xfrm>
      </p:grpSpPr>
      <p:sp>
        <p:nvSpPr>
          <p:cNvPr id="114" name="Google Shape;114;p15"/>
          <p:cNvSpPr/>
          <p:nvPr/>
        </p:nvSpPr>
        <p:spPr>
          <a:xfrm>
            <a:off x="489027" y="1320106"/>
            <a:ext cx="17175130" cy="7644431"/>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GB" dirty="0"/>
          </a:p>
        </p:txBody>
      </p:sp>
      <p:pic>
        <p:nvPicPr>
          <p:cNvPr id="1026" name="Picture 2" descr="Conducting System of the Heart - Bundle of His - SA Node - TeachMeAnatomy">
            <a:extLst>
              <a:ext uri="{FF2B5EF4-FFF2-40B4-BE49-F238E27FC236}">
                <a16:creationId xmlns:a16="http://schemas.microsoft.com/office/drawing/2014/main" id="{1305E926-8AB7-1556-A501-16059AB7BA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41928" y="81325"/>
            <a:ext cx="6040996" cy="4157389"/>
          </a:xfrm>
          <a:prstGeom prst="rect">
            <a:avLst/>
          </a:prstGeom>
          <a:noFill/>
          <a:extLst>
            <a:ext uri="{909E8E84-426E-40DD-AFC4-6F175D3DCCD1}">
              <a14:hiddenFill xmlns:a14="http://schemas.microsoft.com/office/drawing/2010/main">
                <a:solidFill>
                  <a:srgbClr val="FFFFFF"/>
                </a:solidFill>
              </a14:hiddenFill>
            </a:ext>
          </a:extLst>
        </p:spPr>
      </p:pic>
      <p:sp>
        <p:nvSpPr>
          <p:cNvPr id="115" name="Google Shape;115;p15"/>
          <p:cNvSpPr txBox="1"/>
          <p:nvPr/>
        </p:nvSpPr>
        <p:spPr>
          <a:xfrm>
            <a:off x="205076" y="203141"/>
            <a:ext cx="9324398" cy="1034129"/>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GB" sz="4800" b="1" dirty="0"/>
              <a:t>Conduction through the Heart</a:t>
            </a:r>
            <a:endParaRPr sz="4800" b="1" i="0" u="none" strike="noStrike" cap="none" dirty="0">
              <a:solidFill>
                <a:srgbClr val="000000"/>
              </a:solidFill>
              <a:latin typeface="Arial"/>
              <a:ea typeface="Arial"/>
              <a:cs typeface="Arial"/>
              <a:sym typeface="Arial"/>
            </a:endParaRPr>
          </a:p>
        </p:txBody>
      </p:sp>
      <p:sp>
        <p:nvSpPr>
          <p:cNvPr id="116" name="Google Shape;116;p15"/>
          <p:cNvSpPr txBox="1"/>
          <p:nvPr/>
        </p:nvSpPr>
        <p:spPr>
          <a:xfrm>
            <a:off x="623842" y="1427815"/>
            <a:ext cx="15672987" cy="5170646"/>
          </a:xfrm>
          <a:prstGeom prst="rect">
            <a:avLst/>
          </a:prstGeom>
          <a:noFill/>
          <a:ln>
            <a:noFill/>
          </a:ln>
        </p:spPr>
        <p:txBody>
          <a:bodyPr spcFirstLastPara="1" wrap="square" lIns="0" tIns="0" rIns="0" bIns="0" anchor="t" anchorCtr="0">
            <a:spAutoFit/>
          </a:bodyPr>
          <a:lstStyle/>
          <a:p>
            <a:pPr marL="1036329" marR="0" lvl="1" indent="-518164" rtl="0">
              <a:lnSpc>
                <a:spcPct val="140000"/>
              </a:lnSpc>
              <a:spcBef>
                <a:spcPts val="0"/>
              </a:spcBef>
              <a:spcAft>
                <a:spcPts val="0"/>
              </a:spcAft>
              <a:buClr>
                <a:srgbClr val="392503"/>
              </a:buClr>
              <a:buSzPts val="4800"/>
              <a:buFont typeface="Arial"/>
              <a:buChar char="•"/>
            </a:pPr>
            <a:r>
              <a:rPr lang="en-US" sz="4000" dirty="0">
                <a:solidFill>
                  <a:srgbClr val="392503"/>
                </a:solidFill>
              </a:rPr>
              <a:t>Primary pacemaker of the heart = SAN</a:t>
            </a:r>
          </a:p>
          <a:p>
            <a:pPr marL="1036329" marR="0" lvl="1" indent="-518164" rtl="0">
              <a:lnSpc>
                <a:spcPct val="140000"/>
              </a:lnSpc>
              <a:spcBef>
                <a:spcPts val="0"/>
              </a:spcBef>
              <a:spcAft>
                <a:spcPts val="0"/>
              </a:spcAft>
              <a:buClr>
                <a:srgbClr val="392503"/>
              </a:buClr>
              <a:buSzPts val="4800"/>
              <a:buFont typeface="Arial"/>
              <a:buChar char="•"/>
            </a:pPr>
            <a:r>
              <a:rPr lang="en-US" sz="4000" b="0" i="0" u="none" strike="noStrike" cap="none" dirty="0">
                <a:solidFill>
                  <a:srgbClr val="392503"/>
                </a:solidFill>
                <a:latin typeface="Arial"/>
                <a:ea typeface="Arial"/>
                <a:cs typeface="Arial"/>
                <a:sym typeface="Arial"/>
              </a:rPr>
              <a:t>Travels to AVN </a:t>
            </a:r>
            <a:r>
              <a:rPr lang="en-US" sz="4000" b="0" i="0" u="none" strike="noStrike" cap="none" dirty="0">
                <a:solidFill>
                  <a:srgbClr val="392503"/>
                </a:solidFill>
                <a:latin typeface="Arial"/>
                <a:ea typeface="Arial"/>
                <a:cs typeface="Arial"/>
                <a:sym typeface="Wingdings" panose="05000000000000000000" pitchFamily="2" charset="2"/>
              </a:rPr>
              <a:t> </a:t>
            </a:r>
            <a:r>
              <a:rPr lang="en-US" sz="4000" b="0" i="0" u="none" strike="noStrike" cap="none" dirty="0">
                <a:solidFill>
                  <a:srgbClr val="392503"/>
                </a:solidFill>
                <a:latin typeface="Arial"/>
                <a:ea typeface="Arial"/>
                <a:cs typeface="Arial"/>
                <a:sym typeface="Arial"/>
              </a:rPr>
              <a:t>bundle of </a:t>
            </a:r>
            <a:r>
              <a:rPr lang="en-US" sz="4000" dirty="0">
                <a:solidFill>
                  <a:srgbClr val="392503"/>
                </a:solidFill>
              </a:rPr>
              <a:t>His </a:t>
            </a:r>
            <a:r>
              <a:rPr lang="en-US" sz="4000" dirty="0">
                <a:solidFill>
                  <a:srgbClr val="392503"/>
                </a:solidFill>
                <a:sym typeface="Wingdings" panose="05000000000000000000" pitchFamily="2" charset="2"/>
              </a:rPr>
              <a:t> Left and Right bundle branches  Purkinje </a:t>
            </a:r>
            <a:r>
              <a:rPr lang="en-US" sz="4000" dirty="0" err="1">
                <a:solidFill>
                  <a:srgbClr val="392503"/>
                </a:solidFill>
                <a:sym typeface="Wingdings" panose="05000000000000000000" pitchFamily="2" charset="2"/>
              </a:rPr>
              <a:t>Fibres</a:t>
            </a:r>
            <a:endParaRPr lang="en-US" dirty="0"/>
          </a:p>
          <a:p>
            <a:pPr marL="1036329" marR="0" lvl="1" indent="-518164" rtl="0">
              <a:lnSpc>
                <a:spcPct val="140000"/>
              </a:lnSpc>
              <a:spcBef>
                <a:spcPts val="0"/>
              </a:spcBef>
              <a:spcAft>
                <a:spcPts val="0"/>
              </a:spcAft>
              <a:buClr>
                <a:srgbClr val="392503"/>
              </a:buClr>
              <a:buSzPts val="4800"/>
              <a:buFont typeface="Arial"/>
              <a:buChar char="•"/>
            </a:pPr>
            <a:r>
              <a:rPr lang="en-US" sz="4000" dirty="0">
                <a:solidFill>
                  <a:srgbClr val="392503"/>
                </a:solidFill>
              </a:rPr>
              <a:t>There is a pause in conduction at the AVN – to allow ventricles to fill up completely before impulse to contract is passed on</a:t>
            </a:r>
          </a:p>
          <a:p>
            <a:pPr marL="1036329" marR="0" lvl="1" indent="-518164" rtl="0">
              <a:lnSpc>
                <a:spcPct val="140000"/>
              </a:lnSpc>
              <a:spcBef>
                <a:spcPts val="0"/>
              </a:spcBef>
              <a:spcAft>
                <a:spcPts val="0"/>
              </a:spcAft>
              <a:buClr>
                <a:srgbClr val="392503"/>
              </a:buClr>
              <a:buSzPts val="4800"/>
              <a:buFont typeface="Arial"/>
              <a:buChar char="•"/>
            </a:pPr>
            <a:endParaRPr sz="4000" b="0" i="0" u="none" strike="noStrike" cap="none" dirty="0">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3">
          <a:extLst>
            <a:ext uri="{FF2B5EF4-FFF2-40B4-BE49-F238E27FC236}">
              <a16:creationId xmlns:a16="http://schemas.microsoft.com/office/drawing/2014/main" id="{19CA34C9-5BC1-3AC0-27B4-D113F51E28D1}"/>
            </a:ext>
          </a:extLst>
        </p:cNvPr>
        <p:cNvGrpSpPr/>
        <p:nvPr/>
      </p:nvGrpSpPr>
      <p:grpSpPr>
        <a:xfrm>
          <a:off x="0" y="0"/>
          <a:ext cx="0" cy="0"/>
          <a:chOff x="0" y="0"/>
          <a:chExt cx="0" cy="0"/>
        </a:xfrm>
      </p:grpSpPr>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D2DB7378-D913-817E-0F37-8E786BF3DC44}"/>
                  </a:ext>
                </a:extLst>
              </p14:cNvPr>
              <p14:cNvContentPartPr/>
              <p14:nvPr/>
            </p14:nvContentPartPr>
            <p14:xfrm>
              <a:off x="6712084" y="3465478"/>
              <a:ext cx="24319" cy="24319"/>
            </p14:xfrm>
          </p:contentPart>
        </mc:Choice>
        <mc:Fallback>
          <p:pic>
            <p:nvPicPr>
              <p:cNvPr id="3" name="Ink 2">
                <a:extLst>
                  <a:ext uri="{FF2B5EF4-FFF2-40B4-BE49-F238E27FC236}">
                    <a16:creationId xmlns:a16="http://schemas.microsoft.com/office/drawing/2014/main" id="{D2DB7378-D913-817E-0F37-8E786BF3DC44}"/>
                  </a:ext>
                </a:extLst>
              </p:cNvPr>
              <p:cNvPicPr/>
              <p:nvPr/>
            </p:nvPicPr>
            <p:blipFill>
              <a:blip r:embed="rId4"/>
              <a:stretch>
                <a:fillRect/>
              </a:stretch>
            </p:blipFill>
            <p:spPr>
              <a:xfrm>
                <a:off x="5496134" y="2249528"/>
                <a:ext cx="2431900" cy="2431900"/>
              </a:xfrm>
              <a:prstGeom prst="rect">
                <a:avLst/>
              </a:prstGeom>
            </p:spPr>
          </p:pic>
        </mc:Fallback>
      </mc:AlternateContent>
      <p:pic>
        <p:nvPicPr>
          <p:cNvPr id="4" name="Picture 3" descr="A diagram of a body parts&#10;&#10;AI-generated content may be incorrect.">
            <a:extLst>
              <a:ext uri="{FF2B5EF4-FFF2-40B4-BE49-F238E27FC236}">
                <a16:creationId xmlns:a16="http://schemas.microsoft.com/office/drawing/2014/main" id="{92A03EAD-819E-F658-E8D1-C92930846B6D}"/>
              </a:ext>
            </a:extLst>
          </p:cNvPr>
          <p:cNvPicPr>
            <a:picLocks noChangeAspect="1"/>
          </p:cNvPicPr>
          <p:nvPr/>
        </p:nvPicPr>
        <p:blipFill>
          <a:blip r:embed="rId5"/>
          <a:stretch>
            <a:fillRect/>
          </a:stretch>
        </p:blipFill>
        <p:spPr>
          <a:xfrm>
            <a:off x="4814888" y="857250"/>
            <a:ext cx="8658225" cy="8572500"/>
          </a:xfrm>
          <a:prstGeom prst="rect">
            <a:avLst/>
          </a:prstGeom>
        </p:spPr>
      </p:pic>
      <mc:AlternateContent xmlns:mc="http://schemas.openxmlformats.org/markup-compatibility/2006">
        <mc:Choice xmlns:p14="http://schemas.microsoft.com/office/powerpoint/2010/main" Requires="p14">
          <p:contentPart p14:bwMode="auto" r:id="rId6">
            <p14:nvContentPartPr>
              <p14:cNvPr id="6" name="Ink 5">
                <a:extLst>
                  <a:ext uri="{FF2B5EF4-FFF2-40B4-BE49-F238E27FC236}">
                    <a16:creationId xmlns:a16="http://schemas.microsoft.com/office/drawing/2014/main" id="{C69F620E-58D8-661A-43D8-5FBD9F8AECC9}"/>
                  </a:ext>
                </a:extLst>
              </p14:cNvPr>
              <p14:cNvContentPartPr/>
              <p14:nvPr/>
            </p14:nvContentPartPr>
            <p14:xfrm>
              <a:off x="1006312" y="843121"/>
              <a:ext cx="936000" cy="576360"/>
            </p14:xfrm>
          </p:contentPart>
        </mc:Choice>
        <mc:Fallback>
          <p:pic>
            <p:nvPicPr>
              <p:cNvPr id="6" name="Ink 5">
                <a:extLst>
                  <a:ext uri="{FF2B5EF4-FFF2-40B4-BE49-F238E27FC236}">
                    <a16:creationId xmlns:a16="http://schemas.microsoft.com/office/drawing/2014/main" id="{C69F620E-58D8-661A-43D8-5FBD9F8AECC9}"/>
                  </a:ext>
                </a:extLst>
              </p:cNvPr>
              <p:cNvPicPr/>
              <p:nvPr/>
            </p:nvPicPr>
            <p:blipFill>
              <a:blip r:embed="rId7"/>
              <a:stretch>
                <a:fillRect/>
              </a:stretch>
            </p:blipFill>
            <p:spPr>
              <a:xfrm>
                <a:off x="997315" y="834121"/>
                <a:ext cx="953633" cy="594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1" name="Ink 10">
                <a:extLst>
                  <a:ext uri="{FF2B5EF4-FFF2-40B4-BE49-F238E27FC236}">
                    <a16:creationId xmlns:a16="http://schemas.microsoft.com/office/drawing/2014/main" id="{E5B33053-2E4B-8F5A-2490-8D7B989DD32D}"/>
                  </a:ext>
                </a:extLst>
              </p14:cNvPr>
              <p14:cNvContentPartPr/>
              <p14:nvPr/>
            </p14:nvContentPartPr>
            <p14:xfrm>
              <a:off x="1643872" y="784441"/>
              <a:ext cx="4756680" cy="1059120"/>
            </p14:xfrm>
          </p:contentPart>
        </mc:Choice>
        <mc:Fallback>
          <p:pic>
            <p:nvPicPr>
              <p:cNvPr id="11" name="Ink 10">
                <a:extLst>
                  <a:ext uri="{FF2B5EF4-FFF2-40B4-BE49-F238E27FC236}">
                    <a16:creationId xmlns:a16="http://schemas.microsoft.com/office/drawing/2014/main" id="{E5B33053-2E4B-8F5A-2490-8D7B989DD32D}"/>
                  </a:ext>
                </a:extLst>
              </p:cNvPr>
              <p:cNvPicPr/>
              <p:nvPr/>
            </p:nvPicPr>
            <p:blipFill>
              <a:blip r:embed="rId9"/>
              <a:stretch>
                <a:fillRect/>
              </a:stretch>
            </p:blipFill>
            <p:spPr>
              <a:xfrm>
                <a:off x="1634872" y="775438"/>
                <a:ext cx="4774320" cy="1076766"/>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4" name="Ink 13">
                <a:extLst>
                  <a:ext uri="{FF2B5EF4-FFF2-40B4-BE49-F238E27FC236}">
                    <a16:creationId xmlns:a16="http://schemas.microsoft.com/office/drawing/2014/main" id="{92E8087F-6EDC-DE49-4030-9439873664ED}"/>
                  </a:ext>
                </a:extLst>
              </p14:cNvPr>
              <p14:cNvContentPartPr/>
              <p14:nvPr/>
            </p14:nvContentPartPr>
            <p14:xfrm>
              <a:off x="305752" y="1790641"/>
              <a:ext cx="4167360" cy="776520"/>
            </p14:xfrm>
          </p:contentPart>
        </mc:Choice>
        <mc:Fallback>
          <p:pic>
            <p:nvPicPr>
              <p:cNvPr id="14" name="Ink 13">
                <a:extLst>
                  <a:ext uri="{FF2B5EF4-FFF2-40B4-BE49-F238E27FC236}">
                    <a16:creationId xmlns:a16="http://schemas.microsoft.com/office/drawing/2014/main" id="{92E8087F-6EDC-DE49-4030-9439873664ED}"/>
                  </a:ext>
                </a:extLst>
              </p:cNvPr>
              <p:cNvPicPr/>
              <p:nvPr/>
            </p:nvPicPr>
            <p:blipFill>
              <a:blip r:embed="rId11"/>
              <a:stretch>
                <a:fillRect/>
              </a:stretch>
            </p:blipFill>
            <p:spPr>
              <a:xfrm>
                <a:off x="296752" y="1781645"/>
                <a:ext cx="4185000" cy="794152"/>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7" name="Ink 56">
                <a:extLst>
                  <a:ext uri="{FF2B5EF4-FFF2-40B4-BE49-F238E27FC236}">
                    <a16:creationId xmlns:a16="http://schemas.microsoft.com/office/drawing/2014/main" id="{3FF02353-9484-AB72-B46F-10F5FBB7E91B}"/>
                  </a:ext>
                </a:extLst>
              </p14:cNvPr>
              <p14:cNvContentPartPr/>
              <p14:nvPr/>
            </p14:nvContentPartPr>
            <p14:xfrm>
              <a:off x="6430432" y="2832841"/>
              <a:ext cx="829800" cy="641160"/>
            </p14:xfrm>
          </p:contentPart>
        </mc:Choice>
        <mc:Fallback>
          <p:pic>
            <p:nvPicPr>
              <p:cNvPr id="57" name="Ink 56">
                <a:extLst>
                  <a:ext uri="{FF2B5EF4-FFF2-40B4-BE49-F238E27FC236}">
                    <a16:creationId xmlns:a16="http://schemas.microsoft.com/office/drawing/2014/main" id="{3FF02353-9484-AB72-B46F-10F5FBB7E91B}"/>
                  </a:ext>
                </a:extLst>
              </p:cNvPr>
              <p:cNvPicPr/>
              <p:nvPr/>
            </p:nvPicPr>
            <p:blipFill>
              <a:blip r:embed="rId13"/>
              <a:stretch>
                <a:fillRect/>
              </a:stretch>
            </p:blipFill>
            <p:spPr>
              <a:xfrm>
                <a:off x="6421428" y="2823836"/>
                <a:ext cx="847448" cy="65881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60" name="Ink 59">
                <a:extLst>
                  <a:ext uri="{FF2B5EF4-FFF2-40B4-BE49-F238E27FC236}">
                    <a16:creationId xmlns:a16="http://schemas.microsoft.com/office/drawing/2014/main" id="{442F418C-A5FD-6DA1-3CAE-BA832A8C1FAC}"/>
                  </a:ext>
                </a:extLst>
              </p14:cNvPr>
              <p14:cNvContentPartPr/>
              <p14:nvPr/>
            </p14:nvContentPartPr>
            <p14:xfrm>
              <a:off x="4841392" y="2189521"/>
              <a:ext cx="1633680" cy="785520"/>
            </p14:xfrm>
          </p:contentPart>
        </mc:Choice>
        <mc:Fallback>
          <p:pic>
            <p:nvPicPr>
              <p:cNvPr id="60" name="Ink 59">
                <a:extLst>
                  <a:ext uri="{FF2B5EF4-FFF2-40B4-BE49-F238E27FC236}">
                    <a16:creationId xmlns:a16="http://schemas.microsoft.com/office/drawing/2014/main" id="{442F418C-A5FD-6DA1-3CAE-BA832A8C1FAC}"/>
                  </a:ext>
                </a:extLst>
              </p:cNvPr>
              <p:cNvPicPr/>
              <p:nvPr/>
            </p:nvPicPr>
            <p:blipFill>
              <a:blip r:embed="rId15"/>
              <a:stretch>
                <a:fillRect/>
              </a:stretch>
            </p:blipFill>
            <p:spPr>
              <a:xfrm>
                <a:off x="4832392" y="2180521"/>
                <a:ext cx="1651320" cy="8031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64" name="Ink 63">
                <a:extLst>
                  <a:ext uri="{FF2B5EF4-FFF2-40B4-BE49-F238E27FC236}">
                    <a16:creationId xmlns:a16="http://schemas.microsoft.com/office/drawing/2014/main" id="{323606B7-3A84-C643-A366-E6BCBC96FD91}"/>
                  </a:ext>
                </a:extLst>
              </p14:cNvPr>
              <p14:cNvContentPartPr/>
              <p14:nvPr/>
            </p14:nvContentPartPr>
            <p14:xfrm>
              <a:off x="552681" y="2788979"/>
              <a:ext cx="651240" cy="455760"/>
            </p14:xfrm>
          </p:contentPart>
        </mc:Choice>
        <mc:Fallback>
          <p:pic>
            <p:nvPicPr>
              <p:cNvPr id="64" name="Ink 63">
                <a:extLst>
                  <a:ext uri="{FF2B5EF4-FFF2-40B4-BE49-F238E27FC236}">
                    <a16:creationId xmlns:a16="http://schemas.microsoft.com/office/drawing/2014/main" id="{323606B7-3A84-C643-A366-E6BCBC96FD91}"/>
                  </a:ext>
                </a:extLst>
              </p:cNvPr>
              <p:cNvPicPr/>
              <p:nvPr/>
            </p:nvPicPr>
            <p:blipFill>
              <a:blip r:embed="rId17"/>
              <a:stretch>
                <a:fillRect/>
              </a:stretch>
            </p:blipFill>
            <p:spPr>
              <a:xfrm>
                <a:off x="543676" y="2779986"/>
                <a:ext cx="668890" cy="473386"/>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65" name="Ink 64">
                <a:extLst>
                  <a:ext uri="{FF2B5EF4-FFF2-40B4-BE49-F238E27FC236}">
                    <a16:creationId xmlns:a16="http://schemas.microsoft.com/office/drawing/2014/main" id="{FEF34FAC-E89E-9B4F-28B3-E7A52F4DC6CC}"/>
                  </a:ext>
                </a:extLst>
              </p14:cNvPr>
              <p14:cNvContentPartPr/>
              <p14:nvPr/>
            </p14:nvContentPartPr>
            <p14:xfrm>
              <a:off x="1525041" y="2764859"/>
              <a:ext cx="186480" cy="518760"/>
            </p14:xfrm>
          </p:contentPart>
        </mc:Choice>
        <mc:Fallback>
          <p:pic>
            <p:nvPicPr>
              <p:cNvPr id="65" name="Ink 64">
                <a:extLst>
                  <a:ext uri="{FF2B5EF4-FFF2-40B4-BE49-F238E27FC236}">
                    <a16:creationId xmlns:a16="http://schemas.microsoft.com/office/drawing/2014/main" id="{FEF34FAC-E89E-9B4F-28B3-E7A52F4DC6CC}"/>
                  </a:ext>
                </a:extLst>
              </p:cNvPr>
              <p:cNvPicPr/>
              <p:nvPr/>
            </p:nvPicPr>
            <p:blipFill>
              <a:blip r:embed="rId19"/>
              <a:stretch>
                <a:fillRect/>
              </a:stretch>
            </p:blipFill>
            <p:spPr>
              <a:xfrm>
                <a:off x="1516024" y="2755853"/>
                <a:ext cx="204154" cy="536412"/>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66" name="Ink 65">
                <a:extLst>
                  <a:ext uri="{FF2B5EF4-FFF2-40B4-BE49-F238E27FC236}">
                    <a16:creationId xmlns:a16="http://schemas.microsoft.com/office/drawing/2014/main" id="{F7BF33C8-B4EE-B0CF-8BB6-4953DD57C73B}"/>
                  </a:ext>
                </a:extLst>
              </p14:cNvPr>
              <p14:cNvContentPartPr/>
              <p14:nvPr/>
            </p14:nvContentPartPr>
            <p14:xfrm>
              <a:off x="1823841" y="2857379"/>
              <a:ext cx="204840" cy="336600"/>
            </p14:xfrm>
          </p:contentPart>
        </mc:Choice>
        <mc:Fallback>
          <p:pic>
            <p:nvPicPr>
              <p:cNvPr id="66" name="Ink 65">
                <a:extLst>
                  <a:ext uri="{FF2B5EF4-FFF2-40B4-BE49-F238E27FC236}">
                    <a16:creationId xmlns:a16="http://schemas.microsoft.com/office/drawing/2014/main" id="{F7BF33C8-B4EE-B0CF-8BB6-4953DD57C73B}"/>
                  </a:ext>
                </a:extLst>
              </p:cNvPr>
              <p:cNvPicPr/>
              <p:nvPr/>
            </p:nvPicPr>
            <p:blipFill>
              <a:blip r:embed="rId21"/>
              <a:stretch>
                <a:fillRect/>
              </a:stretch>
            </p:blipFill>
            <p:spPr>
              <a:xfrm>
                <a:off x="1814841" y="2848369"/>
                <a:ext cx="222480" cy="354259"/>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67" name="Ink 66">
                <a:extLst>
                  <a:ext uri="{FF2B5EF4-FFF2-40B4-BE49-F238E27FC236}">
                    <a16:creationId xmlns:a16="http://schemas.microsoft.com/office/drawing/2014/main" id="{4AEB76C7-4929-8520-7A62-3B860DB00FEA}"/>
                  </a:ext>
                </a:extLst>
              </p14:cNvPr>
              <p14:cNvContentPartPr/>
              <p14:nvPr/>
            </p14:nvContentPartPr>
            <p14:xfrm>
              <a:off x="2087721" y="3010739"/>
              <a:ext cx="197640" cy="336600"/>
            </p14:xfrm>
          </p:contentPart>
        </mc:Choice>
        <mc:Fallback>
          <p:pic>
            <p:nvPicPr>
              <p:cNvPr id="67" name="Ink 66">
                <a:extLst>
                  <a:ext uri="{FF2B5EF4-FFF2-40B4-BE49-F238E27FC236}">
                    <a16:creationId xmlns:a16="http://schemas.microsoft.com/office/drawing/2014/main" id="{4AEB76C7-4929-8520-7A62-3B860DB00FEA}"/>
                  </a:ext>
                </a:extLst>
              </p:cNvPr>
              <p:cNvPicPr/>
              <p:nvPr/>
            </p:nvPicPr>
            <p:blipFill>
              <a:blip r:embed="rId23"/>
              <a:stretch>
                <a:fillRect/>
              </a:stretch>
            </p:blipFill>
            <p:spPr>
              <a:xfrm>
                <a:off x="2078721" y="3001739"/>
                <a:ext cx="215280" cy="3542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68" name="Ink 67">
                <a:extLst>
                  <a:ext uri="{FF2B5EF4-FFF2-40B4-BE49-F238E27FC236}">
                    <a16:creationId xmlns:a16="http://schemas.microsoft.com/office/drawing/2014/main" id="{634F1EF7-0760-FE68-724A-DFBE7A127CAB}"/>
                  </a:ext>
                </a:extLst>
              </p14:cNvPr>
              <p14:cNvContentPartPr/>
              <p14:nvPr/>
            </p14:nvContentPartPr>
            <p14:xfrm>
              <a:off x="2413881" y="2805899"/>
              <a:ext cx="1587240" cy="375120"/>
            </p14:xfrm>
          </p:contentPart>
        </mc:Choice>
        <mc:Fallback>
          <p:pic>
            <p:nvPicPr>
              <p:cNvPr id="68" name="Ink 67">
                <a:extLst>
                  <a:ext uri="{FF2B5EF4-FFF2-40B4-BE49-F238E27FC236}">
                    <a16:creationId xmlns:a16="http://schemas.microsoft.com/office/drawing/2014/main" id="{634F1EF7-0760-FE68-724A-DFBE7A127CAB}"/>
                  </a:ext>
                </a:extLst>
              </p:cNvPr>
              <p:cNvPicPr/>
              <p:nvPr/>
            </p:nvPicPr>
            <p:blipFill>
              <a:blip r:embed="rId25"/>
              <a:stretch>
                <a:fillRect/>
              </a:stretch>
            </p:blipFill>
            <p:spPr>
              <a:xfrm>
                <a:off x="2404881" y="2796899"/>
                <a:ext cx="1604880" cy="3927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69" name="Ink 68">
                <a:extLst>
                  <a:ext uri="{FF2B5EF4-FFF2-40B4-BE49-F238E27FC236}">
                    <a16:creationId xmlns:a16="http://schemas.microsoft.com/office/drawing/2014/main" id="{A216735D-FEBF-5AF3-7442-5D7550B73831}"/>
                  </a:ext>
                </a:extLst>
              </p14:cNvPr>
              <p14:cNvContentPartPr/>
              <p14:nvPr/>
            </p14:nvContentPartPr>
            <p14:xfrm>
              <a:off x="4136121" y="2787179"/>
              <a:ext cx="81000" cy="375840"/>
            </p14:xfrm>
          </p:contentPart>
        </mc:Choice>
        <mc:Fallback>
          <p:pic>
            <p:nvPicPr>
              <p:cNvPr id="69" name="Ink 68">
                <a:extLst>
                  <a:ext uri="{FF2B5EF4-FFF2-40B4-BE49-F238E27FC236}">
                    <a16:creationId xmlns:a16="http://schemas.microsoft.com/office/drawing/2014/main" id="{A216735D-FEBF-5AF3-7442-5D7550B73831}"/>
                  </a:ext>
                </a:extLst>
              </p:cNvPr>
              <p:cNvPicPr/>
              <p:nvPr/>
            </p:nvPicPr>
            <p:blipFill>
              <a:blip r:embed="rId27"/>
              <a:stretch>
                <a:fillRect/>
              </a:stretch>
            </p:blipFill>
            <p:spPr>
              <a:xfrm>
                <a:off x="4127121" y="2778179"/>
                <a:ext cx="98640" cy="3934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70" name="Ink 69">
                <a:extLst>
                  <a:ext uri="{FF2B5EF4-FFF2-40B4-BE49-F238E27FC236}">
                    <a16:creationId xmlns:a16="http://schemas.microsoft.com/office/drawing/2014/main" id="{D6A0093F-B45E-B24E-A4E8-24B9565B791B}"/>
                  </a:ext>
                </a:extLst>
              </p14:cNvPr>
              <p14:cNvContentPartPr/>
              <p14:nvPr/>
            </p14:nvContentPartPr>
            <p14:xfrm>
              <a:off x="3156921" y="3375779"/>
              <a:ext cx="57240" cy="200520"/>
            </p14:xfrm>
          </p:contentPart>
        </mc:Choice>
        <mc:Fallback>
          <p:pic>
            <p:nvPicPr>
              <p:cNvPr id="70" name="Ink 69">
                <a:extLst>
                  <a:ext uri="{FF2B5EF4-FFF2-40B4-BE49-F238E27FC236}">
                    <a16:creationId xmlns:a16="http://schemas.microsoft.com/office/drawing/2014/main" id="{D6A0093F-B45E-B24E-A4E8-24B9565B791B}"/>
                  </a:ext>
                </a:extLst>
              </p:cNvPr>
              <p:cNvPicPr/>
              <p:nvPr/>
            </p:nvPicPr>
            <p:blipFill>
              <a:blip r:embed="rId29"/>
              <a:stretch>
                <a:fillRect/>
              </a:stretch>
            </p:blipFill>
            <p:spPr>
              <a:xfrm>
                <a:off x="3147864" y="3366779"/>
                <a:ext cx="74992"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71" name="Ink 70">
                <a:extLst>
                  <a:ext uri="{FF2B5EF4-FFF2-40B4-BE49-F238E27FC236}">
                    <a16:creationId xmlns:a16="http://schemas.microsoft.com/office/drawing/2014/main" id="{0CA67998-D97D-286E-6E6B-49B2F78A07AF}"/>
                  </a:ext>
                </a:extLst>
              </p14:cNvPr>
              <p14:cNvContentPartPr/>
              <p14:nvPr/>
            </p14:nvContentPartPr>
            <p14:xfrm>
              <a:off x="3118041" y="3541739"/>
              <a:ext cx="220680" cy="70560"/>
            </p14:xfrm>
          </p:contentPart>
        </mc:Choice>
        <mc:Fallback>
          <p:pic>
            <p:nvPicPr>
              <p:cNvPr id="71" name="Ink 70">
                <a:extLst>
                  <a:ext uri="{FF2B5EF4-FFF2-40B4-BE49-F238E27FC236}">
                    <a16:creationId xmlns:a16="http://schemas.microsoft.com/office/drawing/2014/main" id="{0CA67998-D97D-286E-6E6B-49B2F78A07AF}"/>
                  </a:ext>
                </a:extLst>
              </p:cNvPr>
              <p:cNvPicPr/>
              <p:nvPr/>
            </p:nvPicPr>
            <p:blipFill>
              <a:blip r:embed="rId31"/>
              <a:stretch>
                <a:fillRect/>
              </a:stretch>
            </p:blipFill>
            <p:spPr>
              <a:xfrm>
                <a:off x="3109041" y="3532739"/>
                <a:ext cx="2383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76" name="Ink 75">
                <a:extLst>
                  <a:ext uri="{FF2B5EF4-FFF2-40B4-BE49-F238E27FC236}">
                    <a16:creationId xmlns:a16="http://schemas.microsoft.com/office/drawing/2014/main" id="{A1DC72B4-F2E5-0329-4DB5-03C961FF188A}"/>
                  </a:ext>
                </a:extLst>
              </p14:cNvPr>
              <p14:cNvContentPartPr/>
              <p14:nvPr/>
            </p14:nvContentPartPr>
            <p14:xfrm>
              <a:off x="1703601" y="3916499"/>
              <a:ext cx="354600" cy="358920"/>
            </p14:xfrm>
          </p:contentPart>
        </mc:Choice>
        <mc:Fallback>
          <p:pic>
            <p:nvPicPr>
              <p:cNvPr id="76" name="Ink 75">
                <a:extLst>
                  <a:ext uri="{FF2B5EF4-FFF2-40B4-BE49-F238E27FC236}">
                    <a16:creationId xmlns:a16="http://schemas.microsoft.com/office/drawing/2014/main" id="{A1DC72B4-F2E5-0329-4DB5-03C961FF188A}"/>
                  </a:ext>
                </a:extLst>
              </p:cNvPr>
              <p:cNvPicPr/>
              <p:nvPr/>
            </p:nvPicPr>
            <p:blipFill>
              <a:blip r:embed="rId33"/>
              <a:stretch>
                <a:fillRect/>
              </a:stretch>
            </p:blipFill>
            <p:spPr>
              <a:xfrm>
                <a:off x="1694592" y="3907490"/>
                <a:ext cx="372258" cy="376578"/>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77" name="Ink 76">
                <a:extLst>
                  <a:ext uri="{FF2B5EF4-FFF2-40B4-BE49-F238E27FC236}">
                    <a16:creationId xmlns:a16="http://schemas.microsoft.com/office/drawing/2014/main" id="{64B32C25-CA6B-B35A-3680-C224757AEF48}"/>
                  </a:ext>
                </a:extLst>
              </p14:cNvPr>
              <p14:cNvContentPartPr/>
              <p14:nvPr/>
            </p14:nvContentPartPr>
            <p14:xfrm>
              <a:off x="2137761" y="3898499"/>
              <a:ext cx="304920" cy="551520"/>
            </p14:xfrm>
          </p:contentPart>
        </mc:Choice>
        <mc:Fallback>
          <p:pic>
            <p:nvPicPr>
              <p:cNvPr id="77" name="Ink 76">
                <a:extLst>
                  <a:ext uri="{FF2B5EF4-FFF2-40B4-BE49-F238E27FC236}">
                    <a16:creationId xmlns:a16="http://schemas.microsoft.com/office/drawing/2014/main" id="{64B32C25-CA6B-B35A-3680-C224757AEF48}"/>
                  </a:ext>
                </a:extLst>
              </p:cNvPr>
              <p:cNvPicPr/>
              <p:nvPr/>
            </p:nvPicPr>
            <p:blipFill>
              <a:blip r:embed="rId35"/>
              <a:stretch>
                <a:fillRect/>
              </a:stretch>
            </p:blipFill>
            <p:spPr>
              <a:xfrm>
                <a:off x="2128761" y="3889499"/>
                <a:ext cx="322560" cy="5691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80" name="Ink 79">
                <a:extLst>
                  <a:ext uri="{FF2B5EF4-FFF2-40B4-BE49-F238E27FC236}">
                    <a16:creationId xmlns:a16="http://schemas.microsoft.com/office/drawing/2014/main" id="{4720C12A-61D6-227F-2CAA-B3B7202219A2}"/>
                  </a:ext>
                </a:extLst>
              </p14:cNvPr>
              <p14:cNvContentPartPr/>
              <p14:nvPr/>
            </p14:nvContentPartPr>
            <p14:xfrm>
              <a:off x="2836521" y="3840539"/>
              <a:ext cx="557640" cy="254515"/>
            </p14:xfrm>
          </p:contentPart>
        </mc:Choice>
        <mc:Fallback>
          <p:pic>
            <p:nvPicPr>
              <p:cNvPr id="80" name="Ink 79">
                <a:extLst>
                  <a:ext uri="{FF2B5EF4-FFF2-40B4-BE49-F238E27FC236}">
                    <a16:creationId xmlns:a16="http://schemas.microsoft.com/office/drawing/2014/main" id="{4720C12A-61D6-227F-2CAA-B3B7202219A2}"/>
                  </a:ext>
                </a:extLst>
              </p:cNvPr>
              <p:cNvPicPr/>
              <p:nvPr/>
            </p:nvPicPr>
            <p:blipFill>
              <a:blip r:embed="rId37"/>
              <a:stretch>
                <a:fillRect/>
              </a:stretch>
            </p:blipFill>
            <p:spPr>
              <a:xfrm>
                <a:off x="2827515" y="3831539"/>
                <a:ext cx="575291" cy="272155"/>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83" name="Ink 82">
                <a:extLst>
                  <a:ext uri="{FF2B5EF4-FFF2-40B4-BE49-F238E27FC236}">
                    <a16:creationId xmlns:a16="http://schemas.microsoft.com/office/drawing/2014/main" id="{77A62274-A3C9-7768-5AD3-AEB17E6062A6}"/>
                  </a:ext>
                </a:extLst>
              </p14:cNvPr>
              <p14:cNvContentPartPr/>
              <p14:nvPr/>
            </p14:nvContentPartPr>
            <p14:xfrm>
              <a:off x="3569841" y="3743339"/>
              <a:ext cx="295200" cy="354960"/>
            </p14:xfrm>
          </p:contentPart>
        </mc:Choice>
        <mc:Fallback>
          <p:pic>
            <p:nvPicPr>
              <p:cNvPr id="83" name="Ink 82">
                <a:extLst>
                  <a:ext uri="{FF2B5EF4-FFF2-40B4-BE49-F238E27FC236}">
                    <a16:creationId xmlns:a16="http://schemas.microsoft.com/office/drawing/2014/main" id="{77A62274-A3C9-7768-5AD3-AEB17E6062A6}"/>
                  </a:ext>
                </a:extLst>
              </p:cNvPr>
              <p:cNvPicPr/>
              <p:nvPr/>
            </p:nvPicPr>
            <p:blipFill>
              <a:blip r:embed="rId39"/>
              <a:stretch>
                <a:fillRect/>
              </a:stretch>
            </p:blipFill>
            <p:spPr>
              <a:xfrm>
                <a:off x="3560841" y="3734348"/>
                <a:ext cx="312840" cy="372582"/>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86" name="Ink 85">
                <a:extLst>
                  <a:ext uri="{FF2B5EF4-FFF2-40B4-BE49-F238E27FC236}">
                    <a16:creationId xmlns:a16="http://schemas.microsoft.com/office/drawing/2014/main" id="{D0E4AB38-AE35-2FCD-D8CD-323EE1ECB9E4}"/>
                  </a:ext>
                </a:extLst>
              </p14:cNvPr>
              <p14:cNvContentPartPr/>
              <p14:nvPr/>
            </p14:nvContentPartPr>
            <p14:xfrm>
              <a:off x="3794841" y="3816419"/>
              <a:ext cx="646920" cy="445680"/>
            </p14:xfrm>
          </p:contentPart>
        </mc:Choice>
        <mc:Fallback>
          <p:pic>
            <p:nvPicPr>
              <p:cNvPr id="86" name="Ink 85">
                <a:extLst>
                  <a:ext uri="{FF2B5EF4-FFF2-40B4-BE49-F238E27FC236}">
                    <a16:creationId xmlns:a16="http://schemas.microsoft.com/office/drawing/2014/main" id="{D0E4AB38-AE35-2FCD-D8CD-323EE1ECB9E4}"/>
                  </a:ext>
                </a:extLst>
              </p:cNvPr>
              <p:cNvPicPr/>
              <p:nvPr/>
            </p:nvPicPr>
            <p:blipFill>
              <a:blip r:embed="rId41"/>
              <a:stretch>
                <a:fillRect/>
              </a:stretch>
            </p:blipFill>
            <p:spPr>
              <a:xfrm>
                <a:off x="3785846" y="3807412"/>
                <a:ext cx="664550" cy="463334"/>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89" name="Ink 88">
                <a:extLst>
                  <a:ext uri="{FF2B5EF4-FFF2-40B4-BE49-F238E27FC236}">
                    <a16:creationId xmlns:a16="http://schemas.microsoft.com/office/drawing/2014/main" id="{756CDB9B-3644-D614-7D35-3CE3C5D49FFD}"/>
                  </a:ext>
                </a:extLst>
              </p14:cNvPr>
              <p14:cNvContentPartPr/>
              <p14:nvPr/>
            </p14:nvContentPartPr>
            <p14:xfrm>
              <a:off x="4563081" y="3654419"/>
              <a:ext cx="1112400" cy="354960"/>
            </p14:xfrm>
          </p:contentPart>
        </mc:Choice>
        <mc:Fallback>
          <p:pic>
            <p:nvPicPr>
              <p:cNvPr id="89" name="Ink 88">
                <a:extLst>
                  <a:ext uri="{FF2B5EF4-FFF2-40B4-BE49-F238E27FC236}">
                    <a16:creationId xmlns:a16="http://schemas.microsoft.com/office/drawing/2014/main" id="{756CDB9B-3644-D614-7D35-3CE3C5D49FFD}"/>
                  </a:ext>
                </a:extLst>
              </p:cNvPr>
              <p:cNvPicPr/>
              <p:nvPr/>
            </p:nvPicPr>
            <p:blipFill>
              <a:blip r:embed="rId43"/>
              <a:stretch>
                <a:fillRect/>
              </a:stretch>
            </p:blipFill>
            <p:spPr>
              <a:xfrm>
                <a:off x="4554081" y="3645428"/>
                <a:ext cx="1130040" cy="372582"/>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93" name="Ink 92">
                <a:extLst>
                  <a:ext uri="{FF2B5EF4-FFF2-40B4-BE49-F238E27FC236}">
                    <a16:creationId xmlns:a16="http://schemas.microsoft.com/office/drawing/2014/main" id="{310192FE-ACAA-34F7-AA9D-639EFAB48FEF}"/>
                  </a:ext>
                </a:extLst>
              </p14:cNvPr>
              <p14:cNvContentPartPr/>
              <p14:nvPr/>
            </p14:nvContentPartPr>
            <p14:xfrm>
              <a:off x="2780721" y="4364699"/>
              <a:ext cx="997200" cy="600840"/>
            </p14:xfrm>
          </p:contentPart>
        </mc:Choice>
        <mc:Fallback>
          <p:pic>
            <p:nvPicPr>
              <p:cNvPr id="93" name="Ink 92">
                <a:extLst>
                  <a:ext uri="{FF2B5EF4-FFF2-40B4-BE49-F238E27FC236}">
                    <a16:creationId xmlns:a16="http://schemas.microsoft.com/office/drawing/2014/main" id="{310192FE-ACAA-34F7-AA9D-639EFAB48FEF}"/>
                  </a:ext>
                </a:extLst>
              </p:cNvPr>
              <p:cNvPicPr/>
              <p:nvPr/>
            </p:nvPicPr>
            <p:blipFill>
              <a:blip r:embed="rId45"/>
              <a:stretch>
                <a:fillRect/>
              </a:stretch>
            </p:blipFill>
            <p:spPr>
              <a:xfrm>
                <a:off x="2771724" y="4355699"/>
                <a:ext cx="1014834" cy="6184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98" name="Ink 97">
                <a:extLst>
                  <a:ext uri="{FF2B5EF4-FFF2-40B4-BE49-F238E27FC236}">
                    <a16:creationId xmlns:a16="http://schemas.microsoft.com/office/drawing/2014/main" id="{7E6B5041-B246-6E12-F914-BC6D4B0B23BD}"/>
                  </a:ext>
                </a:extLst>
              </p14:cNvPr>
              <p14:cNvContentPartPr/>
              <p14:nvPr/>
            </p14:nvContentPartPr>
            <p14:xfrm>
              <a:off x="3840201" y="4541819"/>
              <a:ext cx="1285200" cy="361800"/>
            </p14:xfrm>
          </p:contentPart>
        </mc:Choice>
        <mc:Fallback>
          <p:pic>
            <p:nvPicPr>
              <p:cNvPr id="98" name="Ink 97">
                <a:extLst>
                  <a:ext uri="{FF2B5EF4-FFF2-40B4-BE49-F238E27FC236}">
                    <a16:creationId xmlns:a16="http://schemas.microsoft.com/office/drawing/2014/main" id="{7E6B5041-B246-6E12-F914-BC6D4B0B23BD}"/>
                  </a:ext>
                </a:extLst>
              </p:cNvPr>
              <p:cNvPicPr/>
              <p:nvPr/>
            </p:nvPicPr>
            <p:blipFill>
              <a:blip r:embed="rId47"/>
              <a:stretch>
                <a:fillRect/>
              </a:stretch>
            </p:blipFill>
            <p:spPr>
              <a:xfrm>
                <a:off x="3831198" y="4532819"/>
                <a:ext cx="1302845" cy="3794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01" name="Ink 100">
                <a:extLst>
                  <a:ext uri="{FF2B5EF4-FFF2-40B4-BE49-F238E27FC236}">
                    <a16:creationId xmlns:a16="http://schemas.microsoft.com/office/drawing/2014/main" id="{C42DC651-5875-AB43-9C41-C61B70FE34D5}"/>
                  </a:ext>
                </a:extLst>
              </p14:cNvPr>
              <p14:cNvContentPartPr/>
              <p14:nvPr/>
            </p14:nvContentPartPr>
            <p14:xfrm>
              <a:off x="5216121" y="4550459"/>
              <a:ext cx="558000" cy="302040"/>
            </p14:xfrm>
          </p:contentPart>
        </mc:Choice>
        <mc:Fallback>
          <p:pic>
            <p:nvPicPr>
              <p:cNvPr id="101" name="Ink 100">
                <a:extLst>
                  <a:ext uri="{FF2B5EF4-FFF2-40B4-BE49-F238E27FC236}">
                    <a16:creationId xmlns:a16="http://schemas.microsoft.com/office/drawing/2014/main" id="{C42DC651-5875-AB43-9C41-C61B70FE34D5}"/>
                  </a:ext>
                </a:extLst>
              </p:cNvPr>
              <p:cNvPicPr/>
              <p:nvPr/>
            </p:nvPicPr>
            <p:blipFill>
              <a:blip r:embed="rId49"/>
              <a:stretch>
                <a:fillRect/>
              </a:stretch>
            </p:blipFill>
            <p:spPr>
              <a:xfrm>
                <a:off x="5207127" y="4541459"/>
                <a:ext cx="575629" cy="3196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29" name="Ink 128">
                <a:extLst>
                  <a:ext uri="{FF2B5EF4-FFF2-40B4-BE49-F238E27FC236}">
                    <a16:creationId xmlns:a16="http://schemas.microsoft.com/office/drawing/2014/main" id="{B8E65D6E-83EF-5838-6CAA-0DF72C65C3F5}"/>
                  </a:ext>
                </a:extLst>
              </p14:cNvPr>
              <p14:cNvContentPartPr/>
              <p14:nvPr/>
            </p14:nvContentPartPr>
            <p14:xfrm>
              <a:off x="4519161" y="4947899"/>
              <a:ext cx="1739520" cy="385560"/>
            </p14:xfrm>
          </p:contentPart>
        </mc:Choice>
        <mc:Fallback>
          <p:pic>
            <p:nvPicPr>
              <p:cNvPr id="129" name="Ink 128">
                <a:extLst>
                  <a:ext uri="{FF2B5EF4-FFF2-40B4-BE49-F238E27FC236}">
                    <a16:creationId xmlns:a16="http://schemas.microsoft.com/office/drawing/2014/main" id="{B8E65D6E-83EF-5838-6CAA-0DF72C65C3F5}"/>
                  </a:ext>
                </a:extLst>
              </p:cNvPr>
              <p:cNvPicPr/>
              <p:nvPr/>
            </p:nvPicPr>
            <p:blipFill>
              <a:blip r:embed="rId51"/>
              <a:stretch>
                <a:fillRect/>
              </a:stretch>
            </p:blipFill>
            <p:spPr>
              <a:xfrm>
                <a:off x="4510161" y="4938899"/>
                <a:ext cx="1757160" cy="4032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30" name="Ink 129">
                <a:extLst>
                  <a:ext uri="{FF2B5EF4-FFF2-40B4-BE49-F238E27FC236}">
                    <a16:creationId xmlns:a16="http://schemas.microsoft.com/office/drawing/2014/main" id="{883DC949-3D63-A4D2-43C4-8C205F89FD32}"/>
                  </a:ext>
                </a:extLst>
              </p14:cNvPr>
              <p14:cNvContentPartPr/>
              <p14:nvPr/>
            </p14:nvContentPartPr>
            <p14:xfrm>
              <a:off x="4852881" y="5019539"/>
              <a:ext cx="450720" cy="72000"/>
            </p14:xfrm>
          </p:contentPart>
        </mc:Choice>
        <mc:Fallback>
          <p:pic>
            <p:nvPicPr>
              <p:cNvPr id="130" name="Ink 129">
                <a:extLst>
                  <a:ext uri="{FF2B5EF4-FFF2-40B4-BE49-F238E27FC236}">
                    <a16:creationId xmlns:a16="http://schemas.microsoft.com/office/drawing/2014/main" id="{883DC949-3D63-A4D2-43C4-8C205F89FD32}"/>
                  </a:ext>
                </a:extLst>
              </p:cNvPr>
              <p:cNvPicPr/>
              <p:nvPr/>
            </p:nvPicPr>
            <p:blipFill>
              <a:blip r:embed="rId53"/>
              <a:stretch>
                <a:fillRect/>
              </a:stretch>
            </p:blipFill>
            <p:spPr>
              <a:xfrm>
                <a:off x="4843881" y="5010539"/>
                <a:ext cx="4683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40" name="Ink 139">
                <a:extLst>
                  <a:ext uri="{FF2B5EF4-FFF2-40B4-BE49-F238E27FC236}">
                    <a16:creationId xmlns:a16="http://schemas.microsoft.com/office/drawing/2014/main" id="{EE759386-1008-E105-BA9E-5CE6EC4BFC38}"/>
                  </a:ext>
                </a:extLst>
              </p14:cNvPr>
              <p14:cNvContentPartPr/>
              <p14:nvPr/>
            </p14:nvContentPartPr>
            <p14:xfrm>
              <a:off x="772560" y="501486"/>
              <a:ext cx="3987720" cy="1140480"/>
            </p14:xfrm>
          </p:contentPart>
        </mc:Choice>
        <mc:Fallback>
          <p:pic>
            <p:nvPicPr>
              <p:cNvPr id="140" name="Ink 139">
                <a:extLst>
                  <a:ext uri="{FF2B5EF4-FFF2-40B4-BE49-F238E27FC236}">
                    <a16:creationId xmlns:a16="http://schemas.microsoft.com/office/drawing/2014/main" id="{EE759386-1008-E105-BA9E-5CE6EC4BFC38}"/>
                  </a:ext>
                </a:extLst>
              </p:cNvPr>
              <p:cNvPicPr/>
              <p:nvPr/>
            </p:nvPicPr>
            <p:blipFill>
              <a:blip r:embed="rId55"/>
              <a:stretch>
                <a:fillRect/>
              </a:stretch>
            </p:blipFill>
            <p:spPr>
              <a:xfrm>
                <a:off x="763561" y="492486"/>
                <a:ext cx="4005358" cy="11581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41" name="Ink 140">
                <a:extLst>
                  <a:ext uri="{FF2B5EF4-FFF2-40B4-BE49-F238E27FC236}">
                    <a16:creationId xmlns:a16="http://schemas.microsoft.com/office/drawing/2014/main" id="{5649AAB6-E569-7335-CF18-988614323864}"/>
                  </a:ext>
                </a:extLst>
              </p14:cNvPr>
              <p14:cNvContentPartPr/>
              <p14:nvPr/>
            </p14:nvContentPartPr>
            <p14:xfrm>
              <a:off x="376560" y="2512086"/>
              <a:ext cx="3552120" cy="78120"/>
            </p14:xfrm>
          </p:contentPart>
        </mc:Choice>
        <mc:Fallback>
          <p:pic>
            <p:nvPicPr>
              <p:cNvPr id="141" name="Ink 140">
                <a:extLst>
                  <a:ext uri="{FF2B5EF4-FFF2-40B4-BE49-F238E27FC236}">
                    <a16:creationId xmlns:a16="http://schemas.microsoft.com/office/drawing/2014/main" id="{5649AAB6-E569-7335-CF18-988614323864}"/>
                  </a:ext>
                </a:extLst>
              </p:cNvPr>
              <p:cNvPicPr/>
              <p:nvPr/>
            </p:nvPicPr>
            <p:blipFill>
              <a:blip r:embed="rId57"/>
              <a:stretch>
                <a:fillRect/>
              </a:stretch>
            </p:blipFill>
            <p:spPr>
              <a:xfrm>
                <a:off x="367560" y="2503044"/>
                <a:ext cx="3569760" cy="95842"/>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50" name="Ink 149">
                <a:extLst>
                  <a:ext uri="{FF2B5EF4-FFF2-40B4-BE49-F238E27FC236}">
                    <a16:creationId xmlns:a16="http://schemas.microsoft.com/office/drawing/2014/main" id="{91014C72-258B-7E87-DDF6-F6356BC6D934}"/>
                  </a:ext>
                </a:extLst>
              </p14:cNvPr>
              <p14:cNvContentPartPr/>
              <p14:nvPr/>
            </p14:nvContentPartPr>
            <p14:xfrm>
              <a:off x="390240" y="6745326"/>
              <a:ext cx="5756760" cy="1096560"/>
            </p14:xfrm>
          </p:contentPart>
        </mc:Choice>
        <mc:Fallback>
          <p:pic>
            <p:nvPicPr>
              <p:cNvPr id="150" name="Ink 149">
                <a:extLst>
                  <a:ext uri="{FF2B5EF4-FFF2-40B4-BE49-F238E27FC236}">
                    <a16:creationId xmlns:a16="http://schemas.microsoft.com/office/drawing/2014/main" id="{91014C72-258B-7E87-DDF6-F6356BC6D934}"/>
                  </a:ext>
                </a:extLst>
              </p:cNvPr>
              <p:cNvPicPr/>
              <p:nvPr/>
            </p:nvPicPr>
            <p:blipFill>
              <a:blip r:embed="rId59"/>
              <a:stretch>
                <a:fillRect/>
              </a:stretch>
            </p:blipFill>
            <p:spPr>
              <a:xfrm>
                <a:off x="381240" y="6736323"/>
                <a:ext cx="5774400" cy="1114206"/>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53" name="Ink 152">
                <a:extLst>
                  <a:ext uri="{FF2B5EF4-FFF2-40B4-BE49-F238E27FC236}">
                    <a16:creationId xmlns:a16="http://schemas.microsoft.com/office/drawing/2014/main" id="{2E127CD9-573B-4CF7-CBAF-64E90147D28D}"/>
                  </a:ext>
                </a:extLst>
              </p14:cNvPr>
              <p14:cNvContentPartPr/>
              <p14:nvPr/>
            </p14:nvContentPartPr>
            <p14:xfrm>
              <a:off x="5023440" y="6831366"/>
              <a:ext cx="556920" cy="135720"/>
            </p14:xfrm>
          </p:contentPart>
        </mc:Choice>
        <mc:Fallback>
          <p:pic>
            <p:nvPicPr>
              <p:cNvPr id="153" name="Ink 152">
                <a:extLst>
                  <a:ext uri="{FF2B5EF4-FFF2-40B4-BE49-F238E27FC236}">
                    <a16:creationId xmlns:a16="http://schemas.microsoft.com/office/drawing/2014/main" id="{2E127CD9-573B-4CF7-CBAF-64E90147D28D}"/>
                  </a:ext>
                </a:extLst>
              </p:cNvPr>
              <p:cNvPicPr/>
              <p:nvPr/>
            </p:nvPicPr>
            <p:blipFill>
              <a:blip r:embed="rId61"/>
              <a:stretch>
                <a:fillRect/>
              </a:stretch>
            </p:blipFill>
            <p:spPr>
              <a:xfrm>
                <a:off x="5014434" y="6822366"/>
                <a:ext cx="574571"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56" name="Ink 155">
                <a:extLst>
                  <a:ext uri="{FF2B5EF4-FFF2-40B4-BE49-F238E27FC236}">
                    <a16:creationId xmlns:a16="http://schemas.microsoft.com/office/drawing/2014/main" id="{DF0DEEF7-4E18-FC78-320C-491FFC4AD60F}"/>
                  </a:ext>
                </a:extLst>
              </p14:cNvPr>
              <p14:cNvContentPartPr/>
              <p14:nvPr/>
            </p14:nvContentPartPr>
            <p14:xfrm>
              <a:off x="5554800" y="1895766"/>
              <a:ext cx="474840" cy="509760"/>
            </p14:xfrm>
          </p:contentPart>
        </mc:Choice>
        <mc:Fallback>
          <p:pic>
            <p:nvPicPr>
              <p:cNvPr id="156" name="Ink 155">
                <a:extLst>
                  <a:ext uri="{FF2B5EF4-FFF2-40B4-BE49-F238E27FC236}">
                    <a16:creationId xmlns:a16="http://schemas.microsoft.com/office/drawing/2014/main" id="{DF0DEEF7-4E18-FC78-320C-491FFC4AD60F}"/>
                  </a:ext>
                </a:extLst>
              </p:cNvPr>
              <p:cNvPicPr/>
              <p:nvPr/>
            </p:nvPicPr>
            <p:blipFill>
              <a:blip r:embed="rId63"/>
              <a:stretch>
                <a:fillRect/>
              </a:stretch>
            </p:blipFill>
            <p:spPr>
              <a:xfrm>
                <a:off x="5545800" y="1886760"/>
                <a:ext cx="492480" cy="527412"/>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57" name="Ink 156">
                <a:extLst>
                  <a:ext uri="{FF2B5EF4-FFF2-40B4-BE49-F238E27FC236}">
                    <a16:creationId xmlns:a16="http://schemas.microsoft.com/office/drawing/2014/main" id="{4A574F16-58E6-FB4C-2278-93DCAB497E9C}"/>
                  </a:ext>
                </a:extLst>
              </p14:cNvPr>
              <p14:cNvContentPartPr/>
              <p14:nvPr/>
            </p14:nvContentPartPr>
            <p14:xfrm>
              <a:off x="5041440" y="7030806"/>
              <a:ext cx="1789200" cy="874800"/>
            </p14:xfrm>
          </p:contentPart>
        </mc:Choice>
        <mc:Fallback>
          <p:pic>
            <p:nvPicPr>
              <p:cNvPr id="157" name="Ink 156">
                <a:extLst>
                  <a:ext uri="{FF2B5EF4-FFF2-40B4-BE49-F238E27FC236}">
                    <a16:creationId xmlns:a16="http://schemas.microsoft.com/office/drawing/2014/main" id="{4A574F16-58E6-FB4C-2278-93DCAB497E9C}"/>
                  </a:ext>
                </a:extLst>
              </p:cNvPr>
              <p:cNvPicPr/>
              <p:nvPr/>
            </p:nvPicPr>
            <p:blipFill>
              <a:blip r:embed="rId65"/>
              <a:stretch>
                <a:fillRect/>
              </a:stretch>
            </p:blipFill>
            <p:spPr>
              <a:xfrm>
                <a:off x="5032442" y="7021806"/>
                <a:ext cx="1806836" cy="8924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61" name="Ink 160">
                <a:extLst>
                  <a:ext uri="{FF2B5EF4-FFF2-40B4-BE49-F238E27FC236}">
                    <a16:creationId xmlns:a16="http://schemas.microsoft.com/office/drawing/2014/main" id="{5409D19C-8E2B-9D8C-D1FD-58D195C5FD96}"/>
                  </a:ext>
                </a:extLst>
              </p14:cNvPr>
              <p14:cNvContentPartPr/>
              <p14:nvPr/>
            </p14:nvContentPartPr>
            <p14:xfrm>
              <a:off x="6576120" y="7022526"/>
              <a:ext cx="335160" cy="300600"/>
            </p14:xfrm>
          </p:contentPart>
        </mc:Choice>
        <mc:Fallback>
          <p:pic>
            <p:nvPicPr>
              <p:cNvPr id="161" name="Ink 160">
                <a:extLst>
                  <a:ext uri="{FF2B5EF4-FFF2-40B4-BE49-F238E27FC236}">
                    <a16:creationId xmlns:a16="http://schemas.microsoft.com/office/drawing/2014/main" id="{5409D19C-8E2B-9D8C-D1FD-58D195C5FD96}"/>
                  </a:ext>
                </a:extLst>
              </p:cNvPr>
              <p:cNvPicPr/>
              <p:nvPr/>
            </p:nvPicPr>
            <p:blipFill>
              <a:blip r:embed="rId67"/>
              <a:stretch>
                <a:fillRect/>
              </a:stretch>
            </p:blipFill>
            <p:spPr>
              <a:xfrm>
                <a:off x="6567120" y="7013537"/>
                <a:ext cx="352800" cy="318219"/>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67" name="Ink 166">
                <a:extLst>
                  <a:ext uri="{FF2B5EF4-FFF2-40B4-BE49-F238E27FC236}">
                    <a16:creationId xmlns:a16="http://schemas.microsoft.com/office/drawing/2014/main" id="{4FEC630F-C1CF-0198-3C3A-E69BBF38917A}"/>
                  </a:ext>
                </a:extLst>
              </p14:cNvPr>
              <p14:cNvContentPartPr/>
              <p14:nvPr/>
            </p14:nvContentPartPr>
            <p14:xfrm>
              <a:off x="6122520" y="7734246"/>
              <a:ext cx="872640" cy="617760"/>
            </p14:xfrm>
          </p:contentPart>
        </mc:Choice>
        <mc:Fallback>
          <p:pic>
            <p:nvPicPr>
              <p:cNvPr id="167" name="Ink 166">
                <a:extLst>
                  <a:ext uri="{FF2B5EF4-FFF2-40B4-BE49-F238E27FC236}">
                    <a16:creationId xmlns:a16="http://schemas.microsoft.com/office/drawing/2014/main" id="{4FEC630F-C1CF-0198-3C3A-E69BBF38917A}"/>
                  </a:ext>
                </a:extLst>
              </p:cNvPr>
              <p:cNvPicPr/>
              <p:nvPr/>
            </p:nvPicPr>
            <p:blipFill>
              <a:blip r:embed="rId69"/>
              <a:stretch>
                <a:fillRect/>
              </a:stretch>
            </p:blipFill>
            <p:spPr>
              <a:xfrm>
                <a:off x="6113520" y="7725246"/>
                <a:ext cx="890280" cy="6354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168" name="Ink 167">
                <a:extLst>
                  <a:ext uri="{FF2B5EF4-FFF2-40B4-BE49-F238E27FC236}">
                    <a16:creationId xmlns:a16="http://schemas.microsoft.com/office/drawing/2014/main" id="{722BAFBD-1BEF-8981-633C-14CE7466FAB8}"/>
                  </a:ext>
                </a:extLst>
              </p14:cNvPr>
              <p14:cNvContentPartPr/>
              <p14:nvPr/>
            </p14:nvContentPartPr>
            <p14:xfrm>
              <a:off x="205200" y="4669988"/>
              <a:ext cx="164160" cy="225360"/>
            </p14:xfrm>
          </p:contentPart>
        </mc:Choice>
        <mc:Fallback>
          <p:pic>
            <p:nvPicPr>
              <p:cNvPr id="168" name="Ink 167">
                <a:extLst>
                  <a:ext uri="{FF2B5EF4-FFF2-40B4-BE49-F238E27FC236}">
                    <a16:creationId xmlns:a16="http://schemas.microsoft.com/office/drawing/2014/main" id="{722BAFBD-1BEF-8981-633C-14CE7466FAB8}"/>
                  </a:ext>
                </a:extLst>
              </p:cNvPr>
              <p:cNvPicPr/>
              <p:nvPr/>
            </p:nvPicPr>
            <p:blipFill>
              <a:blip r:embed="rId71"/>
              <a:stretch>
                <a:fillRect/>
              </a:stretch>
            </p:blipFill>
            <p:spPr>
              <a:xfrm>
                <a:off x="196180" y="4660988"/>
                <a:ext cx="181839"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169" name="Ink 168">
                <a:extLst>
                  <a:ext uri="{FF2B5EF4-FFF2-40B4-BE49-F238E27FC236}">
                    <a16:creationId xmlns:a16="http://schemas.microsoft.com/office/drawing/2014/main" id="{66054B15-DAE7-CAA2-3FB5-D75136FE2FB4}"/>
                  </a:ext>
                </a:extLst>
              </p14:cNvPr>
              <p14:cNvContentPartPr/>
              <p14:nvPr/>
            </p14:nvContentPartPr>
            <p14:xfrm>
              <a:off x="413640" y="4615268"/>
              <a:ext cx="1811160" cy="310320"/>
            </p14:xfrm>
          </p:contentPart>
        </mc:Choice>
        <mc:Fallback>
          <p:pic>
            <p:nvPicPr>
              <p:cNvPr id="169" name="Ink 168">
                <a:extLst>
                  <a:ext uri="{FF2B5EF4-FFF2-40B4-BE49-F238E27FC236}">
                    <a16:creationId xmlns:a16="http://schemas.microsoft.com/office/drawing/2014/main" id="{66054B15-DAE7-CAA2-3FB5-D75136FE2FB4}"/>
                  </a:ext>
                </a:extLst>
              </p:cNvPr>
              <p:cNvPicPr/>
              <p:nvPr/>
            </p:nvPicPr>
            <p:blipFill>
              <a:blip r:embed="rId73"/>
              <a:stretch>
                <a:fillRect/>
              </a:stretch>
            </p:blipFill>
            <p:spPr>
              <a:xfrm>
                <a:off x="404640" y="4606268"/>
                <a:ext cx="1828800" cy="3279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172" name="Ink 171">
                <a:extLst>
                  <a:ext uri="{FF2B5EF4-FFF2-40B4-BE49-F238E27FC236}">
                    <a16:creationId xmlns:a16="http://schemas.microsoft.com/office/drawing/2014/main" id="{BB3EB018-7C61-2E46-965A-146ADE9DF483}"/>
                  </a:ext>
                </a:extLst>
              </p14:cNvPr>
              <p14:cNvContentPartPr/>
              <p14:nvPr/>
            </p14:nvContentPartPr>
            <p14:xfrm>
              <a:off x="1783440" y="6219788"/>
              <a:ext cx="2133360" cy="316080"/>
            </p14:xfrm>
          </p:contentPart>
        </mc:Choice>
        <mc:Fallback>
          <p:pic>
            <p:nvPicPr>
              <p:cNvPr id="172" name="Ink 171">
                <a:extLst>
                  <a:ext uri="{FF2B5EF4-FFF2-40B4-BE49-F238E27FC236}">
                    <a16:creationId xmlns:a16="http://schemas.microsoft.com/office/drawing/2014/main" id="{BB3EB018-7C61-2E46-965A-146ADE9DF483}"/>
                  </a:ext>
                </a:extLst>
              </p:cNvPr>
              <p:cNvPicPr/>
              <p:nvPr/>
            </p:nvPicPr>
            <p:blipFill>
              <a:blip r:embed="rId75"/>
              <a:stretch>
                <a:fillRect/>
              </a:stretch>
            </p:blipFill>
            <p:spPr>
              <a:xfrm>
                <a:off x="1774440" y="6210788"/>
                <a:ext cx="2151000" cy="3337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184" name="Ink 183">
                <a:extLst>
                  <a:ext uri="{FF2B5EF4-FFF2-40B4-BE49-F238E27FC236}">
                    <a16:creationId xmlns:a16="http://schemas.microsoft.com/office/drawing/2014/main" id="{9D72F5E8-4F06-169F-CEA4-5408D4C6ACBA}"/>
                  </a:ext>
                </a:extLst>
              </p14:cNvPr>
              <p14:cNvContentPartPr/>
              <p14:nvPr/>
            </p14:nvContentPartPr>
            <p14:xfrm>
              <a:off x="91080" y="4936999"/>
              <a:ext cx="106200" cy="285120"/>
            </p14:xfrm>
          </p:contentPart>
        </mc:Choice>
        <mc:Fallback>
          <p:pic>
            <p:nvPicPr>
              <p:cNvPr id="184" name="Ink 183">
                <a:extLst>
                  <a:ext uri="{FF2B5EF4-FFF2-40B4-BE49-F238E27FC236}">
                    <a16:creationId xmlns:a16="http://schemas.microsoft.com/office/drawing/2014/main" id="{9D72F5E8-4F06-169F-CEA4-5408D4C6ACBA}"/>
                  </a:ext>
                </a:extLst>
              </p:cNvPr>
              <p:cNvPicPr/>
              <p:nvPr/>
            </p:nvPicPr>
            <p:blipFill>
              <a:blip r:embed="rId77"/>
              <a:stretch>
                <a:fillRect/>
              </a:stretch>
            </p:blipFill>
            <p:spPr>
              <a:xfrm>
                <a:off x="82080" y="4927999"/>
                <a:ext cx="123840" cy="3027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187" name="Ink 186">
                <a:extLst>
                  <a:ext uri="{FF2B5EF4-FFF2-40B4-BE49-F238E27FC236}">
                    <a16:creationId xmlns:a16="http://schemas.microsoft.com/office/drawing/2014/main" id="{6C8BADC1-92E0-EB82-78E1-A4F10C0E200D}"/>
                  </a:ext>
                </a:extLst>
              </p14:cNvPr>
              <p14:cNvContentPartPr/>
              <p14:nvPr/>
            </p14:nvContentPartPr>
            <p14:xfrm>
              <a:off x="203040" y="4997839"/>
              <a:ext cx="213120" cy="172080"/>
            </p14:xfrm>
          </p:contentPart>
        </mc:Choice>
        <mc:Fallback>
          <p:pic>
            <p:nvPicPr>
              <p:cNvPr id="187" name="Ink 186">
                <a:extLst>
                  <a:ext uri="{FF2B5EF4-FFF2-40B4-BE49-F238E27FC236}">
                    <a16:creationId xmlns:a16="http://schemas.microsoft.com/office/drawing/2014/main" id="{6C8BADC1-92E0-EB82-78E1-A4F10C0E200D}"/>
                  </a:ext>
                </a:extLst>
              </p:cNvPr>
              <p:cNvPicPr/>
              <p:nvPr/>
            </p:nvPicPr>
            <p:blipFill>
              <a:blip r:embed="rId79"/>
              <a:stretch>
                <a:fillRect/>
              </a:stretch>
            </p:blipFill>
            <p:spPr>
              <a:xfrm>
                <a:off x="194040" y="4988839"/>
                <a:ext cx="23076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92" name="Ink 191">
                <a:extLst>
                  <a:ext uri="{FF2B5EF4-FFF2-40B4-BE49-F238E27FC236}">
                    <a16:creationId xmlns:a16="http://schemas.microsoft.com/office/drawing/2014/main" id="{4EE95B84-3EC3-B56B-A544-E0B7A8C3D568}"/>
                  </a:ext>
                </a:extLst>
              </p14:cNvPr>
              <p14:cNvContentPartPr/>
              <p14:nvPr/>
            </p14:nvContentPartPr>
            <p14:xfrm>
              <a:off x="434520" y="4954639"/>
              <a:ext cx="820440" cy="213120"/>
            </p14:xfrm>
          </p:contentPart>
        </mc:Choice>
        <mc:Fallback>
          <p:pic>
            <p:nvPicPr>
              <p:cNvPr id="192" name="Ink 191">
                <a:extLst>
                  <a:ext uri="{FF2B5EF4-FFF2-40B4-BE49-F238E27FC236}">
                    <a16:creationId xmlns:a16="http://schemas.microsoft.com/office/drawing/2014/main" id="{4EE95B84-3EC3-B56B-A544-E0B7A8C3D568}"/>
                  </a:ext>
                </a:extLst>
              </p:cNvPr>
              <p:cNvPicPr/>
              <p:nvPr/>
            </p:nvPicPr>
            <p:blipFill>
              <a:blip r:embed="rId81"/>
              <a:stretch>
                <a:fillRect/>
              </a:stretch>
            </p:blipFill>
            <p:spPr>
              <a:xfrm>
                <a:off x="425520" y="4945624"/>
                <a:ext cx="838080" cy="23079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99" name="Ink 198">
                <a:extLst>
                  <a:ext uri="{FF2B5EF4-FFF2-40B4-BE49-F238E27FC236}">
                    <a16:creationId xmlns:a16="http://schemas.microsoft.com/office/drawing/2014/main" id="{97B01B61-3DFD-CC45-DCD9-3793167A717B}"/>
                  </a:ext>
                </a:extLst>
              </p14:cNvPr>
              <p14:cNvContentPartPr/>
              <p14:nvPr/>
            </p14:nvContentPartPr>
            <p14:xfrm>
              <a:off x="1323720" y="4911079"/>
              <a:ext cx="744120" cy="294840"/>
            </p14:xfrm>
          </p:contentPart>
        </mc:Choice>
        <mc:Fallback>
          <p:pic>
            <p:nvPicPr>
              <p:cNvPr id="199" name="Ink 198">
                <a:extLst>
                  <a:ext uri="{FF2B5EF4-FFF2-40B4-BE49-F238E27FC236}">
                    <a16:creationId xmlns:a16="http://schemas.microsoft.com/office/drawing/2014/main" id="{97B01B61-3DFD-CC45-DCD9-3793167A717B}"/>
                  </a:ext>
                </a:extLst>
              </p:cNvPr>
              <p:cNvPicPr/>
              <p:nvPr/>
            </p:nvPicPr>
            <p:blipFill>
              <a:blip r:embed="rId83"/>
              <a:stretch>
                <a:fillRect/>
              </a:stretch>
            </p:blipFill>
            <p:spPr>
              <a:xfrm>
                <a:off x="1314720" y="4902079"/>
                <a:ext cx="761760" cy="3124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218" name="Ink 217">
                <a:extLst>
                  <a:ext uri="{FF2B5EF4-FFF2-40B4-BE49-F238E27FC236}">
                    <a16:creationId xmlns:a16="http://schemas.microsoft.com/office/drawing/2014/main" id="{B9A47FC4-29C1-64E1-248A-424064E99DE2}"/>
                  </a:ext>
                </a:extLst>
              </p14:cNvPr>
              <p14:cNvContentPartPr/>
              <p14:nvPr/>
            </p14:nvContentPartPr>
            <p14:xfrm>
              <a:off x="2320920" y="6544823"/>
              <a:ext cx="82080" cy="250560"/>
            </p14:xfrm>
          </p:contentPart>
        </mc:Choice>
        <mc:Fallback>
          <p:pic>
            <p:nvPicPr>
              <p:cNvPr id="218" name="Ink 217">
                <a:extLst>
                  <a:ext uri="{FF2B5EF4-FFF2-40B4-BE49-F238E27FC236}">
                    <a16:creationId xmlns:a16="http://schemas.microsoft.com/office/drawing/2014/main" id="{B9A47FC4-29C1-64E1-248A-424064E99DE2}"/>
                  </a:ext>
                </a:extLst>
              </p:cNvPr>
              <p:cNvPicPr/>
              <p:nvPr/>
            </p:nvPicPr>
            <p:blipFill>
              <a:blip r:embed="rId85"/>
              <a:stretch>
                <a:fillRect/>
              </a:stretch>
            </p:blipFill>
            <p:spPr>
              <a:xfrm>
                <a:off x="2311920" y="6535823"/>
                <a:ext cx="9972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221" name="Ink 220">
                <a:extLst>
                  <a:ext uri="{FF2B5EF4-FFF2-40B4-BE49-F238E27FC236}">
                    <a16:creationId xmlns:a16="http://schemas.microsoft.com/office/drawing/2014/main" id="{C4339113-4B95-2C54-88D7-21CFAC2E0EAF}"/>
                  </a:ext>
                </a:extLst>
              </p14:cNvPr>
              <p14:cNvContentPartPr/>
              <p14:nvPr/>
            </p14:nvContentPartPr>
            <p14:xfrm>
              <a:off x="2253960" y="6566063"/>
              <a:ext cx="863640" cy="363600"/>
            </p14:xfrm>
          </p:contentPart>
        </mc:Choice>
        <mc:Fallback>
          <p:pic>
            <p:nvPicPr>
              <p:cNvPr id="221" name="Ink 220">
                <a:extLst>
                  <a:ext uri="{FF2B5EF4-FFF2-40B4-BE49-F238E27FC236}">
                    <a16:creationId xmlns:a16="http://schemas.microsoft.com/office/drawing/2014/main" id="{C4339113-4B95-2C54-88D7-21CFAC2E0EAF}"/>
                  </a:ext>
                </a:extLst>
              </p:cNvPr>
              <p:cNvPicPr/>
              <p:nvPr/>
            </p:nvPicPr>
            <p:blipFill>
              <a:blip r:embed="rId87"/>
              <a:stretch>
                <a:fillRect/>
              </a:stretch>
            </p:blipFill>
            <p:spPr>
              <a:xfrm>
                <a:off x="2244956" y="6557072"/>
                <a:ext cx="881287" cy="381223"/>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222" name="Ink 221">
                <a:extLst>
                  <a:ext uri="{FF2B5EF4-FFF2-40B4-BE49-F238E27FC236}">
                    <a16:creationId xmlns:a16="http://schemas.microsoft.com/office/drawing/2014/main" id="{E6263607-560B-A992-CADD-96002A9740AA}"/>
                  </a:ext>
                </a:extLst>
              </p14:cNvPr>
              <p14:cNvContentPartPr/>
              <p14:nvPr/>
            </p14:nvContentPartPr>
            <p14:xfrm>
              <a:off x="2617200" y="6555263"/>
              <a:ext cx="4320" cy="9360"/>
            </p14:xfrm>
          </p:contentPart>
        </mc:Choice>
        <mc:Fallback>
          <p:pic>
            <p:nvPicPr>
              <p:cNvPr id="222" name="Ink 221">
                <a:extLst>
                  <a:ext uri="{FF2B5EF4-FFF2-40B4-BE49-F238E27FC236}">
                    <a16:creationId xmlns:a16="http://schemas.microsoft.com/office/drawing/2014/main" id="{E6263607-560B-A992-CADD-96002A9740AA}"/>
                  </a:ext>
                </a:extLst>
              </p:cNvPr>
              <p:cNvPicPr/>
              <p:nvPr/>
            </p:nvPicPr>
            <p:blipFill>
              <a:blip r:embed="rId89"/>
              <a:stretch>
                <a:fillRect/>
              </a:stretch>
            </p:blipFill>
            <p:spPr>
              <a:xfrm>
                <a:off x="2608200" y="6546596"/>
                <a:ext cx="21960" cy="26347"/>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225" name="Ink 224">
                <a:extLst>
                  <a:ext uri="{FF2B5EF4-FFF2-40B4-BE49-F238E27FC236}">
                    <a16:creationId xmlns:a16="http://schemas.microsoft.com/office/drawing/2014/main" id="{60F970A1-0866-8DAF-7FE0-657B06D8DEAD}"/>
                  </a:ext>
                </a:extLst>
              </p14:cNvPr>
              <p14:cNvContentPartPr/>
              <p14:nvPr/>
            </p14:nvContentPartPr>
            <p14:xfrm>
              <a:off x="3171600" y="6548423"/>
              <a:ext cx="364320" cy="194760"/>
            </p14:xfrm>
          </p:contentPart>
        </mc:Choice>
        <mc:Fallback>
          <p:pic>
            <p:nvPicPr>
              <p:cNvPr id="225" name="Ink 224">
                <a:extLst>
                  <a:ext uri="{FF2B5EF4-FFF2-40B4-BE49-F238E27FC236}">
                    <a16:creationId xmlns:a16="http://schemas.microsoft.com/office/drawing/2014/main" id="{60F970A1-0866-8DAF-7FE0-657B06D8DEAD}"/>
                  </a:ext>
                </a:extLst>
              </p:cNvPr>
              <p:cNvPicPr/>
              <p:nvPr/>
            </p:nvPicPr>
            <p:blipFill>
              <a:blip r:embed="rId91"/>
              <a:stretch>
                <a:fillRect/>
              </a:stretch>
            </p:blipFill>
            <p:spPr>
              <a:xfrm>
                <a:off x="3162600" y="6539423"/>
                <a:ext cx="38196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228" name="Ink 227">
                <a:extLst>
                  <a:ext uri="{FF2B5EF4-FFF2-40B4-BE49-F238E27FC236}">
                    <a16:creationId xmlns:a16="http://schemas.microsoft.com/office/drawing/2014/main" id="{FEB90AF6-D493-870C-0E10-5AEAD3232B76}"/>
                  </a:ext>
                </a:extLst>
              </p14:cNvPr>
              <p14:cNvContentPartPr/>
              <p14:nvPr/>
            </p14:nvContentPartPr>
            <p14:xfrm>
              <a:off x="3444120" y="6481103"/>
              <a:ext cx="955080" cy="323640"/>
            </p14:xfrm>
          </p:contentPart>
        </mc:Choice>
        <mc:Fallback>
          <p:pic>
            <p:nvPicPr>
              <p:cNvPr id="228" name="Ink 227">
                <a:extLst>
                  <a:ext uri="{FF2B5EF4-FFF2-40B4-BE49-F238E27FC236}">
                    <a16:creationId xmlns:a16="http://schemas.microsoft.com/office/drawing/2014/main" id="{FEB90AF6-D493-870C-0E10-5AEAD3232B76}"/>
                  </a:ext>
                </a:extLst>
              </p:cNvPr>
              <p:cNvPicPr/>
              <p:nvPr/>
            </p:nvPicPr>
            <p:blipFill>
              <a:blip r:embed="rId93"/>
              <a:stretch>
                <a:fillRect/>
              </a:stretch>
            </p:blipFill>
            <p:spPr>
              <a:xfrm>
                <a:off x="3435120" y="6472093"/>
                <a:ext cx="972720" cy="3413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229" name="Ink 228">
                <a:extLst>
                  <a:ext uri="{FF2B5EF4-FFF2-40B4-BE49-F238E27FC236}">
                    <a16:creationId xmlns:a16="http://schemas.microsoft.com/office/drawing/2014/main" id="{3FDEBE6A-44F4-D547-2A22-3D276FA364C6}"/>
                  </a:ext>
                </a:extLst>
              </p14:cNvPr>
              <p14:cNvContentPartPr/>
              <p14:nvPr/>
            </p14:nvContentPartPr>
            <p14:xfrm>
              <a:off x="2077560" y="6606383"/>
              <a:ext cx="168120" cy="256680"/>
            </p14:xfrm>
          </p:contentPart>
        </mc:Choice>
        <mc:Fallback>
          <p:pic>
            <p:nvPicPr>
              <p:cNvPr id="229" name="Ink 228">
                <a:extLst>
                  <a:ext uri="{FF2B5EF4-FFF2-40B4-BE49-F238E27FC236}">
                    <a16:creationId xmlns:a16="http://schemas.microsoft.com/office/drawing/2014/main" id="{3FDEBE6A-44F4-D547-2A22-3D276FA364C6}"/>
                  </a:ext>
                </a:extLst>
              </p:cNvPr>
              <p:cNvPicPr/>
              <p:nvPr/>
            </p:nvPicPr>
            <p:blipFill>
              <a:blip r:embed="rId95"/>
              <a:stretch>
                <a:fillRect/>
              </a:stretch>
            </p:blipFill>
            <p:spPr>
              <a:xfrm>
                <a:off x="2068560" y="6597396"/>
                <a:ext cx="185760" cy="274295"/>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233" name="Ink 232">
                <a:extLst>
                  <a:ext uri="{FF2B5EF4-FFF2-40B4-BE49-F238E27FC236}">
                    <a16:creationId xmlns:a16="http://schemas.microsoft.com/office/drawing/2014/main" id="{6E063D79-2D4A-39A8-7A15-928EED25D034}"/>
                  </a:ext>
                </a:extLst>
              </p14:cNvPr>
              <p14:cNvContentPartPr/>
              <p14:nvPr/>
            </p14:nvContentPartPr>
            <p14:xfrm>
              <a:off x="2177640" y="5234082"/>
              <a:ext cx="720360" cy="603360"/>
            </p14:xfrm>
          </p:contentPart>
        </mc:Choice>
        <mc:Fallback>
          <p:pic>
            <p:nvPicPr>
              <p:cNvPr id="233" name="Ink 232">
                <a:extLst>
                  <a:ext uri="{FF2B5EF4-FFF2-40B4-BE49-F238E27FC236}">
                    <a16:creationId xmlns:a16="http://schemas.microsoft.com/office/drawing/2014/main" id="{6E063D79-2D4A-39A8-7A15-928EED25D034}"/>
                  </a:ext>
                </a:extLst>
              </p:cNvPr>
              <p:cNvPicPr/>
              <p:nvPr/>
            </p:nvPicPr>
            <p:blipFill>
              <a:blip r:embed="rId97"/>
              <a:stretch>
                <a:fillRect/>
              </a:stretch>
            </p:blipFill>
            <p:spPr>
              <a:xfrm>
                <a:off x="2168640" y="5225077"/>
                <a:ext cx="738000" cy="621011"/>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234" name="Ink 233">
                <a:extLst>
                  <a:ext uri="{FF2B5EF4-FFF2-40B4-BE49-F238E27FC236}">
                    <a16:creationId xmlns:a16="http://schemas.microsoft.com/office/drawing/2014/main" id="{B0F076FD-FF8D-3A0A-340C-69726B30459C}"/>
                  </a:ext>
                </a:extLst>
              </p14:cNvPr>
              <p14:cNvContentPartPr/>
              <p14:nvPr/>
            </p14:nvContentPartPr>
            <p14:xfrm>
              <a:off x="2636640" y="5747082"/>
              <a:ext cx="338760" cy="27000"/>
            </p14:xfrm>
          </p:contentPart>
        </mc:Choice>
        <mc:Fallback>
          <p:pic>
            <p:nvPicPr>
              <p:cNvPr id="234" name="Ink 233">
                <a:extLst>
                  <a:ext uri="{FF2B5EF4-FFF2-40B4-BE49-F238E27FC236}">
                    <a16:creationId xmlns:a16="http://schemas.microsoft.com/office/drawing/2014/main" id="{B0F076FD-FF8D-3A0A-340C-69726B30459C}"/>
                  </a:ext>
                </a:extLst>
              </p:cNvPr>
              <p:cNvPicPr/>
              <p:nvPr/>
            </p:nvPicPr>
            <p:blipFill>
              <a:blip r:embed="rId99"/>
              <a:stretch>
                <a:fillRect/>
              </a:stretch>
            </p:blipFill>
            <p:spPr>
              <a:xfrm>
                <a:off x="2627630" y="5738082"/>
                <a:ext cx="356419"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235" name="Ink 234">
                <a:extLst>
                  <a:ext uri="{FF2B5EF4-FFF2-40B4-BE49-F238E27FC236}">
                    <a16:creationId xmlns:a16="http://schemas.microsoft.com/office/drawing/2014/main" id="{42873B06-6128-3272-D868-C5BB48E58ECB}"/>
                  </a:ext>
                </a:extLst>
              </p14:cNvPr>
              <p14:cNvContentPartPr/>
              <p14:nvPr/>
            </p14:nvContentPartPr>
            <p14:xfrm>
              <a:off x="2473560" y="5893602"/>
              <a:ext cx="191520" cy="263520"/>
            </p14:xfrm>
          </p:contentPart>
        </mc:Choice>
        <mc:Fallback>
          <p:pic>
            <p:nvPicPr>
              <p:cNvPr id="235" name="Ink 234">
                <a:extLst>
                  <a:ext uri="{FF2B5EF4-FFF2-40B4-BE49-F238E27FC236}">
                    <a16:creationId xmlns:a16="http://schemas.microsoft.com/office/drawing/2014/main" id="{42873B06-6128-3272-D868-C5BB48E58ECB}"/>
                  </a:ext>
                </a:extLst>
              </p:cNvPr>
              <p:cNvPicPr/>
              <p:nvPr/>
            </p:nvPicPr>
            <p:blipFill>
              <a:blip r:embed="rId101"/>
              <a:stretch>
                <a:fillRect/>
              </a:stretch>
            </p:blipFill>
            <p:spPr>
              <a:xfrm>
                <a:off x="2464560" y="5884602"/>
                <a:ext cx="20916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238" name="Ink 237">
                <a:extLst>
                  <a:ext uri="{FF2B5EF4-FFF2-40B4-BE49-F238E27FC236}">
                    <a16:creationId xmlns:a16="http://schemas.microsoft.com/office/drawing/2014/main" id="{8FB502A8-82B0-C312-EE53-D261E913C127}"/>
                  </a:ext>
                </a:extLst>
              </p14:cNvPr>
              <p14:cNvContentPartPr/>
              <p14:nvPr/>
            </p14:nvContentPartPr>
            <p14:xfrm>
              <a:off x="2239920" y="4968402"/>
              <a:ext cx="227160" cy="355320"/>
            </p14:xfrm>
          </p:contentPart>
        </mc:Choice>
        <mc:Fallback>
          <p:pic>
            <p:nvPicPr>
              <p:cNvPr id="238" name="Ink 237">
                <a:extLst>
                  <a:ext uri="{FF2B5EF4-FFF2-40B4-BE49-F238E27FC236}">
                    <a16:creationId xmlns:a16="http://schemas.microsoft.com/office/drawing/2014/main" id="{8FB502A8-82B0-C312-EE53-D261E913C127}"/>
                  </a:ext>
                </a:extLst>
              </p:cNvPr>
              <p:cNvPicPr/>
              <p:nvPr/>
            </p:nvPicPr>
            <p:blipFill>
              <a:blip r:embed="rId103"/>
              <a:stretch>
                <a:fillRect/>
              </a:stretch>
            </p:blipFill>
            <p:spPr>
              <a:xfrm>
                <a:off x="2230920" y="4959402"/>
                <a:ext cx="244800" cy="3729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241" name="Ink 240">
                <a:extLst>
                  <a:ext uri="{FF2B5EF4-FFF2-40B4-BE49-F238E27FC236}">
                    <a16:creationId xmlns:a16="http://schemas.microsoft.com/office/drawing/2014/main" id="{BEB967DF-0D9D-4FEF-2590-93DBD28F7EAF}"/>
                  </a:ext>
                </a:extLst>
              </p14:cNvPr>
              <p14:cNvContentPartPr/>
              <p14:nvPr/>
            </p14:nvContentPartPr>
            <p14:xfrm>
              <a:off x="880920" y="5445042"/>
              <a:ext cx="677880" cy="471960"/>
            </p14:xfrm>
          </p:contentPart>
        </mc:Choice>
        <mc:Fallback>
          <p:pic>
            <p:nvPicPr>
              <p:cNvPr id="241" name="Ink 240">
                <a:extLst>
                  <a:ext uri="{FF2B5EF4-FFF2-40B4-BE49-F238E27FC236}">
                    <a16:creationId xmlns:a16="http://schemas.microsoft.com/office/drawing/2014/main" id="{BEB967DF-0D9D-4FEF-2590-93DBD28F7EAF}"/>
                  </a:ext>
                </a:extLst>
              </p:cNvPr>
              <p:cNvPicPr/>
              <p:nvPr/>
            </p:nvPicPr>
            <p:blipFill>
              <a:blip r:embed="rId105"/>
              <a:stretch>
                <a:fillRect/>
              </a:stretch>
            </p:blipFill>
            <p:spPr>
              <a:xfrm>
                <a:off x="871925" y="5436035"/>
                <a:ext cx="695511" cy="489613"/>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244" name="Ink 243">
                <a:extLst>
                  <a:ext uri="{FF2B5EF4-FFF2-40B4-BE49-F238E27FC236}">
                    <a16:creationId xmlns:a16="http://schemas.microsoft.com/office/drawing/2014/main" id="{AA2CCFA8-B522-0A98-1072-0DC56C8A8ED0}"/>
                  </a:ext>
                </a:extLst>
              </p14:cNvPr>
              <p14:cNvContentPartPr/>
              <p14:nvPr/>
            </p14:nvContentPartPr>
            <p14:xfrm>
              <a:off x="3476520" y="5395002"/>
              <a:ext cx="680400" cy="461880"/>
            </p14:xfrm>
          </p:contentPart>
        </mc:Choice>
        <mc:Fallback>
          <p:pic>
            <p:nvPicPr>
              <p:cNvPr id="244" name="Ink 243">
                <a:extLst>
                  <a:ext uri="{FF2B5EF4-FFF2-40B4-BE49-F238E27FC236}">
                    <a16:creationId xmlns:a16="http://schemas.microsoft.com/office/drawing/2014/main" id="{AA2CCFA8-B522-0A98-1072-0DC56C8A8ED0}"/>
                  </a:ext>
                </a:extLst>
              </p:cNvPr>
              <p:cNvPicPr/>
              <p:nvPr/>
            </p:nvPicPr>
            <p:blipFill>
              <a:blip r:embed="rId107"/>
              <a:stretch>
                <a:fillRect/>
              </a:stretch>
            </p:blipFill>
            <p:spPr>
              <a:xfrm>
                <a:off x="3467520" y="5386002"/>
                <a:ext cx="698040" cy="4795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245" name="Ink 244">
                <a:extLst>
                  <a:ext uri="{FF2B5EF4-FFF2-40B4-BE49-F238E27FC236}">
                    <a16:creationId xmlns:a16="http://schemas.microsoft.com/office/drawing/2014/main" id="{89065DB1-53C4-F064-51CC-57E742CE91E3}"/>
                  </a:ext>
                </a:extLst>
              </p14:cNvPr>
              <p14:cNvContentPartPr/>
              <p14:nvPr/>
            </p14:nvContentPartPr>
            <p14:xfrm>
              <a:off x="3647678" y="5885682"/>
              <a:ext cx="198360" cy="330840"/>
            </p14:xfrm>
          </p:contentPart>
        </mc:Choice>
        <mc:Fallback>
          <p:pic>
            <p:nvPicPr>
              <p:cNvPr id="245" name="Ink 244">
                <a:extLst>
                  <a:ext uri="{FF2B5EF4-FFF2-40B4-BE49-F238E27FC236}">
                    <a16:creationId xmlns:a16="http://schemas.microsoft.com/office/drawing/2014/main" id="{89065DB1-53C4-F064-51CC-57E742CE91E3}"/>
                  </a:ext>
                </a:extLst>
              </p:cNvPr>
              <p:cNvPicPr/>
              <p:nvPr/>
            </p:nvPicPr>
            <p:blipFill>
              <a:blip r:embed="rId109"/>
              <a:stretch>
                <a:fillRect/>
              </a:stretch>
            </p:blipFill>
            <p:spPr>
              <a:xfrm>
                <a:off x="3638678" y="5876672"/>
                <a:ext cx="216000" cy="348499"/>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248" name="Ink 247">
                <a:extLst>
                  <a:ext uri="{FF2B5EF4-FFF2-40B4-BE49-F238E27FC236}">
                    <a16:creationId xmlns:a16="http://schemas.microsoft.com/office/drawing/2014/main" id="{35ECDE50-5B49-B8B4-6DFB-FE8D17B8D37C}"/>
                  </a:ext>
                </a:extLst>
              </p14:cNvPr>
              <p14:cNvContentPartPr/>
              <p14:nvPr/>
            </p14:nvContentPartPr>
            <p14:xfrm>
              <a:off x="1512878" y="5179361"/>
              <a:ext cx="130994" cy="461697"/>
            </p14:xfrm>
          </p:contentPart>
        </mc:Choice>
        <mc:Fallback>
          <p:pic>
            <p:nvPicPr>
              <p:cNvPr id="248" name="Ink 247">
                <a:extLst>
                  <a:ext uri="{FF2B5EF4-FFF2-40B4-BE49-F238E27FC236}">
                    <a16:creationId xmlns:a16="http://schemas.microsoft.com/office/drawing/2014/main" id="{35ECDE50-5B49-B8B4-6DFB-FE8D17B8D37C}"/>
                  </a:ext>
                </a:extLst>
              </p:cNvPr>
              <p:cNvPicPr/>
              <p:nvPr/>
            </p:nvPicPr>
            <p:blipFill>
              <a:blip r:embed="rId111"/>
              <a:stretch>
                <a:fillRect/>
              </a:stretch>
            </p:blipFill>
            <p:spPr>
              <a:xfrm>
                <a:off x="1503856" y="5170358"/>
                <a:ext cx="148676" cy="479344"/>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249" name="Ink 248">
                <a:extLst>
                  <a:ext uri="{FF2B5EF4-FFF2-40B4-BE49-F238E27FC236}">
                    <a16:creationId xmlns:a16="http://schemas.microsoft.com/office/drawing/2014/main" id="{4A8D6A5D-F1A6-9049-1E34-AE0583E04356}"/>
                  </a:ext>
                </a:extLst>
              </p14:cNvPr>
              <p14:cNvContentPartPr/>
              <p14:nvPr/>
            </p14:nvContentPartPr>
            <p14:xfrm>
              <a:off x="1149278" y="5978562"/>
              <a:ext cx="449640" cy="339840"/>
            </p14:xfrm>
          </p:contentPart>
        </mc:Choice>
        <mc:Fallback>
          <p:pic>
            <p:nvPicPr>
              <p:cNvPr id="249" name="Ink 248">
                <a:extLst>
                  <a:ext uri="{FF2B5EF4-FFF2-40B4-BE49-F238E27FC236}">
                    <a16:creationId xmlns:a16="http://schemas.microsoft.com/office/drawing/2014/main" id="{4A8D6A5D-F1A6-9049-1E34-AE0583E04356}"/>
                  </a:ext>
                </a:extLst>
              </p:cNvPr>
              <p:cNvPicPr/>
              <p:nvPr/>
            </p:nvPicPr>
            <p:blipFill>
              <a:blip r:embed="rId113"/>
              <a:stretch>
                <a:fillRect/>
              </a:stretch>
            </p:blipFill>
            <p:spPr>
              <a:xfrm>
                <a:off x="1140278" y="5969562"/>
                <a:ext cx="467280" cy="3574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250" name="Ink 249">
                <a:extLst>
                  <a:ext uri="{FF2B5EF4-FFF2-40B4-BE49-F238E27FC236}">
                    <a16:creationId xmlns:a16="http://schemas.microsoft.com/office/drawing/2014/main" id="{ACF593A4-163E-F59F-FEA6-0FD7A4A00EBA}"/>
                  </a:ext>
                </a:extLst>
              </p14:cNvPr>
              <p14:cNvContentPartPr/>
              <p14:nvPr/>
            </p14:nvContentPartPr>
            <p14:xfrm>
              <a:off x="827280" y="7304289"/>
              <a:ext cx="4658040" cy="248760"/>
            </p14:xfrm>
          </p:contentPart>
        </mc:Choice>
        <mc:Fallback>
          <p:pic>
            <p:nvPicPr>
              <p:cNvPr id="250" name="Ink 249">
                <a:extLst>
                  <a:ext uri="{FF2B5EF4-FFF2-40B4-BE49-F238E27FC236}">
                    <a16:creationId xmlns:a16="http://schemas.microsoft.com/office/drawing/2014/main" id="{ACF593A4-163E-F59F-FEA6-0FD7A4A00EBA}"/>
                  </a:ext>
                </a:extLst>
              </p:cNvPr>
              <p:cNvPicPr/>
              <p:nvPr/>
            </p:nvPicPr>
            <p:blipFill>
              <a:blip r:embed="rId115"/>
              <a:stretch>
                <a:fillRect/>
              </a:stretch>
            </p:blipFill>
            <p:spPr>
              <a:xfrm>
                <a:off x="818280" y="7295289"/>
                <a:ext cx="467568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253" name="Ink 252">
                <a:extLst>
                  <a:ext uri="{FF2B5EF4-FFF2-40B4-BE49-F238E27FC236}">
                    <a16:creationId xmlns:a16="http://schemas.microsoft.com/office/drawing/2014/main" id="{CDFA7F75-EF5E-3D31-A704-486C57C0B153}"/>
                  </a:ext>
                </a:extLst>
              </p14:cNvPr>
              <p14:cNvContentPartPr/>
              <p14:nvPr/>
            </p14:nvContentPartPr>
            <p14:xfrm>
              <a:off x="799560" y="7672569"/>
              <a:ext cx="2843280" cy="382320"/>
            </p14:xfrm>
          </p:contentPart>
        </mc:Choice>
        <mc:Fallback>
          <p:pic>
            <p:nvPicPr>
              <p:cNvPr id="253" name="Ink 252">
                <a:extLst>
                  <a:ext uri="{FF2B5EF4-FFF2-40B4-BE49-F238E27FC236}">
                    <a16:creationId xmlns:a16="http://schemas.microsoft.com/office/drawing/2014/main" id="{CDFA7F75-EF5E-3D31-A704-486C57C0B153}"/>
                  </a:ext>
                </a:extLst>
              </p:cNvPr>
              <p:cNvPicPr/>
              <p:nvPr/>
            </p:nvPicPr>
            <p:blipFill>
              <a:blip r:embed="rId117"/>
              <a:stretch>
                <a:fillRect/>
              </a:stretch>
            </p:blipFill>
            <p:spPr>
              <a:xfrm>
                <a:off x="790561" y="7663561"/>
                <a:ext cx="2860918" cy="399977"/>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254" name="Ink 253">
                <a:extLst>
                  <a:ext uri="{FF2B5EF4-FFF2-40B4-BE49-F238E27FC236}">
                    <a16:creationId xmlns:a16="http://schemas.microsoft.com/office/drawing/2014/main" id="{918C359D-36D4-6D05-2FAB-0B9897ED8AB0}"/>
                  </a:ext>
                </a:extLst>
              </p14:cNvPr>
              <p14:cNvContentPartPr/>
              <p14:nvPr/>
            </p14:nvContentPartPr>
            <p14:xfrm>
              <a:off x="2768760" y="7734489"/>
              <a:ext cx="415440" cy="10800"/>
            </p14:xfrm>
          </p:contentPart>
        </mc:Choice>
        <mc:Fallback>
          <p:pic>
            <p:nvPicPr>
              <p:cNvPr id="254" name="Ink 253">
                <a:extLst>
                  <a:ext uri="{FF2B5EF4-FFF2-40B4-BE49-F238E27FC236}">
                    <a16:creationId xmlns:a16="http://schemas.microsoft.com/office/drawing/2014/main" id="{918C359D-36D4-6D05-2FAB-0B9897ED8AB0}"/>
                  </a:ext>
                </a:extLst>
              </p:cNvPr>
              <p:cNvPicPr/>
              <p:nvPr/>
            </p:nvPicPr>
            <p:blipFill>
              <a:blip r:embed="rId119"/>
              <a:stretch>
                <a:fillRect/>
              </a:stretch>
            </p:blipFill>
            <p:spPr>
              <a:xfrm>
                <a:off x="2759760" y="7725489"/>
                <a:ext cx="4330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255" name="Ink 254">
                <a:extLst>
                  <a:ext uri="{FF2B5EF4-FFF2-40B4-BE49-F238E27FC236}">
                    <a16:creationId xmlns:a16="http://schemas.microsoft.com/office/drawing/2014/main" id="{BFEB507B-4188-E70D-BA07-AE69AA758C26}"/>
                  </a:ext>
                </a:extLst>
              </p14:cNvPr>
              <p14:cNvContentPartPr/>
              <p14:nvPr/>
            </p14:nvContentPartPr>
            <p14:xfrm>
              <a:off x="1502280" y="7663929"/>
              <a:ext cx="34200" cy="22320"/>
            </p14:xfrm>
          </p:contentPart>
        </mc:Choice>
        <mc:Fallback>
          <p:pic>
            <p:nvPicPr>
              <p:cNvPr id="255" name="Ink 254">
                <a:extLst>
                  <a:ext uri="{FF2B5EF4-FFF2-40B4-BE49-F238E27FC236}">
                    <a16:creationId xmlns:a16="http://schemas.microsoft.com/office/drawing/2014/main" id="{BFEB507B-4188-E70D-BA07-AE69AA758C26}"/>
                  </a:ext>
                </a:extLst>
              </p:cNvPr>
              <p:cNvPicPr/>
              <p:nvPr/>
            </p:nvPicPr>
            <p:blipFill>
              <a:blip r:embed="rId121"/>
              <a:stretch>
                <a:fillRect/>
              </a:stretch>
            </p:blipFill>
            <p:spPr>
              <a:xfrm>
                <a:off x="1493280" y="7654929"/>
                <a:ext cx="5184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256" name="Ink 255">
                <a:extLst>
                  <a:ext uri="{FF2B5EF4-FFF2-40B4-BE49-F238E27FC236}">
                    <a16:creationId xmlns:a16="http://schemas.microsoft.com/office/drawing/2014/main" id="{35EF7076-DA93-FEBF-796C-CE8BA8F961EF}"/>
                  </a:ext>
                </a:extLst>
              </p14:cNvPr>
              <p14:cNvContentPartPr/>
              <p14:nvPr/>
            </p14:nvContentPartPr>
            <p14:xfrm>
              <a:off x="3884400" y="7769049"/>
              <a:ext cx="345960" cy="240840"/>
            </p14:xfrm>
          </p:contentPart>
        </mc:Choice>
        <mc:Fallback>
          <p:pic>
            <p:nvPicPr>
              <p:cNvPr id="256" name="Ink 255">
                <a:extLst>
                  <a:ext uri="{FF2B5EF4-FFF2-40B4-BE49-F238E27FC236}">
                    <a16:creationId xmlns:a16="http://schemas.microsoft.com/office/drawing/2014/main" id="{35EF7076-DA93-FEBF-796C-CE8BA8F961EF}"/>
                  </a:ext>
                </a:extLst>
              </p:cNvPr>
              <p:cNvPicPr/>
              <p:nvPr/>
            </p:nvPicPr>
            <p:blipFill>
              <a:blip r:embed="rId123"/>
              <a:stretch>
                <a:fillRect/>
              </a:stretch>
            </p:blipFill>
            <p:spPr>
              <a:xfrm>
                <a:off x="3875391" y="7760036"/>
                <a:ext cx="363618" cy="258506"/>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259" name="Ink 258">
                <a:extLst>
                  <a:ext uri="{FF2B5EF4-FFF2-40B4-BE49-F238E27FC236}">
                    <a16:creationId xmlns:a16="http://schemas.microsoft.com/office/drawing/2014/main" id="{994290B5-280F-1E7E-E86B-F0A130D1C068}"/>
                  </a:ext>
                </a:extLst>
              </p14:cNvPr>
              <p14:cNvContentPartPr/>
              <p14:nvPr/>
            </p14:nvContentPartPr>
            <p14:xfrm>
              <a:off x="432720" y="8247489"/>
              <a:ext cx="1561680" cy="497520"/>
            </p14:xfrm>
          </p:contentPart>
        </mc:Choice>
        <mc:Fallback>
          <p:pic>
            <p:nvPicPr>
              <p:cNvPr id="259" name="Ink 258">
                <a:extLst>
                  <a:ext uri="{FF2B5EF4-FFF2-40B4-BE49-F238E27FC236}">
                    <a16:creationId xmlns:a16="http://schemas.microsoft.com/office/drawing/2014/main" id="{994290B5-280F-1E7E-E86B-F0A130D1C068}"/>
                  </a:ext>
                </a:extLst>
              </p:cNvPr>
              <p:cNvPicPr/>
              <p:nvPr/>
            </p:nvPicPr>
            <p:blipFill>
              <a:blip r:embed="rId125"/>
              <a:stretch>
                <a:fillRect/>
              </a:stretch>
            </p:blipFill>
            <p:spPr>
              <a:xfrm>
                <a:off x="423722" y="8238496"/>
                <a:ext cx="1579316" cy="515147"/>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263" name="Ink 262">
                <a:extLst>
                  <a:ext uri="{FF2B5EF4-FFF2-40B4-BE49-F238E27FC236}">
                    <a16:creationId xmlns:a16="http://schemas.microsoft.com/office/drawing/2014/main" id="{F58F689F-929B-359C-F04E-1D99FAC3F26F}"/>
                  </a:ext>
                </a:extLst>
              </p14:cNvPr>
              <p14:cNvContentPartPr/>
              <p14:nvPr/>
            </p14:nvContentPartPr>
            <p14:xfrm>
              <a:off x="1981440" y="8341449"/>
              <a:ext cx="338760" cy="213120"/>
            </p14:xfrm>
          </p:contentPart>
        </mc:Choice>
        <mc:Fallback>
          <p:pic>
            <p:nvPicPr>
              <p:cNvPr id="263" name="Ink 262">
                <a:extLst>
                  <a:ext uri="{FF2B5EF4-FFF2-40B4-BE49-F238E27FC236}">
                    <a16:creationId xmlns:a16="http://schemas.microsoft.com/office/drawing/2014/main" id="{F58F689F-929B-359C-F04E-1D99FAC3F26F}"/>
                  </a:ext>
                </a:extLst>
              </p:cNvPr>
              <p:cNvPicPr/>
              <p:nvPr/>
            </p:nvPicPr>
            <p:blipFill>
              <a:blip r:embed="rId127"/>
              <a:stretch>
                <a:fillRect/>
              </a:stretch>
            </p:blipFill>
            <p:spPr>
              <a:xfrm>
                <a:off x="1972440" y="8332434"/>
                <a:ext cx="356400" cy="23079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270" name="Ink 269">
                <a:extLst>
                  <a:ext uri="{FF2B5EF4-FFF2-40B4-BE49-F238E27FC236}">
                    <a16:creationId xmlns:a16="http://schemas.microsoft.com/office/drawing/2014/main" id="{2DB79BE3-DDC4-1DF6-A98C-4D0D45F04281}"/>
                  </a:ext>
                </a:extLst>
              </p14:cNvPr>
              <p14:cNvContentPartPr/>
              <p14:nvPr/>
            </p14:nvContentPartPr>
            <p14:xfrm>
              <a:off x="1991520" y="8213289"/>
              <a:ext cx="574560" cy="648000"/>
            </p14:xfrm>
          </p:contentPart>
        </mc:Choice>
        <mc:Fallback>
          <p:pic>
            <p:nvPicPr>
              <p:cNvPr id="270" name="Ink 269">
                <a:extLst>
                  <a:ext uri="{FF2B5EF4-FFF2-40B4-BE49-F238E27FC236}">
                    <a16:creationId xmlns:a16="http://schemas.microsoft.com/office/drawing/2014/main" id="{2DB79BE3-DDC4-1DF6-A98C-4D0D45F04281}"/>
                  </a:ext>
                </a:extLst>
              </p:cNvPr>
              <p:cNvPicPr/>
              <p:nvPr/>
            </p:nvPicPr>
            <p:blipFill>
              <a:blip r:embed="rId129"/>
              <a:stretch>
                <a:fillRect/>
              </a:stretch>
            </p:blipFill>
            <p:spPr>
              <a:xfrm>
                <a:off x="1982514" y="8204284"/>
                <a:ext cx="592211" cy="66565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271" name="Ink 270">
                <a:extLst>
                  <a:ext uri="{FF2B5EF4-FFF2-40B4-BE49-F238E27FC236}">
                    <a16:creationId xmlns:a16="http://schemas.microsoft.com/office/drawing/2014/main" id="{7E06E42A-FC28-2CA2-B597-2E7045471D97}"/>
                  </a:ext>
                </a:extLst>
              </p14:cNvPr>
              <p14:cNvContentPartPr/>
              <p14:nvPr/>
            </p14:nvContentPartPr>
            <p14:xfrm>
              <a:off x="2826720" y="8196009"/>
              <a:ext cx="1152360" cy="332280"/>
            </p14:xfrm>
          </p:contentPart>
        </mc:Choice>
        <mc:Fallback>
          <p:pic>
            <p:nvPicPr>
              <p:cNvPr id="271" name="Ink 270">
                <a:extLst>
                  <a:ext uri="{FF2B5EF4-FFF2-40B4-BE49-F238E27FC236}">
                    <a16:creationId xmlns:a16="http://schemas.microsoft.com/office/drawing/2014/main" id="{7E06E42A-FC28-2CA2-B597-2E7045471D97}"/>
                  </a:ext>
                </a:extLst>
              </p:cNvPr>
              <p:cNvPicPr/>
              <p:nvPr/>
            </p:nvPicPr>
            <p:blipFill>
              <a:blip r:embed="rId131"/>
              <a:stretch>
                <a:fillRect/>
              </a:stretch>
            </p:blipFill>
            <p:spPr>
              <a:xfrm>
                <a:off x="2817720" y="8187009"/>
                <a:ext cx="1170000" cy="3499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274" name="Ink 273">
                <a:extLst>
                  <a:ext uri="{FF2B5EF4-FFF2-40B4-BE49-F238E27FC236}">
                    <a16:creationId xmlns:a16="http://schemas.microsoft.com/office/drawing/2014/main" id="{806EF783-E276-A38F-7808-C2E2A1455746}"/>
                  </a:ext>
                </a:extLst>
              </p14:cNvPr>
              <p14:cNvContentPartPr/>
              <p14:nvPr/>
            </p14:nvContentPartPr>
            <p14:xfrm>
              <a:off x="403200" y="8815929"/>
              <a:ext cx="1470960" cy="370440"/>
            </p14:xfrm>
          </p:contentPart>
        </mc:Choice>
        <mc:Fallback>
          <p:pic>
            <p:nvPicPr>
              <p:cNvPr id="274" name="Ink 273">
                <a:extLst>
                  <a:ext uri="{FF2B5EF4-FFF2-40B4-BE49-F238E27FC236}">
                    <a16:creationId xmlns:a16="http://schemas.microsoft.com/office/drawing/2014/main" id="{806EF783-E276-A38F-7808-C2E2A1455746}"/>
                  </a:ext>
                </a:extLst>
              </p:cNvPr>
              <p:cNvPicPr/>
              <p:nvPr/>
            </p:nvPicPr>
            <p:blipFill>
              <a:blip r:embed="rId133"/>
              <a:stretch>
                <a:fillRect/>
              </a:stretch>
            </p:blipFill>
            <p:spPr>
              <a:xfrm>
                <a:off x="394200" y="8806929"/>
                <a:ext cx="1488600" cy="3880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275" name="Ink 274">
                <a:extLst>
                  <a:ext uri="{FF2B5EF4-FFF2-40B4-BE49-F238E27FC236}">
                    <a16:creationId xmlns:a16="http://schemas.microsoft.com/office/drawing/2014/main" id="{48EB6B83-7A7B-1C12-7F3E-D6329E16FB56}"/>
                  </a:ext>
                </a:extLst>
              </p14:cNvPr>
              <p14:cNvContentPartPr/>
              <p14:nvPr/>
            </p14:nvContentPartPr>
            <p14:xfrm>
              <a:off x="938520" y="8903769"/>
              <a:ext cx="400320" cy="52560"/>
            </p14:xfrm>
          </p:contentPart>
        </mc:Choice>
        <mc:Fallback>
          <p:pic>
            <p:nvPicPr>
              <p:cNvPr id="275" name="Ink 274">
                <a:extLst>
                  <a:ext uri="{FF2B5EF4-FFF2-40B4-BE49-F238E27FC236}">
                    <a16:creationId xmlns:a16="http://schemas.microsoft.com/office/drawing/2014/main" id="{48EB6B83-7A7B-1C12-7F3E-D6329E16FB56}"/>
                  </a:ext>
                </a:extLst>
              </p:cNvPr>
              <p:cNvPicPr/>
              <p:nvPr/>
            </p:nvPicPr>
            <p:blipFill>
              <a:blip r:embed="rId135"/>
              <a:stretch>
                <a:fillRect/>
              </a:stretch>
            </p:blipFill>
            <p:spPr>
              <a:xfrm>
                <a:off x="929520" y="8894769"/>
                <a:ext cx="41796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278" name="Ink 277">
                <a:extLst>
                  <a:ext uri="{FF2B5EF4-FFF2-40B4-BE49-F238E27FC236}">
                    <a16:creationId xmlns:a16="http://schemas.microsoft.com/office/drawing/2014/main" id="{ABE92C9D-2A6E-34B3-BAB6-BB3DA64EE6BA}"/>
                  </a:ext>
                </a:extLst>
              </p14:cNvPr>
              <p14:cNvContentPartPr/>
              <p14:nvPr/>
            </p14:nvContentPartPr>
            <p14:xfrm>
              <a:off x="2021760" y="8671929"/>
              <a:ext cx="1764360" cy="564840"/>
            </p14:xfrm>
          </p:contentPart>
        </mc:Choice>
        <mc:Fallback>
          <p:pic>
            <p:nvPicPr>
              <p:cNvPr id="278" name="Ink 277">
                <a:extLst>
                  <a:ext uri="{FF2B5EF4-FFF2-40B4-BE49-F238E27FC236}">
                    <a16:creationId xmlns:a16="http://schemas.microsoft.com/office/drawing/2014/main" id="{ABE92C9D-2A6E-34B3-BAB6-BB3DA64EE6BA}"/>
                  </a:ext>
                </a:extLst>
              </p:cNvPr>
              <p:cNvPicPr/>
              <p:nvPr/>
            </p:nvPicPr>
            <p:blipFill>
              <a:blip r:embed="rId137"/>
              <a:stretch>
                <a:fillRect/>
              </a:stretch>
            </p:blipFill>
            <p:spPr>
              <a:xfrm>
                <a:off x="2012760" y="8662929"/>
                <a:ext cx="1782000" cy="5824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281" name="Ink 280">
                <a:extLst>
                  <a:ext uri="{FF2B5EF4-FFF2-40B4-BE49-F238E27FC236}">
                    <a16:creationId xmlns:a16="http://schemas.microsoft.com/office/drawing/2014/main" id="{DB03A567-502C-E8D0-C7F4-95C41D1698D7}"/>
                  </a:ext>
                </a:extLst>
              </p14:cNvPr>
              <p14:cNvContentPartPr/>
              <p14:nvPr/>
            </p14:nvContentPartPr>
            <p14:xfrm>
              <a:off x="748080" y="9347289"/>
              <a:ext cx="1112400" cy="443880"/>
            </p14:xfrm>
          </p:contentPart>
        </mc:Choice>
        <mc:Fallback>
          <p:pic>
            <p:nvPicPr>
              <p:cNvPr id="281" name="Ink 280">
                <a:extLst>
                  <a:ext uri="{FF2B5EF4-FFF2-40B4-BE49-F238E27FC236}">
                    <a16:creationId xmlns:a16="http://schemas.microsoft.com/office/drawing/2014/main" id="{DB03A567-502C-E8D0-C7F4-95C41D1698D7}"/>
                  </a:ext>
                </a:extLst>
              </p:cNvPr>
              <p:cNvPicPr/>
              <p:nvPr/>
            </p:nvPicPr>
            <p:blipFill>
              <a:blip r:embed="rId139"/>
              <a:stretch>
                <a:fillRect/>
              </a:stretch>
            </p:blipFill>
            <p:spPr>
              <a:xfrm>
                <a:off x="739083" y="9338289"/>
                <a:ext cx="1130034" cy="4615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284" name="Ink 283">
                <a:extLst>
                  <a:ext uri="{FF2B5EF4-FFF2-40B4-BE49-F238E27FC236}">
                    <a16:creationId xmlns:a16="http://schemas.microsoft.com/office/drawing/2014/main" id="{F3F6FCC7-B99C-3872-AB8B-4E8199C6F11A}"/>
                  </a:ext>
                </a:extLst>
              </p14:cNvPr>
              <p14:cNvContentPartPr/>
              <p14:nvPr/>
            </p14:nvContentPartPr>
            <p14:xfrm>
              <a:off x="1755360" y="9285369"/>
              <a:ext cx="713880" cy="421920"/>
            </p14:xfrm>
          </p:contentPart>
        </mc:Choice>
        <mc:Fallback>
          <p:pic>
            <p:nvPicPr>
              <p:cNvPr id="284" name="Ink 283">
                <a:extLst>
                  <a:ext uri="{FF2B5EF4-FFF2-40B4-BE49-F238E27FC236}">
                    <a16:creationId xmlns:a16="http://schemas.microsoft.com/office/drawing/2014/main" id="{F3F6FCC7-B99C-3872-AB8B-4E8199C6F11A}"/>
                  </a:ext>
                </a:extLst>
              </p:cNvPr>
              <p:cNvPicPr/>
              <p:nvPr/>
            </p:nvPicPr>
            <p:blipFill>
              <a:blip r:embed="rId141"/>
              <a:stretch>
                <a:fillRect/>
              </a:stretch>
            </p:blipFill>
            <p:spPr>
              <a:xfrm>
                <a:off x="1746365" y="9276361"/>
                <a:ext cx="731511" cy="439575"/>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287" name="Ink 286">
                <a:extLst>
                  <a:ext uri="{FF2B5EF4-FFF2-40B4-BE49-F238E27FC236}">
                    <a16:creationId xmlns:a16="http://schemas.microsoft.com/office/drawing/2014/main" id="{20109D91-440A-6C25-6C31-2A3FBB43295B}"/>
                  </a:ext>
                </a:extLst>
              </p14:cNvPr>
              <p14:cNvContentPartPr/>
              <p14:nvPr/>
            </p14:nvContentPartPr>
            <p14:xfrm>
              <a:off x="2602080" y="9260529"/>
              <a:ext cx="1521360" cy="486720"/>
            </p14:xfrm>
          </p:contentPart>
        </mc:Choice>
        <mc:Fallback>
          <p:pic>
            <p:nvPicPr>
              <p:cNvPr id="287" name="Ink 286">
                <a:extLst>
                  <a:ext uri="{FF2B5EF4-FFF2-40B4-BE49-F238E27FC236}">
                    <a16:creationId xmlns:a16="http://schemas.microsoft.com/office/drawing/2014/main" id="{20109D91-440A-6C25-6C31-2A3FBB43295B}"/>
                  </a:ext>
                </a:extLst>
              </p:cNvPr>
              <p:cNvPicPr/>
              <p:nvPr/>
            </p:nvPicPr>
            <p:blipFill>
              <a:blip r:embed="rId143"/>
              <a:stretch>
                <a:fillRect/>
              </a:stretch>
            </p:blipFill>
            <p:spPr>
              <a:xfrm>
                <a:off x="2593082" y="9251536"/>
                <a:ext cx="1538996" cy="504347"/>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288" name="Ink 287">
                <a:extLst>
                  <a:ext uri="{FF2B5EF4-FFF2-40B4-BE49-F238E27FC236}">
                    <a16:creationId xmlns:a16="http://schemas.microsoft.com/office/drawing/2014/main" id="{E167DD3F-C06C-A8B1-AAEB-6F52FAE058F2}"/>
                  </a:ext>
                </a:extLst>
              </p14:cNvPr>
              <p14:cNvContentPartPr/>
              <p14:nvPr/>
            </p14:nvContentPartPr>
            <p14:xfrm>
              <a:off x="968524" y="8118185"/>
              <a:ext cx="2025720" cy="52560"/>
            </p14:xfrm>
          </p:contentPart>
        </mc:Choice>
        <mc:Fallback>
          <p:pic>
            <p:nvPicPr>
              <p:cNvPr id="288" name="Ink 287">
                <a:extLst>
                  <a:ext uri="{FF2B5EF4-FFF2-40B4-BE49-F238E27FC236}">
                    <a16:creationId xmlns:a16="http://schemas.microsoft.com/office/drawing/2014/main" id="{E167DD3F-C06C-A8B1-AAEB-6F52FAE058F2}"/>
                  </a:ext>
                </a:extLst>
              </p:cNvPr>
              <p:cNvPicPr/>
              <p:nvPr/>
            </p:nvPicPr>
            <p:blipFill>
              <a:blip r:embed="rId145"/>
              <a:stretch>
                <a:fillRect/>
              </a:stretch>
            </p:blipFill>
            <p:spPr>
              <a:xfrm>
                <a:off x="959524" y="8109185"/>
                <a:ext cx="204336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292" name="Ink 291">
                <a:extLst>
                  <a:ext uri="{FF2B5EF4-FFF2-40B4-BE49-F238E27FC236}">
                    <a16:creationId xmlns:a16="http://schemas.microsoft.com/office/drawing/2014/main" id="{3A2BC498-5D81-3534-3A13-D5F00682B2DC}"/>
                  </a:ext>
                </a:extLst>
              </p14:cNvPr>
              <p14:cNvContentPartPr/>
              <p14:nvPr/>
            </p14:nvContentPartPr>
            <p14:xfrm>
              <a:off x="11871844" y="539105"/>
              <a:ext cx="460800" cy="586080"/>
            </p14:xfrm>
          </p:contentPart>
        </mc:Choice>
        <mc:Fallback>
          <p:pic>
            <p:nvPicPr>
              <p:cNvPr id="292" name="Ink 291">
                <a:extLst>
                  <a:ext uri="{FF2B5EF4-FFF2-40B4-BE49-F238E27FC236}">
                    <a16:creationId xmlns:a16="http://schemas.microsoft.com/office/drawing/2014/main" id="{3A2BC498-5D81-3534-3A13-D5F00682B2DC}"/>
                  </a:ext>
                </a:extLst>
              </p:cNvPr>
              <p:cNvPicPr/>
              <p:nvPr/>
            </p:nvPicPr>
            <p:blipFill>
              <a:blip r:embed="rId147"/>
              <a:stretch>
                <a:fillRect/>
              </a:stretch>
            </p:blipFill>
            <p:spPr>
              <a:xfrm>
                <a:off x="11862844" y="530105"/>
                <a:ext cx="478440" cy="6037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295" name="Ink 294">
                <a:extLst>
                  <a:ext uri="{FF2B5EF4-FFF2-40B4-BE49-F238E27FC236}">
                    <a16:creationId xmlns:a16="http://schemas.microsoft.com/office/drawing/2014/main" id="{B9B1E1E0-252F-97E0-4858-689777AA5BAD}"/>
                  </a:ext>
                </a:extLst>
              </p14:cNvPr>
              <p14:cNvContentPartPr/>
              <p14:nvPr/>
            </p14:nvContentPartPr>
            <p14:xfrm>
              <a:off x="11568364" y="90905"/>
              <a:ext cx="5045040" cy="1226160"/>
            </p14:xfrm>
          </p:contentPart>
        </mc:Choice>
        <mc:Fallback>
          <p:pic>
            <p:nvPicPr>
              <p:cNvPr id="295" name="Ink 294">
                <a:extLst>
                  <a:ext uri="{FF2B5EF4-FFF2-40B4-BE49-F238E27FC236}">
                    <a16:creationId xmlns:a16="http://schemas.microsoft.com/office/drawing/2014/main" id="{B9B1E1E0-252F-97E0-4858-689777AA5BAD}"/>
                  </a:ext>
                </a:extLst>
              </p:cNvPr>
              <p:cNvPicPr/>
              <p:nvPr/>
            </p:nvPicPr>
            <p:blipFill>
              <a:blip r:embed="rId149"/>
              <a:stretch>
                <a:fillRect/>
              </a:stretch>
            </p:blipFill>
            <p:spPr>
              <a:xfrm>
                <a:off x="11559364" y="81905"/>
                <a:ext cx="5062680" cy="12438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296" name="Ink 295">
                <a:extLst>
                  <a:ext uri="{FF2B5EF4-FFF2-40B4-BE49-F238E27FC236}">
                    <a16:creationId xmlns:a16="http://schemas.microsoft.com/office/drawing/2014/main" id="{5532E079-EC2B-5C46-361E-918A5BB96F2A}"/>
                  </a:ext>
                </a:extLst>
              </p14:cNvPr>
              <p14:cNvContentPartPr/>
              <p14:nvPr/>
            </p14:nvContentPartPr>
            <p14:xfrm>
              <a:off x="13071724" y="1807025"/>
              <a:ext cx="314280" cy="556560"/>
            </p14:xfrm>
          </p:contentPart>
        </mc:Choice>
        <mc:Fallback>
          <p:pic>
            <p:nvPicPr>
              <p:cNvPr id="296" name="Ink 295">
                <a:extLst>
                  <a:ext uri="{FF2B5EF4-FFF2-40B4-BE49-F238E27FC236}">
                    <a16:creationId xmlns:a16="http://schemas.microsoft.com/office/drawing/2014/main" id="{5532E079-EC2B-5C46-361E-918A5BB96F2A}"/>
                  </a:ext>
                </a:extLst>
              </p:cNvPr>
              <p:cNvPicPr/>
              <p:nvPr/>
            </p:nvPicPr>
            <p:blipFill>
              <a:blip r:embed="rId151"/>
              <a:stretch>
                <a:fillRect/>
              </a:stretch>
            </p:blipFill>
            <p:spPr>
              <a:xfrm>
                <a:off x="13062724" y="1798025"/>
                <a:ext cx="331920" cy="5742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299" name="Ink 298">
                <a:extLst>
                  <a:ext uri="{FF2B5EF4-FFF2-40B4-BE49-F238E27FC236}">
                    <a16:creationId xmlns:a16="http://schemas.microsoft.com/office/drawing/2014/main" id="{03CB4660-D644-B5D0-1632-3CD6B0F308C7}"/>
                  </a:ext>
                </a:extLst>
              </p14:cNvPr>
              <p14:cNvContentPartPr/>
              <p14:nvPr/>
            </p14:nvContentPartPr>
            <p14:xfrm>
              <a:off x="13064884" y="1725305"/>
              <a:ext cx="4494600" cy="765720"/>
            </p14:xfrm>
          </p:contentPart>
        </mc:Choice>
        <mc:Fallback>
          <p:pic>
            <p:nvPicPr>
              <p:cNvPr id="299" name="Ink 298">
                <a:extLst>
                  <a:ext uri="{FF2B5EF4-FFF2-40B4-BE49-F238E27FC236}">
                    <a16:creationId xmlns:a16="http://schemas.microsoft.com/office/drawing/2014/main" id="{03CB4660-D644-B5D0-1632-3CD6B0F308C7}"/>
                  </a:ext>
                </a:extLst>
              </p:cNvPr>
              <p:cNvPicPr/>
              <p:nvPr/>
            </p:nvPicPr>
            <p:blipFill>
              <a:blip r:embed="rId153"/>
              <a:stretch>
                <a:fillRect/>
              </a:stretch>
            </p:blipFill>
            <p:spPr>
              <a:xfrm>
                <a:off x="13055884" y="1716305"/>
                <a:ext cx="4512240" cy="7833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302" name="Ink 301">
                <a:extLst>
                  <a:ext uri="{FF2B5EF4-FFF2-40B4-BE49-F238E27FC236}">
                    <a16:creationId xmlns:a16="http://schemas.microsoft.com/office/drawing/2014/main" id="{22578369-9518-2503-320D-5BA855A527B7}"/>
                  </a:ext>
                </a:extLst>
              </p14:cNvPr>
              <p14:cNvContentPartPr/>
              <p14:nvPr/>
            </p14:nvContentPartPr>
            <p14:xfrm>
              <a:off x="11130604" y="2029865"/>
              <a:ext cx="1635480" cy="1179360"/>
            </p14:xfrm>
          </p:contentPart>
        </mc:Choice>
        <mc:Fallback>
          <p:pic>
            <p:nvPicPr>
              <p:cNvPr id="302" name="Ink 301">
                <a:extLst>
                  <a:ext uri="{FF2B5EF4-FFF2-40B4-BE49-F238E27FC236}">
                    <a16:creationId xmlns:a16="http://schemas.microsoft.com/office/drawing/2014/main" id="{22578369-9518-2503-320D-5BA855A527B7}"/>
                  </a:ext>
                </a:extLst>
              </p:cNvPr>
              <p:cNvPicPr/>
              <p:nvPr/>
            </p:nvPicPr>
            <p:blipFill>
              <a:blip r:embed="rId155"/>
              <a:stretch>
                <a:fillRect/>
              </a:stretch>
            </p:blipFill>
            <p:spPr>
              <a:xfrm>
                <a:off x="11121606" y="2020865"/>
                <a:ext cx="1653116" cy="11970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303" name="Ink 302">
                <a:extLst>
                  <a:ext uri="{FF2B5EF4-FFF2-40B4-BE49-F238E27FC236}">
                    <a16:creationId xmlns:a16="http://schemas.microsoft.com/office/drawing/2014/main" id="{7C304F97-4BC8-84E6-2D9F-0D0449B56B7F}"/>
                  </a:ext>
                </a:extLst>
              </p14:cNvPr>
              <p14:cNvContentPartPr/>
              <p14:nvPr/>
            </p14:nvContentPartPr>
            <p14:xfrm>
              <a:off x="11704804" y="2520185"/>
              <a:ext cx="475560" cy="599760"/>
            </p14:xfrm>
          </p:contentPart>
        </mc:Choice>
        <mc:Fallback>
          <p:pic>
            <p:nvPicPr>
              <p:cNvPr id="303" name="Ink 302">
                <a:extLst>
                  <a:ext uri="{FF2B5EF4-FFF2-40B4-BE49-F238E27FC236}">
                    <a16:creationId xmlns:a16="http://schemas.microsoft.com/office/drawing/2014/main" id="{7C304F97-4BC8-84E6-2D9F-0D0449B56B7F}"/>
                  </a:ext>
                </a:extLst>
              </p:cNvPr>
              <p:cNvPicPr/>
              <p:nvPr/>
            </p:nvPicPr>
            <p:blipFill>
              <a:blip r:embed="rId157"/>
              <a:stretch>
                <a:fillRect/>
              </a:stretch>
            </p:blipFill>
            <p:spPr>
              <a:xfrm>
                <a:off x="11695811" y="2511185"/>
                <a:ext cx="493187" cy="6174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329" name="Ink 328">
                <a:extLst>
                  <a:ext uri="{FF2B5EF4-FFF2-40B4-BE49-F238E27FC236}">
                    <a16:creationId xmlns:a16="http://schemas.microsoft.com/office/drawing/2014/main" id="{030AC4BB-D43F-BE0B-E054-2C32AD574D92}"/>
                  </a:ext>
                </a:extLst>
              </p14:cNvPr>
              <p14:cNvContentPartPr/>
              <p14:nvPr/>
            </p14:nvContentPartPr>
            <p14:xfrm>
              <a:off x="13436764" y="3232985"/>
              <a:ext cx="1189800" cy="658800"/>
            </p14:xfrm>
          </p:contentPart>
        </mc:Choice>
        <mc:Fallback>
          <p:pic>
            <p:nvPicPr>
              <p:cNvPr id="329" name="Ink 328">
                <a:extLst>
                  <a:ext uri="{FF2B5EF4-FFF2-40B4-BE49-F238E27FC236}">
                    <a16:creationId xmlns:a16="http://schemas.microsoft.com/office/drawing/2014/main" id="{030AC4BB-D43F-BE0B-E054-2C32AD574D92}"/>
                  </a:ext>
                </a:extLst>
              </p:cNvPr>
              <p:cNvPicPr/>
              <p:nvPr/>
            </p:nvPicPr>
            <p:blipFill>
              <a:blip r:embed="rId159"/>
              <a:stretch>
                <a:fillRect/>
              </a:stretch>
            </p:blipFill>
            <p:spPr>
              <a:xfrm>
                <a:off x="13427767" y="3223985"/>
                <a:ext cx="1207435" cy="6764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330" name="Ink 329">
                <a:extLst>
                  <a:ext uri="{FF2B5EF4-FFF2-40B4-BE49-F238E27FC236}">
                    <a16:creationId xmlns:a16="http://schemas.microsoft.com/office/drawing/2014/main" id="{97113640-2CD3-F250-7C70-7BD1F443797D}"/>
                  </a:ext>
                </a:extLst>
              </p14:cNvPr>
              <p14:cNvContentPartPr/>
              <p14:nvPr/>
            </p14:nvContentPartPr>
            <p14:xfrm>
              <a:off x="14639884" y="3188705"/>
              <a:ext cx="299520" cy="778320"/>
            </p14:xfrm>
          </p:contentPart>
        </mc:Choice>
        <mc:Fallback>
          <p:pic>
            <p:nvPicPr>
              <p:cNvPr id="330" name="Ink 329">
                <a:extLst>
                  <a:ext uri="{FF2B5EF4-FFF2-40B4-BE49-F238E27FC236}">
                    <a16:creationId xmlns:a16="http://schemas.microsoft.com/office/drawing/2014/main" id="{97113640-2CD3-F250-7C70-7BD1F443797D}"/>
                  </a:ext>
                </a:extLst>
              </p:cNvPr>
              <p:cNvPicPr/>
              <p:nvPr/>
            </p:nvPicPr>
            <p:blipFill>
              <a:blip r:embed="rId161"/>
              <a:stretch>
                <a:fillRect/>
              </a:stretch>
            </p:blipFill>
            <p:spPr>
              <a:xfrm>
                <a:off x="14630873" y="3179705"/>
                <a:ext cx="317181" cy="7959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331" name="Ink 330">
                <a:extLst>
                  <a:ext uri="{FF2B5EF4-FFF2-40B4-BE49-F238E27FC236}">
                    <a16:creationId xmlns:a16="http://schemas.microsoft.com/office/drawing/2014/main" id="{B6E5D562-0769-152B-E8E3-1BE5C57762DF}"/>
                  </a:ext>
                </a:extLst>
              </p14:cNvPr>
              <p14:cNvContentPartPr/>
              <p14:nvPr/>
            </p14:nvContentPartPr>
            <p14:xfrm>
              <a:off x="14896924" y="3294545"/>
              <a:ext cx="3004920" cy="675720"/>
            </p14:xfrm>
          </p:contentPart>
        </mc:Choice>
        <mc:Fallback>
          <p:pic>
            <p:nvPicPr>
              <p:cNvPr id="331" name="Ink 330">
                <a:extLst>
                  <a:ext uri="{FF2B5EF4-FFF2-40B4-BE49-F238E27FC236}">
                    <a16:creationId xmlns:a16="http://schemas.microsoft.com/office/drawing/2014/main" id="{B6E5D562-0769-152B-E8E3-1BE5C57762DF}"/>
                  </a:ext>
                </a:extLst>
              </p:cNvPr>
              <p:cNvPicPr/>
              <p:nvPr/>
            </p:nvPicPr>
            <p:blipFill>
              <a:blip r:embed="rId163"/>
              <a:stretch>
                <a:fillRect/>
              </a:stretch>
            </p:blipFill>
            <p:spPr>
              <a:xfrm>
                <a:off x="14887924" y="3285550"/>
                <a:ext cx="3022560" cy="693351"/>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334" name="Ink 333">
                <a:extLst>
                  <a:ext uri="{FF2B5EF4-FFF2-40B4-BE49-F238E27FC236}">
                    <a16:creationId xmlns:a16="http://schemas.microsoft.com/office/drawing/2014/main" id="{C2C35745-B25E-3EC4-EF0E-7A3757F89C42}"/>
                  </a:ext>
                </a:extLst>
              </p14:cNvPr>
              <p14:cNvContentPartPr/>
              <p14:nvPr/>
            </p14:nvContentPartPr>
            <p14:xfrm>
              <a:off x="11754844" y="3533225"/>
              <a:ext cx="1425240" cy="607680"/>
            </p14:xfrm>
          </p:contentPart>
        </mc:Choice>
        <mc:Fallback>
          <p:pic>
            <p:nvPicPr>
              <p:cNvPr id="334" name="Ink 333">
                <a:extLst>
                  <a:ext uri="{FF2B5EF4-FFF2-40B4-BE49-F238E27FC236}">
                    <a16:creationId xmlns:a16="http://schemas.microsoft.com/office/drawing/2014/main" id="{C2C35745-B25E-3EC4-EF0E-7A3757F89C42}"/>
                  </a:ext>
                </a:extLst>
              </p:cNvPr>
              <p:cNvPicPr/>
              <p:nvPr/>
            </p:nvPicPr>
            <p:blipFill>
              <a:blip r:embed="rId165"/>
              <a:stretch>
                <a:fillRect/>
              </a:stretch>
            </p:blipFill>
            <p:spPr>
              <a:xfrm>
                <a:off x="11745844" y="3524220"/>
                <a:ext cx="1442880" cy="62533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335" name="Ink 334">
                <a:extLst>
                  <a:ext uri="{FF2B5EF4-FFF2-40B4-BE49-F238E27FC236}">
                    <a16:creationId xmlns:a16="http://schemas.microsoft.com/office/drawing/2014/main" id="{D7C6B868-B054-73E6-2A98-DFE3897E927A}"/>
                  </a:ext>
                </a:extLst>
              </p14:cNvPr>
              <p14:cNvContentPartPr/>
              <p14:nvPr/>
            </p14:nvContentPartPr>
            <p14:xfrm>
              <a:off x="12373324" y="3711785"/>
              <a:ext cx="501840" cy="583560"/>
            </p14:xfrm>
          </p:contentPart>
        </mc:Choice>
        <mc:Fallback>
          <p:pic>
            <p:nvPicPr>
              <p:cNvPr id="335" name="Ink 334">
                <a:extLst>
                  <a:ext uri="{FF2B5EF4-FFF2-40B4-BE49-F238E27FC236}">
                    <a16:creationId xmlns:a16="http://schemas.microsoft.com/office/drawing/2014/main" id="{D7C6B868-B054-73E6-2A98-DFE3897E927A}"/>
                  </a:ext>
                </a:extLst>
              </p:cNvPr>
              <p:cNvPicPr/>
              <p:nvPr/>
            </p:nvPicPr>
            <p:blipFill>
              <a:blip r:embed="rId167"/>
              <a:stretch>
                <a:fillRect/>
              </a:stretch>
            </p:blipFill>
            <p:spPr>
              <a:xfrm>
                <a:off x="12364324" y="3702791"/>
                <a:ext cx="519480" cy="601189"/>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339" name="Ink 338">
                <a:extLst>
                  <a:ext uri="{FF2B5EF4-FFF2-40B4-BE49-F238E27FC236}">
                    <a16:creationId xmlns:a16="http://schemas.microsoft.com/office/drawing/2014/main" id="{582E0C33-9A21-73F7-FBBB-DEE3ADEF9AAC}"/>
                  </a:ext>
                </a:extLst>
              </p14:cNvPr>
              <p14:cNvContentPartPr/>
              <p14:nvPr/>
            </p14:nvContentPartPr>
            <p14:xfrm>
              <a:off x="13734844" y="4162145"/>
              <a:ext cx="365400" cy="262080"/>
            </p14:xfrm>
          </p:contentPart>
        </mc:Choice>
        <mc:Fallback>
          <p:pic>
            <p:nvPicPr>
              <p:cNvPr id="339" name="Ink 338">
                <a:extLst>
                  <a:ext uri="{FF2B5EF4-FFF2-40B4-BE49-F238E27FC236}">
                    <a16:creationId xmlns:a16="http://schemas.microsoft.com/office/drawing/2014/main" id="{582E0C33-9A21-73F7-FBBB-DEE3ADEF9AAC}"/>
                  </a:ext>
                </a:extLst>
              </p:cNvPr>
              <p:cNvPicPr/>
              <p:nvPr/>
            </p:nvPicPr>
            <p:blipFill>
              <a:blip r:embed="rId169"/>
              <a:stretch>
                <a:fillRect/>
              </a:stretch>
            </p:blipFill>
            <p:spPr>
              <a:xfrm>
                <a:off x="13725844" y="4153145"/>
                <a:ext cx="383040"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342" name="Ink 341">
                <a:extLst>
                  <a:ext uri="{FF2B5EF4-FFF2-40B4-BE49-F238E27FC236}">
                    <a16:creationId xmlns:a16="http://schemas.microsoft.com/office/drawing/2014/main" id="{F81AA900-0E7C-DFD4-1F96-BB1773E809A0}"/>
                  </a:ext>
                </a:extLst>
              </p14:cNvPr>
              <p14:cNvContentPartPr/>
              <p14:nvPr/>
            </p14:nvContentPartPr>
            <p14:xfrm>
              <a:off x="14081524" y="4149545"/>
              <a:ext cx="3593880" cy="1020600"/>
            </p14:xfrm>
          </p:contentPart>
        </mc:Choice>
        <mc:Fallback>
          <p:pic>
            <p:nvPicPr>
              <p:cNvPr id="342" name="Ink 341">
                <a:extLst>
                  <a:ext uri="{FF2B5EF4-FFF2-40B4-BE49-F238E27FC236}">
                    <a16:creationId xmlns:a16="http://schemas.microsoft.com/office/drawing/2014/main" id="{F81AA900-0E7C-DFD4-1F96-BB1773E809A0}"/>
                  </a:ext>
                </a:extLst>
              </p:cNvPr>
              <p:cNvPicPr/>
              <p:nvPr/>
            </p:nvPicPr>
            <p:blipFill>
              <a:blip r:embed="rId171"/>
              <a:stretch>
                <a:fillRect/>
              </a:stretch>
            </p:blipFill>
            <p:spPr>
              <a:xfrm>
                <a:off x="14072525" y="4140542"/>
                <a:ext cx="3611518" cy="1038246"/>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343" name="Ink 342">
                <a:extLst>
                  <a:ext uri="{FF2B5EF4-FFF2-40B4-BE49-F238E27FC236}">
                    <a16:creationId xmlns:a16="http://schemas.microsoft.com/office/drawing/2014/main" id="{59769E16-9453-14E7-94FF-C53419C0E6F2}"/>
                  </a:ext>
                </a:extLst>
              </p14:cNvPr>
              <p14:cNvContentPartPr/>
              <p14:nvPr/>
            </p14:nvContentPartPr>
            <p14:xfrm>
              <a:off x="15747604" y="4620425"/>
              <a:ext cx="33480" cy="18720"/>
            </p14:xfrm>
          </p:contentPart>
        </mc:Choice>
        <mc:Fallback>
          <p:pic>
            <p:nvPicPr>
              <p:cNvPr id="343" name="Ink 342">
                <a:extLst>
                  <a:ext uri="{FF2B5EF4-FFF2-40B4-BE49-F238E27FC236}">
                    <a16:creationId xmlns:a16="http://schemas.microsoft.com/office/drawing/2014/main" id="{59769E16-9453-14E7-94FF-C53419C0E6F2}"/>
                  </a:ext>
                </a:extLst>
              </p:cNvPr>
              <p:cNvPicPr/>
              <p:nvPr/>
            </p:nvPicPr>
            <p:blipFill>
              <a:blip r:embed="rId173"/>
              <a:stretch>
                <a:fillRect/>
              </a:stretch>
            </p:blipFill>
            <p:spPr>
              <a:xfrm>
                <a:off x="15738604" y="4611425"/>
                <a:ext cx="5112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350" name="Ink 349">
                <a:extLst>
                  <a:ext uri="{FF2B5EF4-FFF2-40B4-BE49-F238E27FC236}">
                    <a16:creationId xmlns:a16="http://schemas.microsoft.com/office/drawing/2014/main" id="{14B35B2A-BC16-D088-BD52-50CA442CD327}"/>
                  </a:ext>
                </a:extLst>
              </p14:cNvPr>
              <p14:cNvContentPartPr/>
              <p14:nvPr/>
            </p14:nvContentPartPr>
            <p14:xfrm>
              <a:off x="16824364" y="559625"/>
              <a:ext cx="988560" cy="484920"/>
            </p14:xfrm>
          </p:contentPart>
        </mc:Choice>
        <mc:Fallback>
          <p:pic>
            <p:nvPicPr>
              <p:cNvPr id="350" name="Ink 349">
                <a:extLst>
                  <a:ext uri="{FF2B5EF4-FFF2-40B4-BE49-F238E27FC236}">
                    <a16:creationId xmlns:a16="http://schemas.microsoft.com/office/drawing/2014/main" id="{14B35B2A-BC16-D088-BD52-50CA442CD327}"/>
                  </a:ext>
                </a:extLst>
              </p:cNvPr>
              <p:cNvPicPr/>
              <p:nvPr/>
            </p:nvPicPr>
            <p:blipFill>
              <a:blip r:embed="rId175"/>
              <a:stretch>
                <a:fillRect/>
              </a:stretch>
            </p:blipFill>
            <p:spPr>
              <a:xfrm>
                <a:off x="16815364" y="550625"/>
                <a:ext cx="1006200" cy="502560"/>
              </a:xfrm>
              <a:prstGeom prst="rect">
                <a:avLst/>
              </a:prstGeom>
            </p:spPr>
          </p:pic>
        </mc:Fallback>
      </mc:AlternateContent>
      <p:cxnSp>
        <p:nvCxnSpPr>
          <p:cNvPr id="352" name="Straight Connector 351">
            <a:extLst>
              <a:ext uri="{FF2B5EF4-FFF2-40B4-BE49-F238E27FC236}">
                <a16:creationId xmlns:a16="http://schemas.microsoft.com/office/drawing/2014/main" id="{A17B0938-99A0-6F9E-C192-175B70EAF6AD}"/>
              </a:ext>
            </a:extLst>
          </p:cNvPr>
          <p:cNvCxnSpPr/>
          <p:nvPr/>
        </p:nvCxnSpPr>
        <p:spPr>
          <a:xfrm rot="6294210">
            <a:off x="16819135" y="1344780"/>
            <a:ext cx="540000" cy="0"/>
          </a:xfrm>
          <a:prstGeom prst="line">
            <a:avLst/>
          </a:prstGeom>
          <a:solidFill>
            <a:srgbClr val="000000">
              <a:alpha val="5000"/>
            </a:srgbClr>
          </a:solidFill>
          <a:ln w="18000">
            <a:solidFill>
              <a:srgbClr val="00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176">
            <p14:nvContentPartPr>
              <p14:cNvPr id="355" name="Ink 354">
                <a:extLst>
                  <a:ext uri="{FF2B5EF4-FFF2-40B4-BE49-F238E27FC236}">
                    <a16:creationId xmlns:a16="http://schemas.microsoft.com/office/drawing/2014/main" id="{05FCD9C7-FAD1-D224-B8A9-49BE282EF8BC}"/>
                  </a:ext>
                </a:extLst>
              </p14:cNvPr>
              <p14:cNvContentPartPr/>
              <p14:nvPr/>
            </p14:nvContentPartPr>
            <p14:xfrm>
              <a:off x="13618564" y="5466425"/>
              <a:ext cx="313200" cy="500760"/>
            </p14:xfrm>
          </p:contentPart>
        </mc:Choice>
        <mc:Fallback>
          <p:pic>
            <p:nvPicPr>
              <p:cNvPr id="355" name="Ink 354">
                <a:extLst>
                  <a:ext uri="{FF2B5EF4-FFF2-40B4-BE49-F238E27FC236}">
                    <a16:creationId xmlns:a16="http://schemas.microsoft.com/office/drawing/2014/main" id="{05FCD9C7-FAD1-D224-B8A9-49BE282EF8BC}"/>
                  </a:ext>
                </a:extLst>
              </p:cNvPr>
              <p:cNvPicPr/>
              <p:nvPr/>
            </p:nvPicPr>
            <p:blipFill>
              <a:blip r:embed="rId177"/>
              <a:stretch>
                <a:fillRect/>
              </a:stretch>
            </p:blipFill>
            <p:spPr>
              <a:xfrm>
                <a:off x="13609564" y="5457419"/>
                <a:ext cx="330840" cy="518413"/>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358" name="Ink 357">
                <a:extLst>
                  <a:ext uri="{FF2B5EF4-FFF2-40B4-BE49-F238E27FC236}">
                    <a16:creationId xmlns:a16="http://schemas.microsoft.com/office/drawing/2014/main" id="{52F99565-BAB0-7A38-6844-2B8D2A0B9F07}"/>
                  </a:ext>
                </a:extLst>
              </p14:cNvPr>
              <p14:cNvContentPartPr/>
              <p14:nvPr/>
            </p14:nvContentPartPr>
            <p14:xfrm>
              <a:off x="13994044" y="5460665"/>
              <a:ext cx="1119240" cy="543960"/>
            </p14:xfrm>
          </p:contentPart>
        </mc:Choice>
        <mc:Fallback>
          <p:pic>
            <p:nvPicPr>
              <p:cNvPr id="358" name="Ink 357">
                <a:extLst>
                  <a:ext uri="{FF2B5EF4-FFF2-40B4-BE49-F238E27FC236}">
                    <a16:creationId xmlns:a16="http://schemas.microsoft.com/office/drawing/2014/main" id="{52F99565-BAB0-7A38-6844-2B8D2A0B9F07}"/>
                  </a:ext>
                </a:extLst>
              </p:cNvPr>
              <p:cNvPicPr/>
              <p:nvPr/>
            </p:nvPicPr>
            <p:blipFill>
              <a:blip r:embed="rId179"/>
              <a:stretch>
                <a:fillRect/>
              </a:stretch>
            </p:blipFill>
            <p:spPr>
              <a:xfrm>
                <a:off x="13985047" y="5451665"/>
                <a:ext cx="1136874" cy="5616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361" name="Ink 360">
                <a:extLst>
                  <a:ext uri="{FF2B5EF4-FFF2-40B4-BE49-F238E27FC236}">
                    <a16:creationId xmlns:a16="http://schemas.microsoft.com/office/drawing/2014/main" id="{B0807071-898F-F9DD-175C-532F2A11CA56}"/>
                  </a:ext>
                </a:extLst>
              </p14:cNvPr>
              <p14:cNvContentPartPr/>
              <p14:nvPr/>
            </p14:nvContentPartPr>
            <p14:xfrm>
              <a:off x="15233524" y="5303705"/>
              <a:ext cx="2714760" cy="953280"/>
            </p14:xfrm>
          </p:contentPart>
        </mc:Choice>
        <mc:Fallback>
          <p:pic>
            <p:nvPicPr>
              <p:cNvPr id="361" name="Ink 360">
                <a:extLst>
                  <a:ext uri="{FF2B5EF4-FFF2-40B4-BE49-F238E27FC236}">
                    <a16:creationId xmlns:a16="http://schemas.microsoft.com/office/drawing/2014/main" id="{B0807071-898F-F9DD-175C-532F2A11CA56}"/>
                  </a:ext>
                </a:extLst>
              </p:cNvPr>
              <p:cNvPicPr/>
              <p:nvPr/>
            </p:nvPicPr>
            <p:blipFill>
              <a:blip r:embed="rId181"/>
              <a:stretch>
                <a:fillRect/>
              </a:stretch>
            </p:blipFill>
            <p:spPr>
              <a:xfrm>
                <a:off x="15224525" y="5294705"/>
                <a:ext cx="2732398" cy="9709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362" name="Ink 361">
                <a:extLst>
                  <a:ext uri="{FF2B5EF4-FFF2-40B4-BE49-F238E27FC236}">
                    <a16:creationId xmlns:a16="http://schemas.microsoft.com/office/drawing/2014/main" id="{0D0501B4-4C07-45B3-922C-539CD563AB5C}"/>
                  </a:ext>
                </a:extLst>
              </p14:cNvPr>
              <p14:cNvContentPartPr/>
              <p14:nvPr/>
            </p14:nvContentPartPr>
            <p14:xfrm>
              <a:off x="15815644" y="6180665"/>
              <a:ext cx="1636920" cy="558720"/>
            </p14:xfrm>
          </p:contentPart>
        </mc:Choice>
        <mc:Fallback>
          <p:pic>
            <p:nvPicPr>
              <p:cNvPr id="362" name="Ink 361">
                <a:extLst>
                  <a:ext uri="{FF2B5EF4-FFF2-40B4-BE49-F238E27FC236}">
                    <a16:creationId xmlns:a16="http://schemas.microsoft.com/office/drawing/2014/main" id="{0D0501B4-4C07-45B3-922C-539CD563AB5C}"/>
                  </a:ext>
                </a:extLst>
              </p:cNvPr>
              <p:cNvPicPr/>
              <p:nvPr/>
            </p:nvPicPr>
            <p:blipFill>
              <a:blip r:embed="rId183"/>
              <a:stretch>
                <a:fillRect/>
              </a:stretch>
            </p:blipFill>
            <p:spPr>
              <a:xfrm>
                <a:off x="15806644" y="6171665"/>
                <a:ext cx="1654560" cy="5763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365" name="Ink 364">
                <a:extLst>
                  <a:ext uri="{FF2B5EF4-FFF2-40B4-BE49-F238E27FC236}">
                    <a16:creationId xmlns:a16="http://schemas.microsoft.com/office/drawing/2014/main" id="{3B2BD9F7-8ADA-A380-A6C4-B25DF8B3B6A0}"/>
                  </a:ext>
                </a:extLst>
              </p14:cNvPr>
              <p14:cNvContentPartPr/>
              <p14:nvPr/>
            </p14:nvContentPartPr>
            <p14:xfrm>
              <a:off x="11777524" y="5649665"/>
              <a:ext cx="1506960" cy="279000"/>
            </p14:xfrm>
          </p:contentPart>
        </mc:Choice>
        <mc:Fallback>
          <p:pic>
            <p:nvPicPr>
              <p:cNvPr id="365" name="Ink 364">
                <a:extLst>
                  <a:ext uri="{FF2B5EF4-FFF2-40B4-BE49-F238E27FC236}">
                    <a16:creationId xmlns:a16="http://schemas.microsoft.com/office/drawing/2014/main" id="{3B2BD9F7-8ADA-A380-A6C4-B25DF8B3B6A0}"/>
                  </a:ext>
                </a:extLst>
              </p:cNvPr>
              <p:cNvPicPr/>
              <p:nvPr/>
            </p:nvPicPr>
            <p:blipFill>
              <a:blip r:embed="rId185"/>
              <a:stretch>
                <a:fillRect/>
              </a:stretch>
            </p:blipFill>
            <p:spPr>
              <a:xfrm>
                <a:off x="11768524" y="5640665"/>
                <a:ext cx="1524600" cy="2966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366" name="Ink 365">
                <a:extLst>
                  <a:ext uri="{FF2B5EF4-FFF2-40B4-BE49-F238E27FC236}">
                    <a16:creationId xmlns:a16="http://schemas.microsoft.com/office/drawing/2014/main" id="{C89086B1-93A2-4F0A-64A6-AC61318A3705}"/>
                  </a:ext>
                </a:extLst>
              </p14:cNvPr>
              <p14:cNvContentPartPr/>
              <p14:nvPr/>
            </p14:nvContentPartPr>
            <p14:xfrm>
              <a:off x="12376924" y="5253665"/>
              <a:ext cx="528120" cy="68760"/>
            </p14:xfrm>
          </p:contentPart>
        </mc:Choice>
        <mc:Fallback>
          <p:pic>
            <p:nvPicPr>
              <p:cNvPr id="366" name="Ink 365">
                <a:extLst>
                  <a:ext uri="{FF2B5EF4-FFF2-40B4-BE49-F238E27FC236}">
                    <a16:creationId xmlns:a16="http://schemas.microsoft.com/office/drawing/2014/main" id="{C89086B1-93A2-4F0A-64A6-AC61318A3705}"/>
                  </a:ext>
                </a:extLst>
              </p:cNvPr>
              <p:cNvPicPr/>
              <p:nvPr/>
            </p:nvPicPr>
            <p:blipFill>
              <a:blip r:embed="rId187"/>
              <a:stretch>
                <a:fillRect/>
              </a:stretch>
            </p:blipFill>
            <p:spPr>
              <a:xfrm>
                <a:off x="12367924" y="5244618"/>
                <a:ext cx="545760" cy="86493"/>
              </a:xfrm>
              <a:prstGeom prst="rect">
                <a:avLst/>
              </a:prstGeom>
            </p:spPr>
          </p:pic>
        </mc:Fallback>
      </mc:AlternateContent>
      <p:sp>
        <p:nvSpPr>
          <p:cNvPr id="367" name="Oval 366">
            <a:extLst>
              <a:ext uri="{FF2B5EF4-FFF2-40B4-BE49-F238E27FC236}">
                <a16:creationId xmlns:a16="http://schemas.microsoft.com/office/drawing/2014/main" id="{7C702A80-D23C-DD2F-7D27-D66529BD8D92}"/>
              </a:ext>
            </a:extLst>
          </p:cNvPr>
          <p:cNvSpPr/>
          <p:nvPr/>
        </p:nvSpPr>
        <p:spPr>
          <a:xfrm>
            <a:off x="12235860" y="5065200"/>
            <a:ext cx="900000" cy="540000"/>
          </a:xfrm>
          <a:prstGeom prst="ellipse">
            <a:avLst/>
          </a:prstGeom>
          <a:solidFill>
            <a:srgbClr val="000000">
              <a:alpha val="5000"/>
            </a:srgbClr>
          </a:solidFill>
          <a:ln w="180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mc:AlternateContent xmlns:mc="http://schemas.openxmlformats.org/markup-compatibility/2006">
        <mc:Choice xmlns:p14="http://schemas.microsoft.com/office/powerpoint/2010/main" Requires="p14">
          <p:contentPart p14:bwMode="auto" r:id="rId188">
            <p14:nvContentPartPr>
              <p14:cNvPr id="368" name="Ink 367">
                <a:extLst>
                  <a:ext uri="{FF2B5EF4-FFF2-40B4-BE49-F238E27FC236}">
                    <a16:creationId xmlns:a16="http://schemas.microsoft.com/office/drawing/2014/main" id="{18E1F747-2D4D-7EE6-B552-EB26718069EF}"/>
                  </a:ext>
                </a:extLst>
              </p14:cNvPr>
              <p14:cNvContentPartPr/>
              <p14:nvPr/>
            </p14:nvContentPartPr>
            <p14:xfrm>
              <a:off x="12844237" y="6234589"/>
              <a:ext cx="420840" cy="283320"/>
            </p14:xfrm>
          </p:contentPart>
        </mc:Choice>
        <mc:Fallback>
          <p:pic>
            <p:nvPicPr>
              <p:cNvPr id="368" name="Ink 367">
                <a:extLst>
                  <a:ext uri="{FF2B5EF4-FFF2-40B4-BE49-F238E27FC236}">
                    <a16:creationId xmlns:a16="http://schemas.microsoft.com/office/drawing/2014/main" id="{18E1F747-2D4D-7EE6-B552-EB26718069EF}"/>
                  </a:ext>
                </a:extLst>
              </p:cNvPr>
              <p:cNvPicPr/>
              <p:nvPr/>
            </p:nvPicPr>
            <p:blipFill>
              <a:blip r:embed="rId189"/>
              <a:stretch>
                <a:fillRect/>
              </a:stretch>
            </p:blipFill>
            <p:spPr>
              <a:xfrm>
                <a:off x="12835237" y="6225589"/>
                <a:ext cx="43848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374" name="Ink 373">
                <a:extLst>
                  <a:ext uri="{FF2B5EF4-FFF2-40B4-BE49-F238E27FC236}">
                    <a16:creationId xmlns:a16="http://schemas.microsoft.com/office/drawing/2014/main" id="{6173A7D8-AE3C-68FA-D53B-68EFF4D50439}"/>
                  </a:ext>
                </a:extLst>
              </p14:cNvPr>
              <p14:cNvContentPartPr/>
              <p14:nvPr/>
            </p14:nvContentPartPr>
            <p14:xfrm>
              <a:off x="13189837" y="6086629"/>
              <a:ext cx="439200" cy="413280"/>
            </p14:xfrm>
          </p:contentPart>
        </mc:Choice>
        <mc:Fallback>
          <p:pic>
            <p:nvPicPr>
              <p:cNvPr id="374" name="Ink 373">
                <a:extLst>
                  <a:ext uri="{FF2B5EF4-FFF2-40B4-BE49-F238E27FC236}">
                    <a16:creationId xmlns:a16="http://schemas.microsoft.com/office/drawing/2014/main" id="{6173A7D8-AE3C-68FA-D53B-68EFF4D50439}"/>
                  </a:ext>
                </a:extLst>
              </p:cNvPr>
              <p:cNvPicPr/>
              <p:nvPr/>
            </p:nvPicPr>
            <p:blipFill>
              <a:blip r:embed="rId191"/>
              <a:stretch>
                <a:fillRect/>
              </a:stretch>
            </p:blipFill>
            <p:spPr>
              <a:xfrm>
                <a:off x="13180837" y="6077629"/>
                <a:ext cx="456840" cy="4309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380" name="Ink 379">
                <a:extLst>
                  <a:ext uri="{FF2B5EF4-FFF2-40B4-BE49-F238E27FC236}">
                    <a16:creationId xmlns:a16="http://schemas.microsoft.com/office/drawing/2014/main" id="{6767F45F-D19A-C059-0168-8FAC5B0B95FA}"/>
                  </a:ext>
                </a:extLst>
              </p14:cNvPr>
              <p14:cNvContentPartPr/>
              <p14:nvPr/>
            </p14:nvContentPartPr>
            <p14:xfrm>
              <a:off x="13554157" y="6529789"/>
              <a:ext cx="1071000" cy="428760"/>
            </p14:xfrm>
          </p:contentPart>
        </mc:Choice>
        <mc:Fallback>
          <p:pic>
            <p:nvPicPr>
              <p:cNvPr id="380" name="Ink 379">
                <a:extLst>
                  <a:ext uri="{FF2B5EF4-FFF2-40B4-BE49-F238E27FC236}">
                    <a16:creationId xmlns:a16="http://schemas.microsoft.com/office/drawing/2014/main" id="{6767F45F-D19A-C059-0168-8FAC5B0B95FA}"/>
                  </a:ext>
                </a:extLst>
              </p:cNvPr>
              <p:cNvPicPr/>
              <p:nvPr/>
            </p:nvPicPr>
            <p:blipFill>
              <a:blip r:embed="rId193"/>
              <a:stretch>
                <a:fillRect/>
              </a:stretch>
            </p:blipFill>
            <p:spPr>
              <a:xfrm>
                <a:off x="13545157" y="6520789"/>
                <a:ext cx="1088640" cy="4464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383" name="Ink 382">
                <a:extLst>
                  <a:ext uri="{FF2B5EF4-FFF2-40B4-BE49-F238E27FC236}">
                    <a16:creationId xmlns:a16="http://schemas.microsoft.com/office/drawing/2014/main" id="{D5C921A3-2107-5CF3-E913-E9DBFCA9141B}"/>
                  </a:ext>
                </a:extLst>
              </p14:cNvPr>
              <p14:cNvContentPartPr/>
              <p14:nvPr/>
            </p14:nvContentPartPr>
            <p14:xfrm>
              <a:off x="14709397" y="6503509"/>
              <a:ext cx="476607" cy="695236"/>
            </p14:xfrm>
          </p:contentPart>
        </mc:Choice>
        <mc:Fallback>
          <p:pic>
            <p:nvPicPr>
              <p:cNvPr id="383" name="Ink 382">
                <a:extLst>
                  <a:ext uri="{FF2B5EF4-FFF2-40B4-BE49-F238E27FC236}">
                    <a16:creationId xmlns:a16="http://schemas.microsoft.com/office/drawing/2014/main" id="{D5C921A3-2107-5CF3-E913-E9DBFCA9141B}"/>
                  </a:ext>
                </a:extLst>
              </p:cNvPr>
              <p:cNvPicPr/>
              <p:nvPr/>
            </p:nvPicPr>
            <p:blipFill>
              <a:blip r:embed="rId195"/>
              <a:stretch>
                <a:fillRect/>
              </a:stretch>
            </p:blipFill>
            <p:spPr>
              <a:xfrm>
                <a:off x="14700404" y="6494508"/>
                <a:ext cx="494232" cy="712878"/>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384" name="Ink 383">
                <a:extLst>
                  <a:ext uri="{FF2B5EF4-FFF2-40B4-BE49-F238E27FC236}">
                    <a16:creationId xmlns:a16="http://schemas.microsoft.com/office/drawing/2014/main" id="{A9B39D69-9479-6348-DBD7-815E22117AD1}"/>
                  </a:ext>
                </a:extLst>
              </p14:cNvPr>
              <p14:cNvContentPartPr/>
              <p14:nvPr/>
            </p14:nvContentPartPr>
            <p14:xfrm>
              <a:off x="12700924" y="6120185"/>
              <a:ext cx="115200" cy="666720"/>
            </p14:xfrm>
          </p:contentPart>
        </mc:Choice>
        <mc:Fallback>
          <p:pic>
            <p:nvPicPr>
              <p:cNvPr id="384" name="Ink 383">
                <a:extLst>
                  <a:ext uri="{FF2B5EF4-FFF2-40B4-BE49-F238E27FC236}">
                    <a16:creationId xmlns:a16="http://schemas.microsoft.com/office/drawing/2014/main" id="{A9B39D69-9479-6348-DBD7-815E22117AD1}"/>
                  </a:ext>
                </a:extLst>
              </p:cNvPr>
              <p:cNvPicPr/>
              <p:nvPr/>
            </p:nvPicPr>
            <p:blipFill>
              <a:blip r:embed="rId197"/>
              <a:stretch>
                <a:fillRect/>
              </a:stretch>
            </p:blipFill>
            <p:spPr>
              <a:xfrm>
                <a:off x="12691924" y="6111185"/>
                <a:ext cx="132840" cy="6843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398" name="Ink 397">
                <a:extLst>
                  <a:ext uri="{FF2B5EF4-FFF2-40B4-BE49-F238E27FC236}">
                    <a16:creationId xmlns:a16="http://schemas.microsoft.com/office/drawing/2014/main" id="{9D992CD1-396B-EC7A-47C3-A99E06484449}"/>
                  </a:ext>
                </a:extLst>
              </p14:cNvPr>
              <p14:cNvContentPartPr/>
              <p14:nvPr/>
            </p14:nvContentPartPr>
            <p14:xfrm>
              <a:off x="4002335" y="5937429"/>
              <a:ext cx="144720" cy="105120"/>
            </p14:xfrm>
          </p:contentPart>
        </mc:Choice>
        <mc:Fallback>
          <p:pic>
            <p:nvPicPr>
              <p:cNvPr id="398" name="Ink 397">
                <a:extLst>
                  <a:ext uri="{FF2B5EF4-FFF2-40B4-BE49-F238E27FC236}">
                    <a16:creationId xmlns:a16="http://schemas.microsoft.com/office/drawing/2014/main" id="{9D992CD1-396B-EC7A-47C3-A99E06484449}"/>
                  </a:ext>
                </a:extLst>
              </p:cNvPr>
              <p:cNvPicPr/>
              <p:nvPr/>
            </p:nvPicPr>
            <p:blipFill>
              <a:blip r:embed="rId199"/>
              <a:stretch>
                <a:fillRect/>
              </a:stretch>
            </p:blipFill>
            <p:spPr>
              <a:xfrm>
                <a:off x="3993335" y="5928429"/>
                <a:ext cx="1623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401" name="Ink 400">
                <a:extLst>
                  <a:ext uri="{FF2B5EF4-FFF2-40B4-BE49-F238E27FC236}">
                    <a16:creationId xmlns:a16="http://schemas.microsoft.com/office/drawing/2014/main" id="{F7680682-85D0-9816-6BA5-56892D72CB72}"/>
                  </a:ext>
                </a:extLst>
              </p14:cNvPr>
              <p14:cNvContentPartPr/>
              <p14:nvPr/>
            </p14:nvContentPartPr>
            <p14:xfrm>
              <a:off x="4199615" y="5808909"/>
              <a:ext cx="575280" cy="281880"/>
            </p14:xfrm>
          </p:contentPart>
        </mc:Choice>
        <mc:Fallback>
          <p:pic>
            <p:nvPicPr>
              <p:cNvPr id="401" name="Ink 400">
                <a:extLst>
                  <a:ext uri="{FF2B5EF4-FFF2-40B4-BE49-F238E27FC236}">
                    <a16:creationId xmlns:a16="http://schemas.microsoft.com/office/drawing/2014/main" id="{F7680682-85D0-9816-6BA5-56892D72CB72}"/>
                  </a:ext>
                </a:extLst>
              </p:cNvPr>
              <p:cNvPicPr/>
              <p:nvPr/>
            </p:nvPicPr>
            <p:blipFill>
              <a:blip r:embed="rId201"/>
              <a:stretch>
                <a:fillRect/>
              </a:stretch>
            </p:blipFill>
            <p:spPr>
              <a:xfrm>
                <a:off x="4190609" y="5799909"/>
                <a:ext cx="592931" cy="2995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402" name="Ink 401">
                <a:extLst>
                  <a:ext uri="{FF2B5EF4-FFF2-40B4-BE49-F238E27FC236}">
                    <a16:creationId xmlns:a16="http://schemas.microsoft.com/office/drawing/2014/main" id="{C24A85ED-119F-7360-256F-61FE01F76FF6}"/>
                  </a:ext>
                </a:extLst>
              </p14:cNvPr>
              <p14:cNvContentPartPr/>
              <p14:nvPr/>
            </p14:nvContentPartPr>
            <p14:xfrm>
              <a:off x="3928535" y="5883789"/>
              <a:ext cx="207360" cy="301320"/>
            </p14:xfrm>
          </p:contentPart>
        </mc:Choice>
        <mc:Fallback>
          <p:pic>
            <p:nvPicPr>
              <p:cNvPr id="402" name="Ink 401">
                <a:extLst>
                  <a:ext uri="{FF2B5EF4-FFF2-40B4-BE49-F238E27FC236}">
                    <a16:creationId xmlns:a16="http://schemas.microsoft.com/office/drawing/2014/main" id="{C24A85ED-119F-7360-256F-61FE01F76FF6}"/>
                  </a:ext>
                </a:extLst>
              </p:cNvPr>
              <p:cNvPicPr/>
              <p:nvPr/>
            </p:nvPicPr>
            <p:blipFill>
              <a:blip r:embed="rId203"/>
              <a:stretch>
                <a:fillRect/>
              </a:stretch>
            </p:blipFill>
            <p:spPr>
              <a:xfrm>
                <a:off x="3919535" y="5874778"/>
                <a:ext cx="225000" cy="318981"/>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403" name="Ink 402">
                <a:extLst>
                  <a:ext uri="{FF2B5EF4-FFF2-40B4-BE49-F238E27FC236}">
                    <a16:creationId xmlns:a16="http://schemas.microsoft.com/office/drawing/2014/main" id="{96BF18EB-35E0-1D46-244E-5DF92928571C}"/>
                  </a:ext>
                </a:extLst>
              </p14:cNvPr>
              <p14:cNvContentPartPr/>
              <p14:nvPr/>
            </p14:nvContentPartPr>
            <p14:xfrm>
              <a:off x="4818455" y="5756709"/>
              <a:ext cx="55080" cy="374400"/>
            </p14:xfrm>
          </p:contentPart>
        </mc:Choice>
        <mc:Fallback>
          <p:pic>
            <p:nvPicPr>
              <p:cNvPr id="403" name="Ink 402">
                <a:extLst>
                  <a:ext uri="{FF2B5EF4-FFF2-40B4-BE49-F238E27FC236}">
                    <a16:creationId xmlns:a16="http://schemas.microsoft.com/office/drawing/2014/main" id="{96BF18EB-35E0-1D46-244E-5DF92928571C}"/>
                  </a:ext>
                </a:extLst>
              </p:cNvPr>
              <p:cNvPicPr/>
              <p:nvPr/>
            </p:nvPicPr>
            <p:blipFill>
              <a:blip r:embed="rId205"/>
              <a:stretch>
                <a:fillRect/>
              </a:stretch>
            </p:blipFill>
            <p:spPr>
              <a:xfrm>
                <a:off x="4809455" y="5747709"/>
                <a:ext cx="72720" cy="39204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406" name="Ink 405">
                <a:extLst>
                  <a:ext uri="{FF2B5EF4-FFF2-40B4-BE49-F238E27FC236}">
                    <a16:creationId xmlns:a16="http://schemas.microsoft.com/office/drawing/2014/main" id="{848A136A-1334-06E5-619F-2477ED180C48}"/>
                  </a:ext>
                </a:extLst>
              </p14:cNvPr>
              <p14:cNvContentPartPr/>
              <p14:nvPr/>
            </p14:nvContentPartPr>
            <p14:xfrm>
              <a:off x="264600" y="6006993"/>
              <a:ext cx="276480" cy="182520"/>
            </p14:xfrm>
          </p:contentPart>
        </mc:Choice>
        <mc:Fallback>
          <p:pic>
            <p:nvPicPr>
              <p:cNvPr id="406" name="Ink 405">
                <a:extLst>
                  <a:ext uri="{FF2B5EF4-FFF2-40B4-BE49-F238E27FC236}">
                    <a16:creationId xmlns:a16="http://schemas.microsoft.com/office/drawing/2014/main" id="{848A136A-1334-06E5-619F-2477ED180C48}"/>
                  </a:ext>
                </a:extLst>
              </p:cNvPr>
              <p:cNvPicPr/>
              <p:nvPr/>
            </p:nvPicPr>
            <p:blipFill>
              <a:blip r:embed="rId207"/>
              <a:stretch>
                <a:fillRect/>
              </a:stretch>
            </p:blipFill>
            <p:spPr>
              <a:xfrm>
                <a:off x="255612" y="5998011"/>
                <a:ext cx="294097" cy="200125"/>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415" name="Ink 414">
                <a:extLst>
                  <a:ext uri="{FF2B5EF4-FFF2-40B4-BE49-F238E27FC236}">
                    <a16:creationId xmlns:a16="http://schemas.microsoft.com/office/drawing/2014/main" id="{56FA55DC-6B7F-D555-3014-9D770A15F3D6}"/>
                  </a:ext>
                </a:extLst>
              </p14:cNvPr>
              <p14:cNvContentPartPr/>
              <p14:nvPr/>
            </p14:nvContentPartPr>
            <p14:xfrm>
              <a:off x="426600" y="5969553"/>
              <a:ext cx="494280" cy="303840"/>
            </p14:xfrm>
          </p:contentPart>
        </mc:Choice>
        <mc:Fallback>
          <p:pic>
            <p:nvPicPr>
              <p:cNvPr id="415" name="Ink 414">
                <a:extLst>
                  <a:ext uri="{FF2B5EF4-FFF2-40B4-BE49-F238E27FC236}">
                    <a16:creationId xmlns:a16="http://schemas.microsoft.com/office/drawing/2014/main" id="{56FA55DC-6B7F-D555-3014-9D770A15F3D6}"/>
                  </a:ext>
                </a:extLst>
              </p:cNvPr>
              <p:cNvPicPr/>
              <p:nvPr/>
            </p:nvPicPr>
            <p:blipFill>
              <a:blip r:embed="rId209"/>
              <a:stretch>
                <a:fillRect/>
              </a:stretch>
            </p:blipFill>
            <p:spPr>
              <a:xfrm>
                <a:off x="417607" y="5960564"/>
                <a:ext cx="511907" cy="321459"/>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416" name="Ink 415">
                <a:extLst>
                  <a:ext uri="{FF2B5EF4-FFF2-40B4-BE49-F238E27FC236}">
                    <a16:creationId xmlns:a16="http://schemas.microsoft.com/office/drawing/2014/main" id="{10F043C8-43D2-74E7-F761-C24446A33356}"/>
                  </a:ext>
                </a:extLst>
              </p14:cNvPr>
              <p14:cNvContentPartPr/>
              <p14:nvPr/>
            </p14:nvContentPartPr>
            <p14:xfrm>
              <a:off x="175680" y="5949393"/>
              <a:ext cx="126000" cy="357840"/>
            </p14:xfrm>
          </p:contentPart>
        </mc:Choice>
        <mc:Fallback>
          <p:pic>
            <p:nvPicPr>
              <p:cNvPr id="416" name="Ink 415">
                <a:extLst>
                  <a:ext uri="{FF2B5EF4-FFF2-40B4-BE49-F238E27FC236}">
                    <a16:creationId xmlns:a16="http://schemas.microsoft.com/office/drawing/2014/main" id="{10F043C8-43D2-74E7-F761-C24446A33356}"/>
                  </a:ext>
                </a:extLst>
              </p:cNvPr>
              <p:cNvPicPr/>
              <p:nvPr/>
            </p:nvPicPr>
            <p:blipFill>
              <a:blip r:embed="rId211"/>
              <a:stretch>
                <a:fillRect/>
              </a:stretch>
            </p:blipFill>
            <p:spPr>
              <a:xfrm>
                <a:off x="166680" y="5940393"/>
                <a:ext cx="143640" cy="3754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8" name="Ink 7">
                <a:extLst>
                  <a:ext uri="{FF2B5EF4-FFF2-40B4-BE49-F238E27FC236}">
                    <a16:creationId xmlns:a16="http://schemas.microsoft.com/office/drawing/2014/main" id="{787DA13E-8E52-914E-AAD7-8A44425C0735}"/>
                  </a:ext>
                </a:extLst>
              </p14:cNvPr>
              <p14:cNvContentPartPr/>
              <p14:nvPr/>
            </p14:nvContentPartPr>
            <p14:xfrm>
              <a:off x="10162792" y="2359625"/>
              <a:ext cx="1608480" cy="352800"/>
            </p14:xfrm>
          </p:contentPart>
        </mc:Choice>
        <mc:Fallback>
          <p:pic>
            <p:nvPicPr>
              <p:cNvPr id="8" name="Ink 7">
                <a:extLst>
                  <a:ext uri="{FF2B5EF4-FFF2-40B4-BE49-F238E27FC236}">
                    <a16:creationId xmlns:a16="http://schemas.microsoft.com/office/drawing/2014/main" id="{787DA13E-8E52-914E-AAD7-8A44425C0735}"/>
                  </a:ext>
                </a:extLst>
              </p:cNvPr>
              <p:cNvPicPr/>
              <p:nvPr/>
            </p:nvPicPr>
            <p:blipFill>
              <a:blip r:embed="rId213"/>
              <a:stretch>
                <a:fillRect/>
              </a:stretch>
            </p:blipFill>
            <p:spPr>
              <a:xfrm>
                <a:off x="10153792" y="2350625"/>
                <a:ext cx="1626120" cy="3704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9" name="Ink 8">
                <a:extLst>
                  <a:ext uri="{FF2B5EF4-FFF2-40B4-BE49-F238E27FC236}">
                    <a16:creationId xmlns:a16="http://schemas.microsoft.com/office/drawing/2014/main" id="{129CCA47-B1D9-CF2D-A585-D312E4B6F9E2}"/>
                  </a:ext>
                </a:extLst>
              </p14:cNvPr>
              <p14:cNvContentPartPr/>
              <p14:nvPr/>
            </p14:nvContentPartPr>
            <p14:xfrm>
              <a:off x="7135552" y="6759545"/>
              <a:ext cx="272160" cy="472320"/>
            </p14:xfrm>
          </p:contentPart>
        </mc:Choice>
        <mc:Fallback>
          <p:pic>
            <p:nvPicPr>
              <p:cNvPr id="9" name="Ink 8">
                <a:extLst>
                  <a:ext uri="{FF2B5EF4-FFF2-40B4-BE49-F238E27FC236}">
                    <a16:creationId xmlns:a16="http://schemas.microsoft.com/office/drawing/2014/main" id="{129CCA47-B1D9-CF2D-A585-D312E4B6F9E2}"/>
                  </a:ext>
                </a:extLst>
              </p:cNvPr>
              <p:cNvPicPr/>
              <p:nvPr/>
            </p:nvPicPr>
            <p:blipFill>
              <a:blip r:embed="rId215"/>
              <a:stretch>
                <a:fillRect/>
              </a:stretch>
            </p:blipFill>
            <p:spPr>
              <a:xfrm>
                <a:off x="7126552" y="6750545"/>
                <a:ext cx="289800" cy="48996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6" name="Ink 15">
                <a:extLst>
                  <a:ext uri="{FF2B5EF4-FFF2-40B4-BE49-F238E27FC236}">
                    <a16:creationId xmlns:a16="http://schemas.microsoft.com/office/drawing/2014/main" id="{417156A0-9DA4-58F0-CA58-CDAA285E8E3D}"/>
                  </a:ext>
                </a:extLst>
              </p14:cNvPr>
              <p14:cNvContentPartPr/>
              <p14:nvPr/>
            </p14:nvContentPartPr>
            <p14:xfrm>
              <a:off x="7152472" y="6712745"/>
              <a:ext cx="804600" cy="393840"/>
            </p14:xfrm>
          </p:contentPart>
        </mc:Choice>
        <mc:Fallback>
          <p:pic>
            <p:nvPicPr>
              <p:cNvPr id="16" name="Ink 15">
                <a:extLst>
                  <a:ext uri="{FF2B5EF4-FFF2-40B4-BE49-F238E27FC236}">
                    <a16:creationId xmlns:a16="http://schemas.microsoft.com/office/drawing/2014/main" id="{417156A0-9DA4-58F0-CA58-CDAA285E8E3D}"/>
                  </a:ext>
                </a:extLst>
              </p:cNvPr>
              <p:cNvPicPr/>
              <p:nvPr/>
            </p:nvPicPr>
            <p:blipFill>
              <a:blip r:embed="rId217"/>
              <a:stretch>
                <a:fillRect/>
              </a:stretch>
            </p:blipFill>
            <p:spPr>
              <a:xfrm>
                <a:off x="7143468" y="6703745"/>
                <a:ext cx="822248" cy="411480"/>
              </a:xfrm>
              <a:prstGeom prst="rect">
                <a:avLst/>
              </a:prstGeom>
            </p:spPr>
          </p:pic>
        </mc:Fallback>
      </mc:AlternateContent>
    </p:spTree>
    <p:extLst>
      <p:ext uri="{BB962C8B-B14F-4D97-AF65-F5344CB8AC3E}">
        <p14:creationId xmlns:p14="http://schemas.microsoft.com/office/powerpoint/2010/main" val="12272172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3">
          <a:extLst>
            <a:ext uri="{FF2B5EF4-FFF2-40B4-BE49-F238E27FC236}">
              <a16:creationId xmlns:a16="http://schemas.microsoft.com/office/drawing/2014/main" id="{170A0D88-711D-6294-34CA-F158860D112C}"/>
            </a:ext>
          </a:extLst>
        </p:cNvPr>
        <p:cNvGrpSpPr/>
        <p:nvPr/>
      </p:nvGrpSpPr>
      <p:grpSpPr>
        <a:xfrm>
          <a:off x="0" y="0"/>
          <a:ext cx="0" cy="0"/>
          <a:chOff x="0" y="0"/>
          <a:chExt cx="0" cy="0"/>
        </a:xfrm>
      </p:grpSpPr>
      <p:sp>
        <p:nvSpPr>
          <p:cNvPr id="115" name="Google Shape;115;p15">
            <a:extLst>
              <a:ext uri="{FF2B5EF4-FFF2-40B4-BE49-F238E27FC236}">
                <a16:creationId xmlns:a16="http://schemas.microsoft.com/office/drawing/2014/main" id="{2CE9E860-9C26-F3C1-800F-7FE9B4760B4E}"/>
              </a:ext>
            </a:extLst>
          </p:cNvPr>
          <p:cNvSpPr txBox="1"/>
          <p:nvPr/>
        </p:nvSpPr>
        <p:spPr>
          <a:xfrm>
            <a:off x="3861663" y="-200385"/>
            <a:ext cx="18468398" cy="1497333"/>
          </a:xfrm>
          <a:prstGeom prst="rect">
            <a:avLst/>
          </a:prstGeom>
          <a:noFill/>
          <a:ln>
            <a:noFill/>
          </a:ln>
        </p:spPr>
        <p:txBody>
          <a:bodyPr spcFirstLastPara="1" wrap="square" lIns="0" tIns="0" rIns="0" bIns="0" anchor="t" anchorCtr="0">
            <a:spAutoFit/>
          </a:bodyPr>
          <a:lstStyle/>
          <a:p>
            <a:pPr algn="ctr">
              <a:lnSpc>
                <a:spcPct val="140005"/>
              </a:lnSpc>
              <a:buSzPts val="6999"/>
            </a:pPr>
            <a:r>
              <a:rPr lang="en-US" sz="6950" b="1" err="1">
                <a:solidFill>
                  <a:srgbClr val="392503"/>
                </a:solidFill>
              </a:rPr>
              <a:t>jumpscare</a:t>
            </a:r>
            <a:r>
              <a:rPr lang="en-US" sz="6950" b="1">
                <a:solidFill>
                  <a:srgbClr val="392503"/>
                </a:solidFill>
              </a:rPr>
              <a:t> (apologies)</a:t>
            </a:r>
            <a:endParaRPr lang="en-US"/>
          </a:p>
        </p:txBody>
      </p:sp>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id="{AE2FA2B6-B8AF-1405-F681-F13FB7D279D2}"/>
                  </a:ext>
                </a:extLst>
              </p14:cNvPr>
              <p14:cNvContentPartPr/>
              <p14:nvPr/>
            </p14:nvContentPartPr>
            <p14:xfrm>
              <a:off x="8232031" y="5034063"/>
              <a:ext cx="24319" cy="24319"/>
            </p14:xfrm>
          </p:contentPart>
        </mc:Choice>
        <mc:Fallback>
          <p:pic>
            <p:nvPicPr>
              <p:cNvPr id="5" name="Ink 4">
                <a:extLst>
                  <a:ext uri="{FF2B5EF4-FFF2-40B4-BE49-F238E27FC236}">
                    <a16:creationId xmlns:a16="http://schemas.microsoft.com/office/drawing/2014/main" id="{AE2FA2B6-B8AF-1405-F681-F13FB7D279D2}"/>
                  </a:ext>
                </a:extLst>
              </p:cNvPr>
              <p:cNvPicPr/>
              <p:nvPr/>
            </p:nvPicPr>
            <p:blipFill>
              <a:blip r:embed="rId4"/>
              <a:stretch>
                <a:fillRect/>
              </a:stretch>
            </p:blipFill>
            <p:spPr>
              <a:xfrm>
                <a:off x="7016081" y="3818113"/>
                <a:ext cx="2431900" cy="24319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Ink 5">
                <a:extLst>
                  <a:ext uri="{FF2B5EF4-FFF2-40B4-BE49-F238E27FC236}">
                    <a16:creationId xmlns:a16="http://schemas.microsoft.com/office/drawing/2014/main" id="{55470F5F-C964-8101-8C30-3953DA4B0E69}"/>
                  </a:ext>
                </a:extLst>
              </p14:cNvPr>
              <p14:cNvContentPartPr/>
              <p14:nvPr/>
            </p14:nvContentPartPr>
            <p14:xfrm>
              <a:off x="11977180" y="5690680"/>
              <a:ext cx="24319" cy="24319"/>
            </p14:xfrm>
          </p:contentPart>
        </mc:Choice>
        <mc:Fallback>
          <p:pic>
            <p:nvPicPr>
              <p:cNvPr id="6" name="Ink 5">
                <a:extLst>
                  <a:ext uri="{FF2B5EF4-FFF2-40B4-BE49-F238E27FC236}">
                    <a16:creationId xmlns:a16="http://schemas.microsoft.com/office/drawing/2014/main" id="{55470F5F-C964-8101-8C30-3953DA4B0E69}"/>
                  </a:ext>
                </a:extLst>
              </p:cNvPr>
              <p:cNvPicPr/>
              <p:nvPr/>
            </p:nvPicPr>
            <p:blipFill>
              <a:blip r:embed="rId4"/>
              <a:stretch>
                <a:fillRect/>
              </a:stretch>
            </p:blipFill>
            <p:spPr>
              <a:xfrm>
                <a:off x="10761230" y="4474730"/>
                <a:ext cx="2431900" cy="2431900"/>
              </a:xfrm>
              <a:prstGeom prst="rect">
                <a:avLst/>
              </a:prstGeom>
            </p:spPr>
          </p:pic>
        </mc:Fallback>
      </mc:AlternateContent>
      <p:pic>
        <p:nvPicPr>
          <p:cNvPr id="7" name="Picture 6" descr="Diagram of a diagram of a cell&#10;&#10;Description automatically generated">
            <a:extLst>
              <a:ext uri="{FF2B5EF4-FFF2-40B4-BE49-F238E27FC236}">
                <a16:creationId xmlns:a16="http://schemas.microsoft.com/office/drawing/2014/main" id="{9326510F-11F2-72FE-5E41-7717FD78B2BA}"/>
              </a:ext>
            </a:extLst>
          </p:cNvPr>
          <p:cNvPicPr>
            <a:picLocks noChangeAspect="1"/>
          </p:cNvPicPr>
          <p:nvPr/>
        </p:nvPicPr>
        <p:blipFill>
          <a:blip r:embed="rId6"/>
          <a:stretch>
            <a:fillRect/>
          </a:stretch>
        </p:blipFill>
        <p:spPr>
          <a:xfrm>
            <a:off x="4761" y="4567339"/>
            <a:ext cx="10374753" cy="5505450"/>
          </a:xfrm>
          <a:prstGeom prst="rect">
            <a:avLst/>
          </a:prstGeom>
        </p:spPr>
      </p:pic>
      <p:pic>
        <p:nvPicPr>
          <p:cNvPr id="3" name="Picture 2" descr="A diagram of a cell&#10;&#10;Description automatically generated">
            <a:extLst>
              <a:ext uri="{FF2B5EF4-FFF2-40B4-BE49-F238E27FC236}">
                <a16:creationId xmlns:a16="http://schemas.microsoft.com/office/drawing/2014/main" id="{ECC90880-05FB-DEC6-4300-A7CA17580E17}"/>
              </a:ext>
            </a:extLst>
          </p:cNvPr>
          <p:cNvPicPr>
            <a:picLocks noChangeAspect="1"/>
          </p:cNvPicPr>
          <p:nvPr/>
        </p:nvPicPr>
        <p:blipFill>
          <a:blip r:embed="rId7"/>
          <a:srcRect l="1725" t="-883" r="67" b="662"/>
          <a:stretch>
            <a:fillRect/>
          </a:stretch>
        </p:blipFill>
        <p:spPr>
          <a:xfrm>
            <a:off x="8644546" y="1048865"/>
            <a:ext cx="9626772" cy="5526346"/>
          </a:xfrm>
          <a:prstGeom prst="rect">
            <a:avLst/>
          </a:prstGeom>
        </p:spPr>
      </p:pic>
      <p:pic>
        <p:nvPicPr>
          <p:cNvPr id="9" name="Picture 8" descr="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
            <a:extLst>
              <a:ext uri="{FF2B5EF4-FFF2-40B4-BE49-F238E27FC236}">
                <a16:creationId xmlns:a16="http://schemas.microsoft.com/office/drawing/2014/main" id="{C2DBD62F-D870-7719-3B82-3D39D73423A3}"/>
              </a:ext>
            </a:extLst>
          </p:cNvPr>
          <p:cNvPicPr>
            <a:picLocks noChangeAspect="1"/>
          </p:cNvPicPr>
          <p:nvPr/>
        </p:nvPicPr>
        <p:blipFill>
          <a:blip r:embed="rId8"/>
          <a:stretch>
            <a:fillRect/>
          </a:stretch>
        </p:blipFill>
        <p:spPr>
          <a:xfrm>
            <a:off x="566236" y="85116"/>
            <a:ext cx="7391386" cy="4486884"/>
          </a:xfrm>
          <a:prstGeom prst="rect">
            <a:avLst/>
          </a:prstGeom>
        </p:spPr>
      </p:pic>
      <p:sp>
        <p:nvSpPr>
          <p:cNvPr id="4" name="Google Shape;116;p15">
            <a:extLst>
              <a:ext uri="{FF2B5EF4-FFF2-40B4-BE49-F238E27FC236}">
                <a16:creationId xmlns:a16="http://schemas.microsoft.com/office/drawing/2014/main" id="{589C1B1D-B1F0-4980-C267-EF9456207FFF}"/>
              </a:ext>
            </a:extLst>
          </p:cNvPr>
          <p:cNvSpPr txBox="1"/>
          <p:nvPr/>
        </p:nvSpPr>
        <p:spPr>
          <a:xfrm>
            <a:off x="9825017" y="6775573"/>
            <a:ext cx="8441754" cy="2585323"/>
          </a:xfrm>
          <a:prstGeom prst="rect">
            <a:avLst/>
          </a:prstGeom>
          <a:noFill/>
          <a:ln>
            <a:noFill/>
          </a:ln>
        </p:spPr>
        <p:txBody>
          <a:bodyPr spcFirstLastPara="1" wrap="square" lIns="0" tIns="0" rIns="0" bIns="0" anchor="t" anchorCtr="0">
            <a:spAutoFit/>
          </a:bodyPr>
          <a:lstStyle/>
          <a:p>
            <a:pPr marL="1203960" lvl="1" indent="-685800">
              <a:lnSpc>
                <a:spcPct val="140000"/>
              </a:lnSpc>
              <a:buClr>
                <a:srgbClr val="392503"/>
              </a:buClr>
              <a:buSzPts val="4800"/>
              <a:buChar char="•"/>
            </a:pPr>
            <a:r>
              <a:rPr lang="en-US" sz="2400" dirty="0">
                <a:solidFill>
                  <a:srgbClr val="392503"/>
                </a:solidFill>
              </a:rPr>
              <a:t>So adrenaline is a vasoconstrictor  in most of the body (alpha 1 – both NA and adrenaline) apart from : </a:t>
            </a:r>
          </a:p>
          <a:p>
            <a:pPr marL="1661160" lvl="2" indent="-685800">
              <a:lnSpc>
                <a:spcPct val="140000"/>
              </a:lnSpc>
              <a:buClr>
                <a:srgbClr val="392503"/>
              </a:buClr>
              <a:buSzPts val="4800"/>
              <a:buFont typeface="Wingdings"/>
              <a:buChar char="§"/>
            </a:pPr>
            <a:r>
              <a:rPr lang="en-US" sz="2400" dirty="0">
                <a:solidFill>
                  <a:srgbClr val="392503"/>
                </a:solidFill>
              </a:rPr>
              <a:t>In the coronary circulation + skeletal muscle, where it's a vasodilator (B2 – adrenaline only; fight/flight)</a:t>
            </a:r>
          </a:p>
        </p:txBody>
      </p:sp>
    </p:spTree>
    <p:extLst>
      <p:ext uri="{BB962C8B-B14F-4D97-AF65-F5344CB8AC3E}">
        <p14:creationId xmlns:p14="http://schemas.microsoft.com/office/powerpoint/2010/main" val="21566061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3">
          <a:extLst>
            <a:ext uri="{FF2B5EF4-FFF2-40B4-BE49-F238E27FC236}">
              <a16:creationId xmlns:a16="http://schemas.microsoft.com/office/drawing/2014/main" id="{0ECDEFF3-0885-4627-454F-908605677EAD}"/>
            </a:ext>
          </a:extLst>
        </p:cNvPr>
        <p:cNvGrpSpPr/>
        <p:nvPr/>
      </p:nvGrpSpPr>
      <p:grpSpPr>
        <a:xfrm>
          <a:off x="0" y="0"/>
          <a:ext cx="0" cy="0"/>
          <a:chOff x="0" y="0"/>
          <a:chExt cx="0" cy="0"/>
        </a:xfrm>
      </p:grpSpPr>
      <p:sp>
        <p:nvSpPr>
          <p:cNvPr id="115" name="Google Shape;115;p15">
            <a:extLst>
              <a:ext uri="{FF2B5EF4-FFF2-40B4-BE49-F238E27FC236}">
                <a16:creationId xmlns:a16="http://schemas.microsoft.com/office/drawing/2014/main" id="{215D42DE-48F0-B808-5E4F-54946608A59C}"/>
              </a:ext>
            </a:extLst>
          </p:cNvPr>
          <p:cNvSpPr txBox="1"/>
          <p:nvPr/>
        </p:nvSpPr>
        <p:spPr>
          <a:xfrm>
            <a:off x="3861663" y="-200385"/>
            <a:ext cx="18468398" cy="1497333"/>
          </a:xfrm>
          <a:prstGeom prst="rect">
            <a:avLst/>
          </a:prstGeom>
          <a:noFill/>
          <a:ln>
            <a:noFill/>
          </a:ln>
        </p:spPr>
        <p:txBody>
          <a:bodyPr spcFirstLastPara="1" wrap="square" lIns="0" tIns="0" rIns="0" bIns="0" anchor="t" anchorCtr="0">
            <a:spAutoFit/>
          </a:bodyPr>
          <a:lstStyle/>
          <a:p>
            <a:pPr algn="ctr">
              <a:lnSpc>
                <a:spcPct val="140005"/>
              </a:lnSpc>
              <a:buSzPts val="6999"/>
            </a:pPr>
            <a:r>
              <a:rPr lang="en-US" sz="6950" b="1" err="1">
                <a:solidFill>
                  <a:srgbClr val="392503"/>
                </a:solidFill>
              </a:rPr>
              <a:t>jumpscare</a:t>
            </a:r>
            <a:r>
              <a:rPr lang="en-US" sz="6950" b="1">
                <a:solidFill>
                  <a:srgbClr val="392503"/>
                </a:solidFill>
              </a:rPr>
              <a:t> (apologies)</a:t>
            </a:r>
            <a:endParaRPr lang="en-US"/>
          </a:p>
        </p:txBody>
      </p:sp>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id="{E80999BA-7A4A-2376-3B1E-A09D346CC9CC}"/>
                  </a:ext>
                </a:extLst>
              </p14:cNvPr>
              <p14:cNvContentPartPr/>
              <p14:nvPr/>
            </p14:nvContentPartPr>
            <p14:xfrm>
              <a:off x="8232031" y="5034063"/>
              <a:ext cx="24319" cy="24319"/>
            </p14:xfrm>
          </p:contentPart>
        </mc:Choice>
        <mc:Fallback>
          <p:pic>
            <p:nvPicPr>
              <p:cNvPr id="5" name="Ink 4">
                <a:extLst>
                  <a:ext uri="{FF2B5EF4-FFF2-40B4-BE49-F238E27FC236}">
                    <a16:creationId xmlns:a16="http://schemas.microsoft.com/office/drawing/2014/main" id="{E80999BA-7A4A-2376-3B1E-A09D346CC9CC}"/>
                  </a:ext>
                </a:extLst>
              </p:cNvPr>
              <p:cNvPicPr/>
              <p:nvPr/>
            </p:nvPicPr>
            <p:blipFill>
              <a:blip r:embed="rId4"/>
              <a:stretch>
                <a:fillRect/>
              </a:stretch>
            </p:blipFill>
            <p:spPr>
              <a:xfrm>
                <a:off x="7016081" y="3818113"/>
                <a:ext cx="2431900" cy="24319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Ink 5">
                <a:extLst>
                  <a:ext uri="{FF2B5EF4-FFF2-40B4-BE49-F238E27FC236}">
                    <a16:creationId xmlns:a16="http://schemas.microsoft.com/office/drawing/2014/main" id="{D5658258-5C4C-FBD5-2083-7ABB60086DE0}"/>
                  </a:ext>
                </a:extLst>
              </p14:cNvPr>
              <p14:cNvContentPartPr/>
              <p14:nvPr/>
            </p14:nvContentPartPr>
            <p14:xfrm>
              <a:off x="11977180" y="5690680"/>
              <a:ext cx="24319" cy="24319"/>
            </p14:xfrm>
          </p:contentPart>
        </mc:Choice>
        <mc:Fallback>
          <p:pic>
            <p:nvPicPr>
              <p:cNvPr id="6" name="Ink 5">
                <a:extLst>
                  <a:ext uri="{FF2B5EF4-FFF2-40B4-BE49-F238E27FC236}">
                    <a16:creationId xmlns:a16="http://schemas.microsoft.com/office/drawing/2014/main" id="{D5658258-5C4C-FBD5-2083-7ABB60086DE0}"/>
                  </a:ext>
                </a:extLst>
              </p:cNvPr>
              <p:cNvPicPr/>
              <p:nvPr/>
            </p:nvPicPr>
            <p:blipFill>
              <a:blip r:embed="rId4"/>
              <a:stretch>
                <a:fillRect/>
              </a:stretch>
            </p:blipFill>
            <p:spPr>
              <a:xfrm>
                <a:off x="10761230" y="4474730"/>
                <a:ext cx="2431900" cy="2431900"/>
              </a:xfrm>
              <a:prstGeom prst="rect">
                <a:avLst/>
              </a:prstGeom>
            </p:spPr>
          </p:pic>
        </mc:Fallback>
      </mc:AlternateContent>
      <p:pic>
        <p:nvPicPr>
          <p:cNvPr id="9" name="Picture 8" descr="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Ink Drawings&#10;">
            <a:extLst>
              <a:ext uri="{FF2B5EF4-FFF2-40B4-BE49-F238E27FC236}">
                <a16:creationId xmlns:a16="http://schemas.microsoft.com/office/drawing/2014/main" id="{F2D1E1DA-AAA5-D94F-DCAD-E690D80E9AB5}"/>
              </a:ext>
            </a:extLst>
          </p:cNvPr>
          <p:cNvPicPr>
            <a:picLocks noChangeAspect="1"/>
          </p:cNvPicPr>
          <p:nvPr/>
        </p:nvPicPr>
        <p:blipFill>
          <a:blip r:embed="rId6"/>
          <a:stretch>
            <a:fillRect/>
          </a:stretch>
        </p:blipFill>
        <p:spPr>
          <a:xfrm>
            <a:off x="347364" y="1738819"/>
            <a:ext cx="14006195" cy="8548181"/>
          </a:xfrm>
          <a:prstGeom prst="rect">
            <a:avLst/>
          </a:prstGeom>
        </p:spPr>
      </p:pic>
    </p:spTree>
    <p:extLst>
      <p:ext uri="{BB962C8B-B14F-4D97-AF65-F5344CB8AC3E}">
        <p14:creationId xmlns:p14="http://schemas.microsoft.com/office/powerpoint/2010/main" val="38182321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3">
          <a:extLst>
            <a:ext uri="{FF2B5EF4-FFF2-40B4-BE49-F238E27FC236}">
              <a16:creationId xmlns:a16="http://schemas.microsoft.com/office/drawing/2014/main" id="{4B7B09AA-E5ED-EDC0-C24B-65AF48EE3159}"/>
            </a:ext>
          </a:extLst>
        </p:cNvPr>
        <p:cNvGrpSpPr/>
        <p:nvPr/>
      </p:nvGrpSpPr>
      <p:grpSpPr>
        <a:xfrm>
          <a:off x="0" y="0"/>
          <a:ext cx="0" cy="0"/>
          <a:chOff x="0" y="0"/>
          <a:chExt cx="0" cy="0"/>
        </a:xfrm>
      </p:grpSpPr>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id="{83737EC6-A8AB-70CA-65F9-1D12C815D5A1}"/>
                  </a:ext>
                </a:extLst>
              </p14:cNvPr>
              <p14:cNvContentPartPr/>
              <p14:nvPr/>
            </p14:nvContentPartPr>
            <p14:xfrm>
              <a:off x="8232031" y="5034063"/>
              <a:ext cx="24319" cy="24319"/>
            </p14:xfrm>
          </p:contentPart>
        </mc:Choice>
        <mc:Fallback>
          <p:pic>
            <p:nvPicPr>
              <p:cNvPr id="5" name="Ink 4">
                <a:extLst>
                  <a:ext uri="{FF2B5EF4-FFF2-40B4-BE49-F238E27FC236}">
                    <a16:creationId xmlns:a16="http://schemas.microsoft.com/office/drawing/2014/main" id="{83737EC6-A8AB-70CA-65F9-1D12C815D5A1}"/>
                  </a:ext>
                </a:extLst>
              </p:cNvPr>
              <p:cNvPicPr/>
              <p:nvPr/>
            </p:nvPicPr>
            <p:blipFill>
              <a:blip r:embed="rId4"/>
              <a:stretch>
                <a:fillRect/>
              </a:stretch>
            </p:blipFill>
            <p:spPr>
              <a:xfrm>
                <a:off x="7016081" y="3818113"/>
                <a:ext cx="2431900" cy="24319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Ink 5">
                <a:extLst>
                  <a:ext uri="{FF2B5EF4-FFF2-40B4-BE49-F238E27FC236}">
                    <a16:creationId xmlns:a16="http://schemas.microsoft.com/office/drawing/2014/main" id="{F669FEA7-8820-32D4-AD70-3E6520C61729}"/>
                  </a:ext>
                </a:extLst>
              </p14:cNvPr>
              <p14:cNvContentPartPr/>
              <p14:nvPr/>
            </p14:nvContentPartPr>
            <p14:xfrm>
              <a:off x="11977180" y="5690680"/>
              <a:ext cx="24319" cy="24319"/>
            </p14:xfrm>
          </p:contentPart>
        </mc:Choice>
        <mc:Fallback>
          <p:pic>
            <p:nvPicPr>
              <p:cNvPr id="6" name="Ink 5">
                <a:extLst>
                  <a:ext uri="{FF2B5EF4-FFF2-40B4-BE49-F238E27FC236}">
                    <a16:creationId xmlns:a16="http://schemas.microsoft.com/office/drawing/2014/main" id="{F669FEA7-8820-32D4-AD70-3E6520C61729}"/>
                  </a:ext>
                </a:extLst>
              </p:cNvPr>
              <p:cNvPicPr/>
              <p:nvPr/>
            </p:nvPicPr>
            <p:blipFill>
              <a:blip r:embed="rId4"/>
              <a:stretch>
                <a:fillRect/>
              </a:stretch>
            </p:blipFill>
            <p:spPr>
              <a:xfrm>
                <a:off x="10761230" y="4474730"/>
                <a:ext cx="2431900" cy="2431900"/>
              </a:xfrm>
              <a:prstGeom prst="rect">
                <a:avLst/>
              </a:prstGeom>
            </p:spPr>
          </p:pic>
        </mc:Fallback>
      </mc:AlternateContent>
      <p:pic>
        <p:nvPicPr>
          <p:cNvPr id="10" name="Picture 9" descr="A diagram of a body parts&#10;&#10;AI-generated content may be incorrect.">
            <a:extLst>
              <a:ext uri="{FF2B5EF4-FFF2-40B4-BE49-F238E27FC236}">
                <a16:creationId xmlns:a16="http://schemas.microsoft.com/office/drawing/2014/main" id="{0C124F80-5D2D-23C4-0F61-0968DC33B4EA}"/>
              </a:ext>
            </a:extLst>
          </p:cNvPr>
          <p:cNvPicPr>
            <a:picLocks noChangeAspect="1"/>
          </p:cNvPicPr>
          <p:nvPr/>
        </p:nvPicPr>
        <p:blipFill>
          <a:blip r:embed="rId6"/>
          <a:stretch>
            <a:fillRect/>
          </a:stretch>
        </p:blipFill>
        <p:spPr>
          <a:xfrm>
            <a:off x="5012540" y="1009310"/>
            <a:ext cx="8658225" cy="8572500"/>
          </a:xfrm>
          <a:prstGeom prst="rect">
            <a:avLst/>
          </a:prstGeom>
        </p:spPr>
      </p:pic>
      <mc:AlternateContent xmlns:mc="http://schemas.openxmlformats.org/markup-compatibility/2006">
        <mc:Choice xmlns:p14="http://schemas.microsoft.com/office/powerpoint/2010/main" Requires="p14">
          <p:contentPart p14:bwMode="auto" r:id="rId7">
            <p14:nvContentPartPr>
              <p14:cNvPr id="27" name="Ink 26">
                <a:extLst>
                  <a:ext uri="{FF2B5EF4-FFF2-40B4-BE49-F238E27FC236}">
                    <a16:creationId xmlns:a16="http://schemas.microsoft.com/office/drawing/2014/main" id="{E7B1E52B-5C11-38B1-4127-6FA39237B99E}"/>
                  </a:ext>
                </a:extLst>
              </p14:cNvPr>
              <p14:cNvContentPartPr/>
              <p14:nvPr/>
            </p14:nvContentPartPr>
            <p14:xfrm>
              <a:off x="870472" y="2302745"/>
              <a:ext cx="1361520" cy="534960"/>
            </p14:xfrm>
          </p:contentPart>
        </mc:Choice>
        <mc:Fallback>
          <p:pic>
            <p:nvPicPr>
              <p:cNvPr id="27" name="Ink 26">
                <a:extLst>
                  <a:ext uri="{FF2B5EF4-FFF2-40B4-BE49-F238E27FC236}">
                    <a16:creationId xmlns:a16="http://schemas.microsoft.com/office/drawing/2014/main" id="{E7B1E52B-5C11-38B1-4127-6FA39237B99E}"/>
                  </a:ext>
                </a:extLst>
              </p:cNvPr>
              <p:cNvPicPr/>
              <p:nvPr/>
            </p:nvPicPr>
            <p:blipFill>
              <a:blip r:embed="rId8"/>
              <a:stretch>
                <a:fillRect/>
              </a:stretch>
            </p:blipFill>
            <p:spPr>
              <a:xfrm>
                <a:off x="861472" y="2293739"/>
                <a:ext cx="1379160" cy="552612"/>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8" name="Ink 27">
                <a:extLst>
                  <a:ext uri="{FF2B5EF4-FFF2-40B4-BE49-F238E27FC236}">
                    <a16:creationId xmlns:a16="http://schemas.microsoft.com/office/drawing/2014/main" id="{E56C4A00-2F53-1D3B-E787-01A64B0B2005}"/>
                  </a:ext>
                </a:extLst>
              </p14:cNvPr>
              <p14:cNvContentPartPr/>
              <p14:nvPr/>
            </p14:nvContentPartPr>
            <p14:xfrm>
              <a:off x="1543672" y="2640425"/>
              <a:ext cx="2593080" cy="471240"/>
            </p14:xfrm>
          </p:contentPart>
        </mc:Choice>
        <mc:Fallback>
          <p:pic>
            <p:nvPicPr>
              <p:cNvPr id="28" name="Ink 27">
                <a:extLst>
                  <a:ext uri="{FF2B5EF4-FFF2-40B4-BE49-F238E27FC236}">
                    <a16:creationId xmlns:a16="http://schemas.microsoft.com/office/drawing/2014/main" id="{E56C4A00-2F53-1D3B-E787-01A64B0B2005}"/>
                  </a:ext>
                </a:extLst>
              </p:cNvPr>
              <p:cNvPicPr/>
              <p:nvPr/>
            </p:nvPicPr>
            <p:blipFill>
              <a:blip r:embed="rId10"/>
              <a:stretch>
                <a:fillRect/>
              </a:stretch>
            </p:blipFill>
            <p:spPr>
              <a:xfrm>
                <a:off x="1534672" y="2631425"/>
                <a:ext cx="2610720" cy="4888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9" name="Ink 28">
                <a:extLst>
                  <a:ext uri="{FF2B5EF4-FFF2-40B4-BE49-F238E27FC236}">
                    <a16:creationId xmlns:a16="http://schemas.microsoft.com/office/drawing/2014/main" id="{F413D816-0356-2207-0077-0C1ED193B838}"/>
                  </a:ext>
                </a:extLst>
              </p14:cNvPr>
              <p14:cNvContentPartPr/>
              <p14:nvPr/>
            </p14:nvContentPartPr>
            <p14:xfrm>
              <a:off x="273592" y="3203465"/>
              <a:ext cx="163080" cy="524520"/>
            </p14:xfrm>
          </p:contentPart>
        </mc:Choice>
        <mc:Fallback>
          <p:pic>
            <p:nvPicPr>
              <p:cNvPr id="29" name="Ink 28">
                <a:extLst>
                  <a:ext uri="{FF2B5EF4-FFF2-40B4-BE49-F238E27FC236}">
                    <a16:creationId xmlns:a16="http://schemas.microsoft.com/office/drawing/2014/main" id="{F413D816-0356-2207-0077-0C1ED193B838}"/>
                  </a:ext>
                </a:extLst>
              </p:cNvPr>
              <p:cNvPicPr/>
              <p:nvPr/>
            </p:nvPicPr>
            <p:blipFill>
              <a:blip r:embed="rId12"/>
              <a:stretch>
                <a:fillRect/>
              </a:stretch>
            </p:blipFill>
            <p:spPr>
              <a:xfrm>
                <a:off x="264592" y="3194465"/>
                <a:ext cx="180720" cy="5421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41" name="Ink 40">
                <a:extLst>
                  <a:ext uri="{FF2B5EF4-FFF2-40B4-BE49-F238E27FC236}">
                    <a16:creationId xmlns:a16="http://schemas.microsoft.com/office/drawing/2014/main" id="{B43D01D9-FEC3-AC96-11D0-BA8ACD7648A0}"/>
                  </a:ext>
                </a:extLst>
              </p14:cNvPr>
              <p14:cNvContentPartPr/>
              <p14:nvPr/>
            </p14:nvContentPartPr>
            <p14:xfrm>
              <a:off x="436680" y="3305172"/>
              <a:ext cx="1497960" cy="411480"/>
            </p14:xfrm>
          </p:contentPart>
        </mc:Choice>
        <mc:Fallback>
          <p:pic>
            <p:nvPicPr>
              <p:cNvPr id="41" name="Ink 40">
                <a:extLst>
                  <a:ext uri="{FF2B5EF4-FFF2-40B4-BE49-F238E27FC236}">
                    <a16:creationId xmlns:a16="http://schemas.microsoft.com/office/drawing/2014/main" id="{B43D01D9-FEC3-AC96-11D0-BA8ACD7648A0}"/>
                  </a:ext>
                </a:extLst>
              </p:cNvPr>
              <p:cNvPicPr/>
              <p:nvPr/>
            </p:nvPicPr>
            <p:blipFill>
              <a:blip r:embed="rId14"/>
              <a:stretch>
                <a:fillRect/>
              </a:stretch>
            </p:blipFill>
            <p:spPr>
              <a:xfrm>
                <a:off x="427680" y="3296164"/>
                <a:ext cx="1515600" cy="429135"/>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44" name="Ink 43">
                <a:extLst>
                  <a:ext uri="{FF2B5EF4-FFF2-40B4-BE49-F238E27FC236}">
                    <a16:creationId xmlns:a16="http://schemas.microsoft.com/office/drawing/2014/main" id="{D7144997-1C6F-8D01-5EF2-0368A54BABB3}"/>
                  </a:ext>
                </a:extLst>
              </p14:cNvPr>
              <p14:cNvContentPartPr/>
              <p14:nvPr/>
            </p14:nvContentPartPr>
            <p14:xfrm>
              <a:off x="2107080" y="3222012"/>
              <a:ext cx="2980080" cy="687960"/>
            </p14:xfrm>
          </p:contentPart>
        </mc:Choice>
        <mc:Fallback>
          <p:pic>
            <p:nvPicPr>
              <p:cNvPr id="44" name="Ink 43">
                <a:extLst>
                  <a:ext uri="{FF2B5EF4-FFF2-40B4-BE49-F238E27FC236}">
                    <a16:creationId xmlns:a16="http://schemas.microsoft.com/office/drawing/2014/main" id="{D7144997-1C6F-8D01-5EF2-0368A54BABB3}"/>
                  </a:ext>
                </a:extLst>
              </p:cNvPr>
              <p:cNvPicPr/>
              <p:nvPr/>
            </p:nvPicPr>
            <p:blipFill>
              <a:blip r:embed="rId16"/>
              <a:stretch>
                <a:fillRect/>
              </a:stretch>
            </p:blipFill>
            <p:spPr>
              <a:xfrm>
                <a:off x="2098079" y="3213007"/>
                <a:ext cx="2997722" cy="705609"/>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47" name="Ink 46">
                <a:extLst>
                  <a:ext uri="{FF2B5EF4-FFF2-40B4-BE49-F238E27FC236}">
                    <a16:creationId xmlns:a16="http://schemas.microsoft.com/office/drawing/2014/main" id="{517D5439-A7F2-B3BB-3662-B8E26578D4F0}"/>
                  </a:ext>
                </a:extLst>
              </p14:cNvPr>
              <p14:cNvContentPartPr/>
              <p14:nvPr/>
            </p14:nvContentPartPr>
            <p14:xfrm>
              <a:off x="2865232" y="1772825"/>
              <a:ext cx="1300320" cy="609120"/>
            </p14:xfrm>
          </p:contentPart>
        </mc:Choice>
        <mc:Fallback>
          <p:pic>
            <p:nvPicPr>
              <p:cNvPr id="47" name="Ink 46">
                <a:extLst>
                  <a:ext uri="{FF2B5EF4-FFF2-40B4-BE49-F238E27FC236}">
                    <a16:creationId xmlns:a16="http://schemas.microsoft.com/office/drawing/2014/main" id="{517D5439-A7F2-B3BB-3662-B8E26578D4F0}"/>
                  </a:ext>
                </a:extLst>
              </p:cNvPr>
              <p:cNvPicPr/>
              <p:nvPr/>
            </p:nvPicPr>
            <p:blipFill>
              <a:blip r:embed="rId18"/>
              <a:stretch>
                <a:fillRect/>
              </a:stretch>
            </p:blipFill>
            <p:spPr>
              <a:xfrm>
                <a:off x="2856230" y="1763820"/>
                <a:ext cx="1317965" cy="62677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48" name="Ink 47">
                <a:extLst>
                  <a:ext uri="{FF2B5EF4-FFF2-40B4-BE49-F238E27FC236}">
                    <a16:creationId xmlns:a16="http://schemas.microsoft.com/office/drawing/2014/main" id="{3F37DF53-0FB7-67FE-85B4-AAF5303E09D6}"/>
                  </a:ext>
                </a:extLst>
              </p14:cNvPr>
              <p14:cNvContentPartPr/>
              <p14:nvPr/>
            </p14:nvContentPartPr>
            <p14:xfrm>
              <a:off x="4481236" y="1769585"/>
              <a:ext cx="1652436" cy="533160"/>
            </p14:xfrm>
          </p:contentPart>
        </mc:Choice>
        <mc:Fallback>
          <p:pic>
            <p:nvPicPr>
              <p:cNvPr id="48" name="Ink 47">
                <a:extLst>
                  <a:ext uri="{FF2B5EF4-FFF2-40B4-BE49-F238E27FC236}">
                    <a16:creationId xmlns:a16="http://schemas.microsoft.com/office/drawing/2014/main" id="{3F37DF53-0FB7-67FE-85B4-AAF5303E09D6}"/>
                  </a:ext>
                </a:extLst>
              </p:cNvPr>
              <p:cNvPicPr/>
              <p:nvPr/>
            </p:nvPicPr>
            <p:blipFill>
              <a:blip r:embed="rId20"/>
              <a:stretch>
                <a:fillRect/>
              </a:stretch>
            </p:blipFill>
            <p:spPr>
              <a:xfrm>
                <a:off x="4472236" y="1760585"/>
                <a:ext cx="1670076" cy="5508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57" name="Ink 56">
                <a:extLst>
                  <a:ext uri="{FF2B5EF4-FFF2-40B4-BE49-F238E27FC236}">
                    <a16:creationId xmlns:a16="http://schemas.microsoft.com/office/drawing/2014/main" id="{741DC004-6BCA-20C2-B75B-340BABB24068}"/>
                  </a:ext>
                </a:extLst>
              </p14:cNvPr>
              <p14:cNvContentPartPr/>
              <p14:nvPr/>
            </p14:nvContentPartPr>
            <p14:xfrm>
              <a:off x="3931387" y="2277601"/>
              <a:ext cx="572040" cy="287640"/>
            </p14:xfrm>
          </p:contentPart>
        </mc:Choice>
        <mc:Fallback>
          <p:pic>
            <p:nvPicPr>
              <p:cNvPr id="57" name="Ink 56">
                <a:extLst>
                  <a:ext uri="{FF2B5EF4-FFF2-40B4-BE49-F238E27FC236}">
                    <a16:creationId xmlns:a16="http://schemas.microsoft.com/office/drawing/2014/main" id="{741DC004-6BCA-20C2-B75B-340BABB24068}"/>
                  </a:ext>
                </a:extLst>
              </p:cNvPr>
              <p:cNvPicPr/>
              <p:nvPr/>
            </p:nvPicPr>
            <p:blipFill>
              <a:blip r:embed="rId22"/>
              <a:stretch>
                <a:fillRect/>
              </a:stretch>
            </p:blipFill>
            <p:spPr>
              <a:xfrm>
                <a:off x="3922381" y="2268601"/>
                <a:ext cx="589691" cy="3052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58" name="Ink 57">
                <a:extLst>
                  <a:ext uri="{FF2B5EF4-FFF2-40B4-BE49-F238E27FC236}">
                    <a16:creationId xmlns:a16="http://schemas.microsoft.com/office/drawing/2014/main" id="{07A4CDB4-9D8B-C2BC-27D3-E5619C089472}"/>
                  </a:ext>
                </a:extLst>
              </p14:cNvPr>
              <p14:cNvContentPartPr/>
              <p14:nvPr/>
            </p14:nvContentPartPr>
            <p14:xfrm>
              <a:off x="4506307" y="2151241"/>
              <a:ext cx="1023840" cy="403560"/>
            </p14:xfrm>
          </p:contentPart>
        </mc:Choice>
        <mc:Fallback>
          <p:pic>
            <p:nvPicPr>
              <p:cNvPr id="58" name="Ink 57">
                <a:extLst>
                  <a:ext uri="{FF2B5EF4-FFF2-40B4-BE49-F238E27FC236}">
                    <a16:creationId xmlns:a16="http://schemas.microsoft.com/office/drawing/2014/main" id="{07A4CDB4-9D8B-C2BC-27D3-E5619C089472}"/>
                  </a:ext>
                </a:extLst>
              </p:cNvPr>
              <p:cNvPicPr/>
              <p:nvPr/>
            </p:nvPicPr>
            <p:blipFill>
              <a:blip r:embed="rId24"/>
              <a:stretch>
                <a:fillRect/>
              </a:stretch>
            </p:blipFill>
            <p:spPr>
              <a:xfrm>
                <a:off x="4497307" y="2142233"/>
                <a:ext cx="1041480" cy="421216"/>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61" name="Ink 60">
                <a:extLst>
                  <a:ext uri="{FF2B5EF4-FFF2-40B4-BE49-F238E27FC236}">
                    <a16:creationId xmlns:a16="http://schemas.microsoft.com/office/drawing/2014/main" id="{608B631B-B08A-DEF0-33B1-52AACDA5E69F}"/>
                  </a:ext>
                </a:extLst>
              </p14:cNvPr>
              <p14:cNvContentPartPr/>
              <p14:nvPr/>
            </p14:nvContentPartPr>
            <p14:xfrm>
              <a:off x="4382280" y="2768760"/>
              <a:ext cx="2433600" cy="963360"/>
            </p14:xfrm>
          </p:contentPart>
        </mc:Choice>
        <mc:Fallback>
          <p:pic>
            <p:nvPicPr>
              <p:cNvPr id="61" name="Ink 60">
                <a:extLst>
                  <a:ext uri="{FF2B5EF4-FFF2-40B4-BE49-F238E27FC236}">
                    <a16:creationId xmlns:a16="http://schemas.microsoft.com/office/drawing/2014/main" id="{608B631B-B08A-DEF0-33B1-52AACDA5E69F}"/>
                  </a:ext>
                </a:extLst>
              </p:cNvPr>
              <p:cNvPicPr/>
              <p:nvPr/>
            </p:nvPicPr>
            <p:blipFill>
              <a:blip r:embed="rId26"/>
              <a:stretch>
                <a:fillRect/>
              </a:stretch>
            </p:blipFill>
            <p:spPr>
              <a:xfrm>
                <a:off x="4373280" y="2759760"/>
                <a:ext cx="2451240" cy="9810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64" name="Ink 63">
                <a:extLst>
                  <a:ext uri="{FF2B5EF4-FFF2-40B4-BE49-F238E27FC236}">
                    <a16:creationId xmlns:a16="http://schemas.microsoft.com/office/drawing/2014/main" id="{87167E8B-75C2-F4B9-2E80-AF306F88B492}"/>
                  </a:ext>
                </a:extLst>
              </p14:cNvPr>
              <p14:cNvContentPartPr/>
              <p14:nvPr/>
            </p14:nvContentPartPr>
            <p14:xfrm>
              <a:off x="6054120" y="2689560"/>
              <a:ext cx="559800" cy="416880"/>
            </p14:xfrm>
          </p:contentPart>
        </mc:Choice>
        <mc:Fallback>
          <p:pic>
            <p:nvPicPr>
              <p:cNvPr id="64" name="Ink 63">
                <a:extLst>
                  <a:ext uri="{FF2B5EF4-FFF2-40B4-BE49-F238E27FC236}">
                    <a16:creationId xmlns:a16="http://schemas.microsoft.com/office/drawing/2014/main" id="{87167E8B-75C2-F4B9-2E80-AF306F88B492}"/>
                  </a:ext>
                </a:extLst>
              </p:cNvPr>
              <p:cNvPicPr/>
              <p:nvPr/>
            </p:nvPicPr>
            <p:blipFill>
              <a:blip r:embed="rId28"/>
              <a:stretch>
                <a:fillRect/>
              </a:stretch>
            </p:blipFill>
            <p:spPr>
              <a:xfrm>
                <a:off x="6045120" y="2680560"/>
                <a:ext cx="577440" cy="4345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67" name="Ink 66">
                <a:extLst>
                  <a:ext uri="{FF2B5EF4-FFF2-40B4-BE49-F238E27FC236}">
                    <a16:creationId xmlns:a16="http://schemas.microsoft.com/office/drawing/2014/main" id="{9C037F46-4CC4-DA64-30F7-D5C63A8AFDA8}"/>
                  </a:ext>
                </a:extLst>
              </p14:cNvPr>
              <p14:cNvContentPartPr/>
              <p14:nvPr/>
            </p14:nvContentPartPr>
            <p14:xfrm>
              <a:off x="6523155" y="1049040"/>
              <a:ext cx="288000" cy="1566720"/>
            </p14:xfrm>
          </p:contentPart>
        </mc:Choice>
        <mc:Fallback>
          <p:pic>
            <p:nvPicPr>
              <p:cNvPr id="67" name="Ink 66">
                <a:extLst>
                  <a:ext uri="{FF2B5EF4-FFF2-40B4-BE49-F238E27FC236}">
                    <a16:creationId xmlns:a16="http://schemas.microsoft.com/office/drawing/2014/main" id="{9C037F46-4CC4-DA64-30F7-D5C63A8AFDA8}"/>
                  </a:ext>
                </a:extLst>
              </p:cNvPr>
              <p:cNvPicPr/>
              <p:nvPr/>
            </p:nvPicPr>
            <p:blipFill>
              <a:blip r:embed="rId30"/>
              <a:stretch>
                <a:fillRect/>
              </a:stretch>
            </p:blipFill>
            <p:spPr>
              <a:xfrm>
                <a:off x="6514166" y="1040042"/>
                <a:ext cx="305618" cy="1584356"/>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68" name="Ink 67">
                <a:extLst>
                  <a:ext uri="{FF2B5EF4-FFF2-40B4-BE49-F238E27FC236}">
                    <a16:creationId xmlns:a16="http://schemas.microsoft.com/office/drawing/2014/main" id="{3EC23B5F-83CF-8FB2-9F55-47179B5B159D}"/>
                  </a:ext>
                </a:extLst>
              </p14:cNvPr>
              <p14:cNvContentPartPr/>
              <p14:nvPr/>
            </p14:nvContentPartPr>
            <p14:xfrm>
              <a:off x="5211675" y="156240"/>
              <a:ext cx="1819440" cy="336600"/>
            </p14:xfrm>
          </p:contentPart>
        </mc:Choice>
        <mc:Fallback>
          <p:pic>
            <p:nvPicPr>
              <p:cNvPr id="68" name="Ink 67">
                <a:extLst>
                  <a:ext uri="{FF2B5EF4-FFF2-40B4-BE49-F238E27FC236}">
                    <a16:creationId xmlns:a16="http://schemas.microsoft.com/office/drawing/2014/main" id="{3EC23B5F-83CF-8FB2-9F55-47179B5B159D}"/>
                  </a:ext>
                </a:extLst>
              </p:cNvPr>
              <p:cNvPicPr/>
              <p:nvPr/>
            </p:nvPicPr>
            <p:blipFill>
              <a:blip r:embed="rId32"/>
              <a:stretch>
                <a:fillRect/>
              </a:stretch>
            </p:blipFill>
            <p:spPr>
              <a:xfrm>
                <a:off x="5202677" y="147240"/>
                <a:ext cx="1837077" cy="3542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69" name="Ink 68">
                <a:extLst>
                  <a:ext uri="{FF2B5EF4-FFF2-40B4-BE49-F238E27FC236}">
                    <a16:creationId xmlns:a16="http://schemas.microsoft.com/office/drawing/2014/main" id="{A71D12B3-0608-D8EF-95C2-D1E8B4BD854B}"/>
                  </a:ext>
                </a:extLst>
              </p14:cNvPr>
              <p14:cNvContentPartPr/>
              <p14:nvPr/>
            </p14:nvContentPartPr>
            <p14:xfrm>
              <a:off x="6852555" y="279000"/>
              <a:ext cx="518040" cy="181080"/>
            </p14:xfrm>
          </p:contentPart>
        </mc:Choice>
        <mc:Fallback>
          <p:pic>
            <p:nvPicPr>
              <p:cNvPr id="69" name="Ink 68">
                <a:extLst>
                  <a:ext uri="{FF2B5EF4-FFF2-40B4-BE49-F238E27FC236}">
                    <a16:creationId xmlns:a16="http://schemas.microsoft.com/office/drawing/2014/main" id="{A71D12B3-0608-D8EF-95C2-D1E8B4BD854B}"/>
                  </a:ext>
                </a:extLst>
              </p:cNvPr>
              <p:cNvPicPr/>
              <p:nvPr/>
            </p:nvPicPr>
            <p:blipFill>
              <a:blip r:embed="rId34"/>
              <a:stretch>
                <a:fillRect/>
              </a:stretch>
            </p:blipFill>
            <p:spPr>
              <a:xfrm>
                <a:off x="6843555" y="270000"/>
                <a:ext cx="53568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74" name="Ink 73">
                <a:extLst>
                  <a:ext uri="{FF2B5EF4-FFF2-40B4-BE49-F238E27FC236}">
                    <a16:creationId xmlns:a16="http://schemas.microsoft.com/office/drawing/2014/main" id="{24814815-1044-CA5D-4945-03E2BD173DA9}"/>
                  </a:ext>
                </a:extLst>
              </p14:cNvPr>
              <p14:cNvContentPartPr/>
              <p14:nvPr/>
            </p14:nvContentPartPr>
            <p14:xfrm>
              <a:off x="7261515" y="297360"/>
              <a:ext cx="216360" cy="187920"/>
            </p14:xfrm>
          </p:contentPart>
        </mc:Choice>
        <mc:Fallback>
          <p:pic>
            <p:nvPicPr>
              <p:cNvPr id="74" name="Ink 73">
                <a:extLst>
                  <a:ext uri="{FF2B5EF4-FFF2-40B4-BE49-F238E27FC236}">
                    <a16:creationId xmlns:a16="http://schemas.microsoft.com/office/drawing/2014/main" id="{24814815-1044-CA5D-4945-03E2BD173DA9}"/>
                  </a:ext>
                </a:extLst>
              </p:cNvPr>
              <p:cNvPicPr/>
              <p:nvPr/>
            </p:nvPicPr>
            <p:blipFill>
              <a:blip r:embed="rId36"/>
              <a:stretch>
                <a:fillRect/>
              </a:stretch>
            </p:blipFill>
            <p:spPr>
              <a:xfrm>
                <a:off x="7252515" y="288360"/>
                <a:ext cx="23400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80" name="Ink 79">
                <a:extLst>
                  <a:ext uri="{FF2B5EF4-FFF2-40B4-BE49-F238E27FC236}">
                    <a16:creationId xmlns:a16="http://schemas.microsoft.com/office/drawing/2014/main" id="{A4593D7D-BB47-CBA6-72AB-E2CCDC00A859}"/>
                  </a:ext>
                </a:extLst>
              </p14:cNvPr>
              <p14:cNvContentPartPr/>
              <p14:nvPr/>
            </p14:nvContentPartPr>
            <p14:xfrm>
              <a:off x="7443315" y="322560"/>
              <a:ext cx="180000" cy="160200"/>
            </p14:xfrm>
          </p:contentPart>
        </mc:Choice>
        <mc:Fallback>
          <p:pic>
            <p:nvPicPr>
              <p:cNvPr id="80" name="Ink 79">
                <a:extLst>
                  <a:ext uri="{FF2B5EF4-FFF2-40B4-BE49-F238E27FC236}">
                    <a16:creationId xmlns:a16="http://schemas.microsoft.com/office/drawing/2014/main" id="{A4593D7D-BB47-CBA6-72AB-E2CCDC00A859}"/>
                  </a:ext>
                </a:extLst>
              </p:cNvPr>
              <p:cNvPicPr/>
              <p:nvPr/>
            </p:nvPicPr>
            <p:blipFill>
              <a:blip r:embed="rId38"/>
              <a:stretch>
                <a:fillRect/>
              </a:stretch>
            </p:blipFill>
            <p:spPr>
              <a:xfrm>
                <a:off x="7434297" y="313560"/>
                <a:ext cx="197675"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81" name="Ink 80">
                <a:extLst>
                  <a:ext uri="{FF2B5EF4-FFF2-40B4-BE49-F238E27FC236}">
                    <a16:creationId xmlns:a16="http://schemas.microsoft.com/office/drawing/2014/main" id="{132C621D-5467-81FA-63A5-6354CE2C3F37}"/>
                  </a:ext>
                </a:extLst>
              </p14:cNvPr>
              <p14:cNvContentPartPr/>
              <p14:nvPr/>
            </p14:nvContentPartPr>
            <p14:xfrm>
              <a:off x="7210395" y="219240"/>
              <a:ext cx="8640" cy="4680"/>
            </p14:xfrm>
          </p:contentPart>
        </mc:Choice>
        <mc:Fallback>
          <p:pic>
            <p:nvPicPr>
              <p:cNvPr id="81" name="Ink 80">
                <a:extLst>
                  <a:ext uri="{FF2B5EF4-FFF2-40B4-BE49-F238E27FC236}">
                    <a16:creationId xmlns:a16="http://schemas.microsoft.com/office/drawing/2014/main" id="{132C621D-5467-81FA-63A5-6354CE2C3F37}"/>
                  </a:ext>
                </a:extLst>
              </p:cNvPr>
              <p:cNvPicPr/>
              <p:nvPr/>
            </p:nvPicPr>
            <p:blipFill>
              <a:blip r:embed="rId40"/>
              <a:stretch>
                <a:fillRect/>
              </a:stretch>
            </p:blipFill>
            <p:spPr>
              <a:xfrm>
                <a:off x="7201395" y="210240"/>
                <a:ext cx="262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82" name="Ink 81">
                <a:extLst>
                  <a:ext uri="{FF2B5EF4-FFF2-40B4-BE49-F238E27FC236}">
                    <a16:creationId xmlns:a16="http://schemas.microsoft.com/office/drawing/2014/main" id="{4EC14C74-3CF6-FA4B-A77E-7FCC746BD722}"/>
                  </a:ext>
                </a:extLst>
              </p14:cNvPr>
              <p14:cNvContentPartPr/>
              <p14:nvPr/>
            </p14:nvContentPartPr>
            <p14:xfrm>
              <a:off x="6377715" y="182160"/>
              <a:ext cx="7920" cy="10440"/>
            </p14:xfrm>
          </p:contentPart>
        </mc:Choice>
        <mc:Fallback>
          <p:pic>
            <p:nvPicPr>
              <p:cNvPr id="82" name="Ink 81">
                <a:extLst>
                  <a:ext uri="{FF2B5EF4-FFF2-40B4-BE49-F238E27FC236}">
                    <a16:creationId xmlns:a16="http://schemas.microsoft.com/office/drawing/2014/main" id="{4EC14C74-3CF6-FA4B-A77E-7FCC746BD722}"/>
                  </a:ext>
                </a:extLst>
              </p:cNvPr>
              <p:cNvPicPr/>
              <p:nvPr/>
            </p:nvPicPr>
            <p:blipFill>
              <a:blip r:embed="rId42"/>
              <a:stretch>
                <a:fillRect/>
              </a:stretch>
            </p:blipFill>
            <p:spPr>
              <a:xfrm>
                <a:off x="6368715" y="173160"/>
                <a:ext cx="2556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90" name="Ink 89">
                <a:extLst>
                  <a:ext uri="{FF2B5EF4-FFF2-40B4-BE49-F238E27FC236}">
                    <a16:creationId xmlns:a16="http://schemas.microsoft.com/office/drawing/2014/main" id="{EE74E4D1-6B90-3FF1-C27E-B3A106870C69}"/>
                  </a:ext>
                </a:extLst>
              </p14:cNvPr>
              <p14:cNvContentPartPr/>
              <p14:nvPr/>
            </p14:nvContentPartPr>
            <p14:xfrm>
              <a:off x="5224275" y="659160"/>
              <a:ext cx="13680" cy="239760"/>
            </p14:xfrm>
          </p:contentPart>
        </mc:Choice>
        <mc:Fallback>
          <p:pic>
            <p:nvPicPr>
              <p:cNvPr id="90" name="Ink 89">
                <a:extLst>
                  <a:ext uri="{FF2B5EF4-FFF2-40B4-BE49-F238E27FC236}">
                    <a16:creationId xmlns:a16="http://schemas.microsoft.com/office/drawing/2014/main" id="{EE74E4D1-6B90-3FF1-C27E-B3A106870C69}"/>
                  </a:ext>
                </a:extLst>
              </p:cNvPr>
              <p:cNvPicPr/>
              <p:nvPr/>
            </p:nvPicPr>
            <p:blipFill>
              <a:blip r:embed="rId44"/>
              <a:stretch>
                <a:fillRect/>
              </a:stretch>
            </p:blipFill>
            <p:spPr>
              <a:xfrm>
                <a:off x="5215275" y="650160"/>
                <a:ext cx="3132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91" name="Ink 90">
                <a:extLst>
                  <a:ext uri="{FF2B5EF4-FFF2-40B4-BE49-F238E27FC236}">
                    <a16:creationId xmlns:a16="http://schemas.microsoft.com/office/drawing/2014/main" id="{AF30959C-A745-C7D6-95E3-CDC3619313EF}"/>
                  </a:ext>
                </a:extLst>
              </p14:cNvPr>
              <p14:cNvContentPartPr/>
              <p14:nvPr/>
            </p14:nvContentPartPr>
            <p14:xfrm>
              <a:off x="5111595" y="576000"/>
              <a:ext cx="220320" cy="178560"/>
            </p14:xfrm>
          </p:contentPart>
        </mc:Choice>
        <mc:Fallback>
          <p:pic>
            <p:nvPicPr>
              <p:cNvPr id="91" name="Ink 90">
                <a:extLst>
                  <a:ext uri="{FF2B5EF4-FFF2-40B4-BE49-F238E27FC236}">
                    <a16:creationId xmlns:a16="http://schemas.microsoft.com/office/drawing/2014/main" id="{AF30959C-A745-C7D6-95E3-CDC3619313EF}"/>
                  </a:ext>
                </a:extLst>
              </p:cNvPr>
              <p:cNvPicPr/>
              <p:nvPr/>
            </p:nvPicPr>
            <p:blipFill>
              <a:blip r:embed="rId46"/>
              <a:stretch>
                <a:fillRect/>
              </a:stretch>
            </p:blipFill>
            <p:spPr>
              <a:xfrm>
                <a:off x="5102595" y="567000"/>
                <a:ext cx="23796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97" name="Ink 96">
                <a:extLst>
                  <a:ext uri="{FF2B5EF4-FFF2-40B4-BE49-F238E27FC236}">
                    <a16:creationId xmlns:a16="http://schemas.microsoft.com/office/drawing/2014/main" id="{BA444047-B72C-BCFD-9B14-E6E974ED3636}"/>
                  </a:ext>
                </a:extLst>
              </p14:cNvPr>
              <p14:cNvContentPartPr/>
              <p14:nvPr/>
            </p14:nvContentPartPr>
            <p14:xfrm>
              <a:off x="5373675" y="596160"/>
              <a:ext cx="311040" cy="370440"/>
            </p14:xfrm>
          </p:contentPart>
        </mc:Choice>
        <mc:Fallback>
          <p:pic>
            <p:nvPicPr>
              <p:cNvPr id="97" name="Ink 96">
                <a:extLst>
                  <a:ext uri="{FF2B5EF4-FFF2-40B4-BE49-F238E27FC236}">
                    <a16:creationId xmlns:a16="http://schemas.microsoft.com/office/drawing/2014/main" id="{BA444047-B72C-BCFD-9B14-E6E974ED3636}"/>
                  </a:ext>
                </a:extLst>
              </p:cNvPr>
              <p:cNvPicPr/>
              <p:nvPr/>
            </p:nvPicPr>
            <p:blipFill>
              <a:blip r:embed="rId48"/>
              <a:stretch>
                <a:fillRect/>
              </a:stretch>
            </p:blipFill>
            <p:spPr>
              <a:xfrm>
                <a:off x="5364675" y="587169"/>
                <a:ext cx="328680" cy="388063"/>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98" name="Ink 97">
                <a:extLst>
                  <a:ext uri="{FF2B5EF4-FFF2-40B4-BE49-F238E27FC236}">
                    <a16:creationId xmlns:a16="http://schemas.microsoft.com/office/drawing/2014/main" id="{6D80FCDC-6F21-2E64-E365-E467D9DDE936}"/>
                  </a:ext>
                </a:extLst>
              </p14:cNvPr>
              <p14:cNvContentPartPr/>
              <p14:nvPr/>
            </p14:nvContentPartPr>
            <p14:xfrm>
              <a:off x="5794155" y="573480"/>
              <a:ext cx="1684080" cy="436320"/>
            </p14:xfrm>
          </p:contentPart>
        </mc:Choice>
        <mc:Fallback>
          <p:pic>
            <p:nvPicPr>
              <p:cNvPr id="98" name="Ink 97">
                <a:extLst>
                  <a:ext uri="{FF2B5EF4-FFF2-40B4-BE49-F238E27FC236}">
                    <a16:creationId xmlns:a16="http://schemas.microsoft.com/office/drawing/2014/main" id="{6D80FCDC-6F21-2E64-E365-E467D9DDE936}"/>
                  </a:ext>
                </a:extLst>
              </p:cNvPr>
              <p:cNvPicPr/>
              <p:nvPr/>
            </p:nvPicPr>
            <p:blipFill>
              <a:blip r:embed="rId50"/>
              <a:stretch>
                <a:fillRect/>
              </a:stretch>
            </p:blipFill>
            <p:spPr>
              <a:xfrm>
                <a:off x="5785155" y="564480"/>
                <a:ext cx="1701720" cy="4539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99" name="Ink 98">
                <a:extLst>
                  <a:ext uri="{FF2B5EF4-FFF2-40B4-BE49-F238E27FC236}">
                    <a16:creationId xmlns:a16="http://schemas.microsoft.com/office/drawing/2014/main" id="{6F554DA2-18B7-708D-F272-F0D00ED3F5B3}"/>
                  </a:ext>
                </a:extLst>
              </p14:cNvPr>
              <p14:cNvContentPartPr/>
              <p14:nvPr/>
            </p14:nvContentPartPr>
            <p14:xfrm>
              <a:off x="483120" y="4069800"/>
              <a:ext cx="218520" cy="257760"/>
            </p14:xfrm>
          </p:contentPart>
        </mc:Choice>
        <mc:Fallback>
          <p:pic>
            <p:nvPicPr>
              <p:cNvPr id="99" name="Ink 98">
                <a:extLst>
                  <a:ext uri="{FF2B5EF4-FFF2-40B4-BE49-F238E27FC236}">
                    <a16:creationId xmlns:a16="http://schemas.microsoft.com/office/drawing/2014/main" id="{6F554DA2-18B7-708D-F272-F0D00ED3F5B3}"/>
                  </a:ext>
                </a:extLst>
              </p:cNvPr>
              <p:cNvPicPr/>
              <p:nvPr/>
            </p:nvPicPr>
            <p:blipFill>
              <a:blip r:embed="rId52"/>
              <a:stretch>
                <a:fillRect/>
              </a:stretch>
            </p:blipFill>
            <p:spPr>
              <a:xfrm>
                <a:off x="474120" y="4060800"/>
                <a:ext cx="23616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03" name="Ink 102">
                <a:extLst>
                  <a:ext uri="{FF2B5EF4-FFF2-40B4-BE49-F238E27FC236}">
                    <a16:creationId xmlns:a16="http://schemas.microsoft.com/office/drawing/2014/main" id="{AFBEEFF9-FA1F-F6BE-969C-94348BCB04C3}"/>
                  </a:ext>
                </a:extLst>
              </p14:cNvPr>
              <p14:cNvContentPartPr/>
              <p14:nvPr/>
            </p14:nvContentPartPr>
            <p14:xfrm>
              <a:off x="818280" y="4079580"/>
              <a:ext cx="541440" cy="478080"/>
            </p14:xfrm>
          </p:contentPart>
        </mc:Choice>
        <mc:Fallback>
          <p:pic>
            <p:nvPicPr>
              <p:cNvPr id="103" name="Ink 102">
                <a:extLst>
                  <a:ext uri="{FF2B5EF4-FFF2-40B4-BE49-F238E27FC236}">
                    <a16:creationId xmlns:a16="http://schemas.microsoft.com/office/drawing/2014/main" id="{AFBEEFF9-FA1F-F6BE-969C-94348BCB04C3}"/>
                  </a:ext>
                </a:extLst>
              </p:cNvPr>
              <p:cNvPicPr/>
              <p:nvPr/>
            </p:nvPicPr>
            <p:blipFill>
              <a:blip r:embed="rId54"/>
              <a:stretch>
                <a:fillRect/>
              </a:stretch>
            </p:blipFill>
            <p:spPr>
              <a:xfrm>
                <a:off x="809286" y="4070573"/>
                <a:ext cx="559068" cy="495733"/>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06" name="Ink 105">
                <a:extLst>
                  <a:ext uri="{FF2B5EF4-FFF2-40B4-BE49-F238E27FC236}">
                    <a16:creationId xmlns:a16="http://schemas.microsoft.com/office/drawing/2014/main" id="{40FBD669-9044-4A14-A879-B539CDC1BD23}"/>
                  </a:ext>
                </a:extLst>
              </p14:cNvPr>
              <p14:cNvContentPartPr/>
              <p14:nvPr/>
            </p14:nvContentPartPr>
            <p14:xfrm>
              <a:off x="1868760" y="4022059"/>
              <a:ext cx="670320" cy="395280"/>
            </p14:xfrm>
          </p:contentPart>
        </mc:Choice>
        <mc:Fallback>
          <p:pic>
            <p:nvPicPr>
              <p:cNvPr id="106" name="Ink 105">
                <a:extLst>
                  <a:ext uri="{FF2B5EF4-FFF2-40B4-BE49-F238E27FC236}">
                    <a16:creationId xmlns:a16="http://schemas.microsoft.com/office/drawing/2014/main" id="{40FBD669-9044-4A14-A879-B539CDC1BD23}"/>
                  </a:ext>
                </a:extLst>
              </p:cNvPr>
              <p:cNvPicPr/>
              <p:nvPr/>
            </p:nvPicPr>
            <p:blipFill>
              <a:blip r:embed="rId56"/>
              <a:stretch>
                <a:fillRect/>
              </a:stretch>
            </p:blipFill>
            <p:spPr>
              <a:xfrm>
                <a:off x="1859755" y="4013067"/>
                <a:ext cx="687969" cy="412904"/>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07" name="Ink 106">
                <a:extLst>
                  <a:ext uri="{FF2B5EF4-FFF2-40B4-BE49-F238E27FC236}">
                    <a16:creationId xmlns:a16="http://schemas.microsoft.com/office/drawing/2014/main" id="{78BACF7E-16E6-1A6D-B791-D0A8828A72FA}"/>
                  </a:ext>
                </a:extLst>
              </p14:cNvPr>
              <p14:cNvContentPartPr/>
              <p14:nvPr/>
            </p14:nvContentPartPr>
            <p14:xfrm>
              <a:off x="1599840" y="4245259"/>
              <a:ext cx="24840" cy="70920"/>
            </p14:xfrm>
          </p:contentPart>
        </mc:Choice>
        <mc:Fallback>
          <p:pic>
            <p:nvPicPr>
              <p:cNvPr id="107" name="Ink 106">
                <a:extLst>
                  <a:ext uri="{FF2B5EF4-FFF2-40B4-BE49-F238E27FC236}">
                    <a16:creationId xmlns:a16="http://schemas.microsoft.com/office/drawing/2014/main" id="{78BACF7E-16E6-1A6D-B791-D0A8828A72FA}"/>
                  </a:ext>
                </a:extLst>
              </p:cNvPr>
              <p:cNvPicPr/>
              <p:nvPr/>
            </p:nvPicPr>
            <p:blipFill>
              <a:blip r:embed="rId58"/>
              <a:stretch>
                <a:fillRect/>
              </a:stretch>
            </p:blipFill>
            <p:spPr>
              <a:xfrm>
                <a:off x="1590840" y="4236259"/>
                <a:ext cx="424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108" name="Ink 107">
                <a:extLst>
                  <a:ext uri="{FF2B5EF4-FFF2-40B4-BE49-F238E27FC236}">
                    <a16:creationId xmlns:a16="http://schemas.microsoft.com/office/drawing/2014/main" id="{07D3506B-7D9B-AE12-4D83-93345102871A}"/>
                  </a:ext>
                </a:extLst>
              </p14:cNvPr>
              <p14:cNvContentPartPr/>
              <p14:nvPr/>
            </p14:nvContentPartPr>
            <p14:xfrm>
              <a:off x="1545480" y="4892899"/>
              <a:ext cx="68040" cy="99720"/>
            </p14:xfrm>
          </p:contentPart>
        </mc:Choice>
        <mc:Fallback>
          <p:pic>
            <p:nvPicPr>
              <p:cNvPr id="108" name="Ink 107">
                <a:extLst>
                  <a:ext uri="{FF2B5EF4-FFF2-40B4-BE49-F238E27FC236}">
                    <a16:creationId xmlns:a16="http://schemas.microsoft.com/office/drawing/2014/main" id="{07D3506B-7D9B-AE12-4D83-93345102871A}"/>
                  </a:ext>
                </a:extLst>
              </p:cNvPr>
              <p:cNvPicPr/>
              <p:nvPr/>
            </p:nvPicPr>
            <p:blipFill>
              <a:blip r:embed="rId60"/>
              <a:stretch>
                <a:fillRect/>
              </a:stretch>
            </p:blipFill>
            <p:spPr>
              <a:xfrm>
                <a:off x="1536480" y="4883899"/>
                <a:ext cx="856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111" name="Ink 110">
                <a:extLst>
                  <a:ext uri="{FF2B5EF4-FFF2-40B4-BE49-F238E27FC236}">
                    <a16:creationId xmlns:a16="http://schemas.microsoft.com/office/drawing/2014/main" id="{37D02008-1087-FAC9-A019-5B99B3878F95}"/>
                  </a:ext>
                </a:extLst>
              </p14:cNvPr>
              <p14:cNvContentPartPr/>
              <p14:nvPr/>
            </p14:nvContentPartPr>
            <p14:xfrm>
              <a:off x="1962000" y="4753579"/>
              <a:ext cx="751680" cy="431280"/>
            </p14:xfrm>
          </p:contentPart>
        </mc:Choice>
        <mc:Fallback>
          <p:pic>
            <p:nvPicPr>
              <p:cNvPr id="111" name="Ink 110">
                <a:extLst>
                  <a:ext uri="{FF2B5EF4-FFF2-40B4-BE49-F238E27FC236}">
                    <a16:creationId xmlns:a16="http://schemas.microsoft.com/office/drawing/2014/main" id="{37D02008-1087-FAC9-A019-5B99B3878F95}"/>
                  </a:ext>
                </a:extLst>
              </p:cNvPr>
              <p:cNvPicPr/>
              <p:nvPr/>
            </p:nvPicPr>
            <p:blipFill>
              <a:blip r:embed="rId62"/>
              <a:stretch>
                <a:fillRect/>
              </a:stretch>
            </p:blipFill>
            <p:spPr>
              <a:xfrm>
                <a:off x="1952996" y="4744579"/>
                <a:ext cx="769328" cy="4489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12" name="Ink 111">
                <a:extLst>
                  <a:ext uri="{FF2B5EF4-FFF2-40B4-BE49-F238E27FC236}">
                    <a16:creationId xmlns:a16="http://schemas.microsoft.com/office/drawing/2014/main" id="{114379C1-7ADE-148D-3D27-4A97B373B2A6}"/>
                  </a:ext>
                </a:extLst>
              </p14:cNvPr>
              <p14:cNvContentPartPr/>
              <p14:nvPr/>
            </p14:nvContentPartPr>
            <p14:xfrm>
              <a:off x="1859760" y="4962379"/>
              <a:ext cx="227160" cy="168840"/>
            </p14:xfrm>
          </p:contentPart>
        </mc:Choice>
        <mc:Fallback>
          <p:pic>
            <p:nvPicPr>
              <p:cNvPr id="112" name="Ink 111">
                <a:extLst>
                  <a:ext uri="{FF2B5EF4-FFF2-40B4-BE49-F238E27FC236}">
                    <a16:creationId xmlns:a16="http://schemas.microsoft.com/office/drawing/2014/main" id="{114379C1-7ADE-148D-3D27-4A97B373B2A6}"/>
                  </a:ext>
                </a:extLst>
              </p:cNvPr>
              <p:cNvPicPr/>
              <p:nvPr/>
            </p:nvPicPr>
            <p:blipFill>
              <a:blip r:embed="rId64"/>
              <a:stretch>
                <a:fillRect/>
              </a:stretch>
            </p:blipFill>
            <p:spPr>
              <a:xfrm>
                <a:off x="1850760" y="4953379"/>
                <a:ext cx="24480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19" name="Ink 118">
                <a:extLst>
                  <a:ext uri="{FF2B5EF4-FFF2-40B4-BE49-F238E27FC236}">
                    <a16:creationId xmlns:a16="http://schemas.microsoft.com/office/drawing/2014/main" id="{BEB2BF4C-16D0-95E5-E2A4-3D4631BEC296}"/>
                  </a:ext>
                </a:extLst>
              </p14:cNvPr>
              <p14:cNvContentPartPr/>
              <p14:nvPr/>
            </p14:nvContentPartPr>
            <p14:xfrm>
              <a:off x="1583280" y="5585539"/>
              <a:ext cx="60120" cy="94320"/>
            </p14:xfrm>
          </p:contentPart>
        </mc:Choice>
        <mc:Fallback>
          <p:pic>
            <p:nvPicPr>
              <p:cNvPr id="119" name="Ink 118">
                <a:extLst>
                  <a:ext uri="{FF2B5EF4-FFF2-40B4-BE49-F238E27FC236}">
                    <a16:creationId xmlns:a16="http://schemas.microsoft.com/office/drawing/2014/main" id="{BEB2BF4C-16D0-95E5-E2A4-3D4631BEC296}"/>
                  </a:ext>
                </a:extLst>
              </p:cNvPr>
              <p:cNvPicPr/>
              <p:nvPr/>
            </p:nvPicPr>
            <p:blipFill>
              <a:blip r:embed="rId66"/>
              <a:stretch>
                <a:fillRect/>
              </a:stretch>
            </p:blipFill>
            <p:spPr>
              <a:xfrm>
                <a:off x="1574280" y="5576539"/>
                <a:ext cx="777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35" name="Ink 134">
                <a:extLst>
                  <a:ext uri="{FF2B5EF4-FFF2-40B4-BE49-F238E27FC236}">
                    <a16:creationId xmlns:a16="http://schemas.microsoft.com/office/drawing/2014/main" id="{3DA9DF99-0F58-D5B8-7334-14EB15388F04}"/>
                  </a:ext>
                </a:extLst>
              </p14:cNvPr>
              <p14:cNvContentPartPr/>
              <p14:nvPr/>
            </p14:nvContentPartPr>
            <p14:xfrm>
              <a:off x="1853640" y="5531789"/>
              <a:ext cx="171000" cy="284040"/>
            </p14:xfrm>
          </p:contentPart>
        </mc:Choice>
        <mc:Fallback>
          <p:pic>
            <p:nvPicPr>
              <p:cNvPr id="135" name="Ink 134">
                <a:extLst>
                  <a:ext uri="{FF2B5EF4-FFF2-40B4-BE49-F238E27FC236}">
                    <a16:creationId xmlns:a16="http://schemas.microsoft.com/office/drawing/2014/main" id="{3DA9DF99-0F58-D5B8-7334-14EB15388F04}"/>
                  </a:ext>
                </a:extLst>
              </p:cNvPr>
              <p:cNvPicPr/>
              <p:nvPr/>
            </p:nvPicPr>
            <p:blipFill>
              <a:blip r:embed="rId68"/>
              <a:stretch>
                <a:fillRect/>
              </a:stretch>
            </p:blipFill>
            <p:spPr>
              <a:xfrm>
                <a:off x="1844640" y="5522789"/>
                <a:ext cx="18864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36" name="Ink 135">
                <a:extLst>
                  <a:ext uri="{FF2B5EF4-FFF2-40B4-BE49-F238E27FC236}">
                    <a16:creationId xmlns:a16="http://schemas.microsoft.com/office/drawing/2014/main" id="{5726BA6D-239A-F4D9-2294-2EF691B12549}"/>
                  </a:ext>
                </a:extLst>
              </p14:cNvPr>
              <p14:cNvContentPartPr/>
              <p14:nvPr/>
            </p14:nvContentPartPr>
            <p14:xfrm>
              <a:off x="2046240" y="5501549"/>
              <a:ext cx="148680" cy="189720"/>
            </p14:xfrm>
          </p:contentPart>
        </mc:Choice>
        <mc:Fallback>
          <p:pic>
            <p:nvPicPr>
              <p:cNvPr id="136" name="Ink 135">
                <a:extLst>
                  <a:ext uri="{FF2B5EF4-FFF2-40B4-BE49-F238E27FC236}">
                    <a16:creationId xmlns:a16="http://schemas.microsoft.com/office/drawing/2014/main" id="{5726BA6D-239A-F4D9-2294-2EF691B12549}"/>
                  </a:ext>
                </a:extLst>
              </p:cNvPr>
              <p:cNvPicPr/>
              <p:nvPr/>
            </p:nvPicPr>
            <p:blipFill>
              <a:blip r:embed="rId70"/>
              <a:stretch>
                <a:fillRect/>
              </a:stretch>
            </p:blipFill>
            <p:spPr>
              <a:xfrm>
                <a:off x="2037240" y="5492549"/>
                <a:ext cx="16632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 name="Ink 3">
                <a:extLst>
                  <a:ext uri="{FF2B5EF4-FFF2-40B4-BE49-F238E27FC236}">
                    <a16:creationId xmlns:a16="http://schemas.microsoft.com/office/drawing/2014/main" id="{EDC0D232-8BCD-BF53-2A4C-1173B6085C74}"/>
                  </a:ext>
                </a:extLst>
              </p14:cNvPr>
              <p14:cNvContentPartPr/>
              <p14:nvPr/>
            </p14:nvContentPartPr>
            <p14:xfrm>
              <a:off x="2446560" y="5404283"/>
              <a:ext cx="325080" cy="440280"/>
            </p14:xfrm>
          </p:contentPart>
        </mc:Choice>
        <mc:Fallback>
          <p:pic>
            <p:nvPicPr>
              <p:cNvPr id="4" name="Ink 3">
                <a:extLst>
                  <a:ext uri="{FF2B5EF4-FFF2-40B4-BE49-F238E27FC236}">
                    <a16:creationId xmlns:a16="http://schemas.microsoft.com/office/drawing/2014/main" id="{EDC0D232-8BCD-BF53-2A4C-1173B6085C74}"/>
                  </a:ext>
                </a:extLst>
              </p:cNvPr>
              <p:cNvPicPr/>
              <p:nvPr/>
            </p:nvPicPr>
            <p:blipFill>
              <a:blip r:embed="rId72"/>
              <a:stretch>
                <a:fillRect/>
              </a:stretch>
            </p:blipFill>
            <p:spPr>
              <a:xfrm>
                <a:off x="2437550" y="5395283"/>
                <a:ext cx="342740" cy="4579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7" name="Ink 6">
                <a:extLst>
                  <a:ext uri="{FF2B5EF4-FFF2-40B4-BE49-F238E27FC236}">
                    <a16:creationId xmlns:a16="http://schemas.microsoft.com/office/drawing/2014/main" id="{63821742-C33E-6C3C-0C27-190389C38ED2}"/>
                  </a:ext>
                </a:extLst>
              </p14:cNvPr>
              <p14:cNvContentPartPr/>
              <p14:nvPr/>
            </p14:nvContentPartPr>
            <p14:xfrm>
              <a:off x="2643480" y="5426884"/>
              <a:ext cx="392040" cy="312480"/>
            </p14:xfrm>
          </p:contentPart>
        </mc:Choice>
        <mc:Fallback>
          <p:pic>
            <p:nvPicPr>
              <p:cNvPr id="7" name="Ink 6">
                <a:extLst>
                  <a:ext uri="{FF2B5EF4-FFF2-40B4-BE49-F238E27FC236}">
                    <a16:creationId xmlns:a16="http://schemas.microsoft.com/office/drawing/2014/main" id="{63821742-C33E-6C3C-0C27-190389C38ED2}"/>
                  </a:ext>
                </a:extLst>
              </p:cNvPr>
              <p:cNvPicPr/>
              <p:nvPr/>
            </p:nvPicPr>
            <p:blipFill>
              <a:blip r:embed="rId74"/>
              <a:stretch>
                <a:fillRect/>
              </a:stretch>
            </p:blipFill>
            <p:spPr>
              <a:xfrm>
                <a:off x="2634480" y="5417884"/>
                <a:ext cx="409680" cy="3301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1" name="Ink 10">
                <a:extLst>
                  <a:ext uri="{FF2B5EF4-FFF2-40B4-BE49-F238E27FC236}">
                    <a16:creationId xmlns:a16="http://schemas.microsoft.com/office/drawing/2014/main" id="{63918F0C-5101-7FE7-DA91-714986DEFFD9}"/>
                  </a:ext>
                </a:extLst>
              </p14:cNvPr>
              <p14:cNvContentPartPr/>
              <p14:nvPr/>
            </p14:nvContentPartPr>
            <p14:xfrm>
              <a:off x="3049920" y="5445244"/>
              <a:ext cx="404280" cy="420480"/>
            </p14:xfrm>
          </p:contentPart>
        </mc:Choice>
        <mc:Fallback>
          <p:pic>
            <p:nvPicPr>
              <p:cNvPr id="11" name="Ink 10">
                <a:extLst>
                  <a:ext uri="{FF2B5EF4-FFF2-40B4-BE49-F238E27FC236}">
                    <a16:creationId xmlns:a16="http://schemas.microsoft.com/office/drawing/2014/main" id="{63918F0C-5101-7FE7-DA91-714986DEFFD9}"/>
                  </a:ext>
                </a:extLst>
              </p:cNvPr>
              <p:cNvPicPr/>
              <p:nvPr/>
            </p:nvPicPr>
            <p:blipFill>
              <a:blip r:embed="rId76"/>
              <a:stretch>
                <a:fillRect/>
              </a:stretch>
            </p:blipFill>
            <p:spPr>
              <a:xfrm>
                <a:off x="3040928" y="5436244"/>
                <a:ext cx="421904" cy="4381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2" name="Ink 11">
                <a:extLst>
                  <a:ext uri="{FF2B5EF4-FFF2-40B4-BE49-F238E27FC236}">
                    <a16:creationId xmlns:a16="http://schemas.microsoft.com/office/drawing/2014/main" id="{E78522D1-D231-4E86-EBFC-16270E71FE73}"/>
                  </a:ext>
                </a:extLst>
              </p14:cNvPr>
              <p14:cNvContentPartPr/>
              <p14:nvPr/>
            </p14:nvContentPartPr>
            <p14:xfrm>
              <a:off x="3360960" y="5450284"/>
              <a:ext cx="712080" cy="342000"/>
            </p14:xfrm>
          </p:contentPart>
        </mc:Choice>
        <mc:Fallback>
          <p:pic>
            <p:nvPicPr>
              <p:cNvPr id="12" name="Ink 11">
                <a:extLst>
                  <a:ext uri="{FF2B5EF4-FFF2-40B4-BE49-F238E27FC236}">
                    <a16:creationId xmlns:a16="http://schemas.microsoft.com/office/drawing/2014/main" id="{E78522D1-D231-4E86-EBFC-16270E71FE73}"/>
                  </a:ext>
                </a:extLst>
              </p:cNvPr>
              <p:cNvPicPr/>
              <p:nvPr/>
            </p:nvPicPr>
            <p:blipFill>
              <a:blip r:embed="rId78"/>
              <a:stretch>
                <a:fillRect/>
              </a:stretch>
            </p:blipFill>
            <p:spPr>
              <a:xfrm>
                <a:off x="3351965" y="5441293"/>
                <a:ext cx="729711" cy="359621"/>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3" name="Ink 12">
                <a:extLst>
                  <a:ext uri="{FF2B5EF4-FFF2-40B4-BE49-F238E27FC236}">
                    <a16:creationId xmlns:a16="http://schemas.microsoft.com/office/drawing/2014/main" id="{6C6519D0-0AD0-5E29-8F71-A210D64199D9}"/>
                  </a:ext>
                </a:extLst>
              </p14:cNvPr>
              <p14:cNvContentPartPr/>
              <p14:nvPr/>
            </p14:nvContentPartPr>
            <p14:xfrm>
              <a:off x="4212720" y="5484484"/>
              <a:ext cx="302400" cy="43560"/>
            </p14:xfrm>
          </p:contentPart>
        </mc:Choice>
        <mc:Fallback>
          <p:pic>
            <p:nvPicPr>
              <p:cNvPr id="13" name="Ink 12">
                <a:extLst>
                  <a:ext uri="{FF2B5EF4-FFF2-40B4-BE49-F238E27FC236}">
                    <a16:creationId xmlns:a16="http://schemas.microsoft.com/office/drawing/2014/main" id="{6C6519D0-0AD0-5E29-8F71-A210D64199D9}"/>
                  </a:ext>
                </a:extLst>
              </p:cNvPr>
              <p:cNvPicPr/>
              <p:nvPr/>
            </p:nvPicPr>
            <p:blipFill>
              <a:blip r:embed="rId80"/>
              <a:stretch>
                <a:fillRect/>
              </a:stretch>
            </p:blipFill>
            <p:spPr>
              <a:xfrm>
                <a:off x="4203720" y="5475484"/>
                <a:ext cx="32004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8" name="Ink 17">
                <a:extLst>
                  <a:ext uri="{FF2B5EF4-FFF2-40B4-BE49-F238E27FC236}">
                    <a16:creationId xmlns:a16="http://schemas.microsoft.com/office/drawing/2014/main" id="{9E6985A2-AA0E-B963-7FA8-272C64C0BB99}"/>
                  </a:ext>
                </a:extLst>
              </p14:cNvPr>
              <p14:cNvContentPartPr/>
              <p14:nvPr/>
            </p14:nvContentPartPr>
            <p14:xfrm>
              <a:off x="4172760" y="5368924"/>
              <a:ext cx="532080" cy="313920"/>
            </p14:xfrm>
          </p:contentPart>
        </mc:Choice>
        <mc:Fallback>
          <p:pic>
            <p:nvPicPr>
              <p:cNvPr id="18" name="Ink 17">
                <a:extLst>
                  <a:ext uri="{FF2B5EF4-FFF2-40B4-BE49-F238E27FC236}">
                    <a16:creationId xmlns:a16="http://schemas.microsoft.com/office/drawing/2014/main" id="{9E6985A2-AA0E-B963-7FA8-272C64C0BB99}"/>
                  </a:ext>
                </a:extLst>
              </p:cNvPr>
              <p:cNvPicPr/>
              <p:nvPr/>
            </p:nvPicPr>
            <p:blipFill>
              <a:blip r:embed="rId82"/>
              <a:stretch>
                <a:fillRect/>
              </a:stretch>
            </p:blipFill>
            <p:spPr>
              <a:xfrm>
                <a:off x="4163760" y="5359934"/>
                <a:ext cx="549720" cy="3315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22" name="Ink 21">
                <a:extLst>
                  <a:ext uri="{FF2B5EF4-FFF2-40B4-BE49-F238E27FC236}">
                    <a16:creationId xmlns:a16="http://schemas.microsoft.com/office/drawing/2014/main" id="{AF3ACDC1-5090-843D-F816-8B0B122B0025}"/>
                  </a:ext>
                </a:extLst>
              </p14:cNvPr>
              <p14:cNvContentPartPr/>
              <p14:nvPr/>
            </p14:nvContentPartPr>
            <p14:xfrm>
              <a:off x="4706640" y="5343364"/>
              <a:ext cx="658080" cy="510480"/>
            </p14:xfrm>
          </p:contentPart>
        </mc:Choice>
        <mc:Fallback>
          <p:pic>
            <p:nvPicPr>
              <p:cNvPr id="22" name="Ink 21">
                <a:extLst>
                  <a:ext uri="{FF2B5EF4-FFF2-40B4-BE49-F238E27FC236}">
                    <a16:creationId xmlns:a16="http://schemas.microsoft.com/office/drawing/2014/main" id="{AF3ACDC1-5090-843D-F816-8B0B122B0025}"/>
                  </a:ext>
                </a:extLst>
              </p:cNvPr>
              <p:cNvPicPr/>
              <p:nvPr/>
            </p:nvPicPr>
            <p:blipFill>
              <a:blip r:embed="rId84"/>
              <a:stretch>
                <a:fillRect/>
              </a:stretch>
            </p:blipFill>
            <p:spPr>
              <a:xfrm>
                <a:off x="4697640" y="5334364"/>
                <a:ext cx="675720" cy="5281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30" name="Ink 29">
                <a:extLst>
                  <a:ext uri="{FF2B5EF4-FFF2-40B4-BE49-F238E27FC236}">
                    <a16:creationId xmlns:a16="http://schemas.microsoft.com/office/drawing/2014/main" id="{242FEA5D-C740-5AE7-03AC-FF5DBBBF6952}"/>
                  </a:ext>
                </a:extLst>
              </p14:cNvPr>
              <p14:cNvContentPartPr/>
              <p14:nvPr/>
            </p14:nvContentPartPr>
            <p14:xfrm>
              <a:off x="5434200" y="5322844"/>
              <a:ext cx="553320" cy="255240"/>
            </p14:xfrm>
          </p:contentPart>
        </mc:Choice>
        <mc:Fallback>
          <p:pic>
            <p:nvPicPr>
              <p:cNvPr id="30" name="Ink 29">
                <a:extLst>
                  <a:ext uri="{FF2B5EF4-FFF2-40B4-BE49-F238E27FC236}">
                    <a16:creationId xmlns:a16="http://schemas.microsoft.com/office/drawing/2014/main" id="{242FEA5D-C740-5AE7-03AC-FF5DBBBF6952}"/>
                  </a:ext>
                </a:extLst>
              </p:cNvPr>
              <p:cNvPicPr/>
              <p:nvPr/>
            </p:nvPicPr>
            <p:blipFill>
              <a:blip r:embed="rId86"/>
              <a:stretch>
                <a:fillRect/>
              </a:stretch>
            </p:blipFill>
            <p:spPr>
              <a:xfrm>
                <a:off x="5425206" y="5313831"/>
                <a:ext cx="570949" cy="272905"/>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33" name="Ink 32">
                <a:extLst>
                  <a:ext uri="{FF2B5EF4-FFF2-40B4-BE49-F238E27FC236}">
                    <a16:creationId xmlns:a16="http://schemas.microsoft.com/office/drawing/2014/main" id="{B66FEB1F-A672-C2A4-0F81-41DB022DD7D7}"/>
                  </a:ext>
                </a:extLst>
              </p14:cNvPr>
              <p14:cNvContentPartPr/>
              <p14:nvPr/>
            </p14:nvContentPartPr>
            <p14:xfrm>
              <a:off x="5988600" y="5276044"/>
              <a:ext cx="294480" cy="256680"/>
            </p14:xfrm>
          </p:contentPart>
        </mc:Choice>
        <mc:Fallback>
          <p:pic>
            <p:nvPicPr>
              <p:cNvPr id="33" name="Ink 32">
                <a:extLst>
                  <a:ext uri="{FF2B5EF4-FFF2-40B4-BE49-F238E27FC236}">
                    <a16:creationId xmlns:a16="http://schemas.microsoft.com/office/drawing/2014/main" id="{B66FEB1F-A672-C2A4-0F81-41DB022DD7D7}"/>
                  </a:ext>
                </a:extLst>
              </p:cNvPr>
              <p:cNvPicPr/>
              <p:nvPr/>
            </p:nvPicPr>
            <p:blipFill>
              <a:blip r:embed="rId88"/>
              <a:stretch>
                <a:fillRect/>
              </a:stretch>
            </p:blipFill>
            <p:spPr>
              <a:xfrm>
                <a:off x="5979600" y="5267044"/>
                <a:ext cx="31212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36" name="Ink 35">
                <a:extLst>
                  <a:ext uri="{FF2B5EF4-FFF2-40B4-BE49-F238E27FC236}">
                    <a16:creationId xmlns:a16="http://schemas.microsoft.com/office/drawing/2014/main" id="{EA76D56C-EBB5-E90C-D84F-6F7156C156D1}"/>
                  </a:ext>
                </a:extLst>
              </p14:cNvPr>
              <p14:cNvContentPartPr/>
              <p14:nvPr/>
            </p14:nvContentPartPr>
            <p14:xfrm>
              <a:off x="5893920" y="5676364"/>
              <a:ext cx="152640" cy="157320"/>
            </p14:xfrm>
          </p:contentPart>
        </mc:Choice>
        <mc:Fallback>
          <p:pic>
            <p:nvPicPr>
              <p:cNvPr id="36" name="Ink 35">
                <a:extLst>
                  <a:ext uri="{FF2B5EF4-FFF2-40B4-BE49-F238E27FC236}">
                    <a16:creationId xmlns:a16="http://schemas.microsoft.com/office/drawing/2014/main" id="{EA76D56C-EBB5-E90C-D84F-6F7156C156D1}"/>
                  </a:ext>
                </a:extLst>
              </p:cNvPr>
              <p:cNvPicPr/>
              <p:nvPr/>
            </p:nvPicPr>
            <p:blipFill>
              <a:blip r:embed="rId90"/>
              <a:stretch>
                <a:fillRect/>
              </a:stretch>
            </p:blipFill>
            <p:spPr>
              <a:xfrm>
                <a:off x="5884920" y="5667385"/>
                <a:ext cx="170280" cy="1749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39" name="Ink 38">
                <a:extLst>
                  <a:ext uri="{FF2B5EF4-FFF2-40B4-BE49-F238E27FC236}">
                    <a16:creationId xmlns:a16="http://schemas.microsoft.com/office/drawing/2014/main" id="{360DF7FC-7CCB-98DF-C3B3-9036AFD553DD}"/>
                  </a:ext>
                </a:extLst>
              </p14:cNvPr>
              <p14:cNvContentPartPr/>
              <p14:nvPr/>
            </p14:nvContentPartPr>
            <p14:xfrm>
              <a:off x="6144840" y="5550724"/>
              <a:ext cx="825120" cy="373320"/>
            </p14:xfrm>
          </p:contentPart>
        </mc:Choice>
        <mc:Fallback>
          <p:pic>
            <p:nvPicPr>
              <p:cNvPr id="39" name="Ink 38">
                <a:extLst>
                  <a:ext uri="{FF2B5EF4-FFF2-40B4-BE49-F238E27FC236}">
                    <a16:creationId xmlns:a16="http://schemas.microsoft.com/office/drawing/2014/main" id="{360DF7FC-7CCB-98DF-C3B3-9036AFD553DD}"/>
                  </a:ext>
                </a:extLst>
              </p:cNvPr>
              <p:cNvPicPr/>
              <p:nvPr/>
            </p:nvPicPr>
            <p:blipFill>
              <a:blip r:embed="rId92"/>
              <a:stretch>
                <a:fillRect/>
              </a:stretch>
            </p:blipFill>
            <p:spPr>
              <a:xfrm>
                <a:off x="6135844" y="5541724"/>
                <a:ext cx="842752" cy="3909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42" name="Ink 41">
                <a:extLst>
                  <a:ext uri="{FF2B5EF4-FFF2-40B4-BE49-F238E27FC236}">
                    <a16:creationId xmlns:a16="http://schemas.microsoft.com/office/drawing/2014/main" id="{697764B8-342F-44A3-0CBE-D40144F9A67E}"/>
                  </a:ext>
                </a:extLst>
              </p14:cNvPr>
              <p14:cNvContentPartPr/>
              <p14:nvPr/>
            </p14:nvContentPartPr>
            <p14:xfrm>
              <a:off x="6985080" y="5443804"/>
              <a:ext cx="87480" cy="374040"/>
            </p14:xfrm>
          </p:contentPart>
        </mc:Choice>
        <mc:Fallback>
          <p:pic>
            <p:nvPicPr>
              <p:cNvPr id="42" name="Ink 41">
                <a:extLst>
                  <a:ext uri="{FF2B5EF4-FFF2-40B4-BE49-F238E27FC236}">
                    <a16:creationId xmlns:a16="http://schemas.microsoft.com/office/drawing/2014/main" id="{697764B8-342F-44A3-0CBE-D40144F9A67E}"/>
                  </a:ext>
                </a:extLst>
              </p:cNvPr>
              <p:cNvPicPr/>
              <p:nvPr/>
            </p:nvPicPr>
            <p:blipFill>
              <a:blip r:embed="rId94"/>
              <a:stretch>
                <a:fillRect/>
              </a:stretch>
            </p:blipFill>
            <p:spPr>
              <a:xfrm>
                <a:off x="6976043" y="5434804"/>
                <a:ext cx="105193" cy="3916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73" name="Ink 72">
                <a:extLst>
                  <a:ext uri="{FF2B5EF4-FFF2-40B4-BE49-F238E27FC236}">
                    <a16:creationId xmlns:a16="http://schemas.microsoft.com/office/drawing/2014/main" id="{160D331F-994E-A33E-B321-18BEC5FF0C58}"/>
                  </a:ext>
                </a:extLst>
              </p14:cNvPr>
              <p14:cNvContentPartPr/>
              <p14:nvPr/>
            </p14:nvContentPartPr>
            <p14:xfrm>
              <a:off x="2840040" y="4714047"/>
              <a:ext cx="84240" cy="441360"/>
            </p14:xfrm>
          </p:contentPart>
        </mc:Choice>
        <mc:Fallback>
          <p:pic>
            <p:nvPicPr>
              <p:cNvPr id="73" name="Ink 72">
                <a:extLst>
                  <a:ext uri="{FF2B5EF4-FFF2-40B4-BE49-F238E27FC236}">
                    <a16:creationId xmlns:a16="http://schemas.microsoft.com/office/drawing/2014/main" id="{160D331F-994E-A33E-B321-18BEC5FF0C58}"/>
                  </a:ext>
                </a:extLst>
              </p:cNvPr>
              <p:cNvPicPr/>
              <p:nvPr/>
            </p:nvPicPr>
            <p:blipFill>
              <a:blip r:embed="rId96"/>
              <a:stretch>
                <a:fillRect/>
              </a:stretch>
            </p:blipFill>
            <p:spPr>
              <a:xfrm>
                <a:off x="2831040" y="4705047"/>
                <a:ext cx="101880" cy="4590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75" name="Ink 74">
                <a:extLst>
                  <a:ext uri="{FF2B5EF4-FFF2-40B4-BE49-F238E27FC236}">
                    <a16:creationId xmlns:a16="http://schemas.microsoft.com/office/drawing/2014/main" id="{921A07DF-A6C7-517D-C98A-86821C8DBCF3}"/>
                  </a:ext>
                </a:extLst>
              </p14:cNvPr>
              <p14:cNvContentPartPr/>
              <p14:nvPr/>
            </p14:nvContentPartPr>
            <p14:xfrm>
              <a:off x="3193920" y="4720887"/>
              <a:ext cx="34560" cy="359280"/>
            </p14:xfrm>
          </p:contentPart>
        </mc:Choice>
        <mc:Fallback>
          <p:pic>
            <p:nvPicPr>
              <p:cNvPr id="75" name="Ink 74">
                <a:extLst>
                  <a:ext uri="{FF2B5EF4-FFF2-40B4-BE49-F238E27FC236}">
                    <a16:creationId xmlns:a16="http://schemas.microsoft.com/office/drawing/2014/main" id="{921A07DF-A6C7-517D-C98A-86821C8DBCF3}"/>
                  </a:ext>
                </a:extLst>
              </p:cNvPr>
              <p:cNvPicPr/>
              <p:nvPr/>
            </p:nvPicPr>
            <p:blipFill>
              <a:blip r:embed="rId98"/>
              <a:stretch>
                <a:fillRect/>
              </a:stretch>
            </p:blipFill>
            <p:spPr>
              <a:xfrm>
                <a:off x="3184920" y="4711887"/>
                <a:ext cx="52200" cy="3769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78" name="Ink 77">
                <a:extLst>
                  <a:ext uri="{FF2B5EF4-FFF2-40B4-BE49-F238E27FC236}">
                    <a16:creationId xmlns:a16="http://schemas.microsoft.com/office/drawing/2014/main" id="{D38A797D-A0A5-B4D6-D59C-C22443388B4F}"/>
                  </a:ext>
                </a:extLst>
              </p14:cNvPr>
              <p14:cNvContentPartPr/>
              <p14:nvPr/>
            </p14:nvContentPartPr>
            <p14:xfrm>
              <a:off x="3130920" y="4704327"/>
              <a:ext cx="258840" cy="161280"/>
            </p14:xfrm>
          </p:contentPart>
        </mc:Choice>
        <mc:Fallback>
          <p:pic>
            <p:nvPicPr>
              <p:cNvPr id="78" name="Ink 77">
                <a:extLst>
                  <a:ext uri="{FF2B5EF4-FFF2-40B4-BE49-F238E27FC236}">
                    <a16:creationId xmlns:a16="http://schemas.microsoft.com/office/drawing/2014/main" id="{D38A797D-A0A5-B4D6-D59C-C22443388B4F}"/>
                  </a:ext>
                </a:extLst>
              </p:cNvPr>
              <p:cNvPicPr/>
              <p:nvPr/>
            </p:nvPicPr>
            <p:blipFill>
              <a:blip r:embed="rId100"/>
              <a:stretch>
                <a:fillRect/>
              </a:stretch>
            </p:blipFill>
            <p:spPr>
              <a:xfrm>
                <a:off x="3121920" y="4695327"/>
                <a:ext cx="27648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88" name="Ink 87">
                <a:extLst>
                  <a:ext uri="{FF2B5EF4-FFF2-40B4-BE49-F238E27FC236}">
                    <a16:creationId xmlns:a16="http://schemas.microsoft.com/office/drawing/2014/main" id="{566A50A9-1B7D-22AB-1A51-A3534D5BADEB}"/>
                  </a:ext>
                </a:extLst>
              </p14:cNvPr>
              <p14:cNvContentPartPr/>
              <p14:nvPr/>
            </p14:nvContentPartPr>
            <p14:xfrm>
              <a:off x="3485177" y="4788586"/>
              <a:ext cx="195120" cy="290520"/>
            </p14:xfrm>
          </p:contentPart>
        </mc:Choice>
        <mc:Fallback>
          <p:pic>
            <p:nvPicPr>
              <p:cNvPr id="88" name="Ink 87">
                <a:extLst>
                  <a:ext uri="{FF2B5EF4-FFF2-40B4-BE49-F238E27FC236}">
                    <a16:creationId xmlns:a16="http://schemas.microsoft.com/office/drawing/2014/main" id="{566A50A9-1B7D-22AB-1A51-A3534D5BADEB}"/>
                  </a:ext>
                </a:extLst>
              </p:cNvPr>
              <p:cNvPicPr/>
              <p:nvPr/>
            </p:nvPicPr>
            <p:blipFill>
              <a:blip r:embed="rId102"/>
              <a:stretch>
                <a:fillRect/>
              </a:stretch>
            </p:blipFill>
            <p:spPr>
              <a:xfrm>
                <a:off x="3476160" y="4779586"/>
                <a:ext cx="212793" cy="3081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94" name="Ink 93">
                <a:extLst>
                  <a:ext uri="{FF2B5EF4-FFF2-40B4-BE49-F238E27FC236}">
                    <a16:creationId xmlns:a16="http://schemas.microsoft.com/office/drawing/2014/main" id="{38FE70DD-1438-67F1-220E-8A5B768015CB}"/>
                  </a:ext>
                </a:extLst>
              </p14:cNvPr>
              <p14:cNvContentPartPr/>
              <p14:nvPr/>
            </p14:nvContentPartPr>
            <p14:xfrm>
              <a:off x="3692177" y="4785346"/>
              <a:ext cx="541440" cy="354960"/>
            </p14:xfrm>
          </p:contentPart>
        </mc:Choice>
        <mc:Fallback>
          <p:pic>
            <p:nvPicPr>
              <p:cNvPr id="94" name="Ink 93">
                <a:extLst>
                  <a:ext uri="{FF2B5EF4-FFF2-40B4-BE49-F238E27FC236}">
                    <a16:creationId xmlns:a16="http://schemas.microsoft.com/office/drawing/2014/main" id="{38FE70DD-1438-67F1-220E-8A5B768015CB}"/>
                  </a:ext>
                </a:extLst>
              </p:cNvPr>
              <p:cNvPicPr/>
              <p:nvPr/>
            </p:nvPicPr>
            <p:blipFill>
              <a:blip r:embed="rId104"/>
              <a:stretch>
                <a:fillRect/>
              </a:stretch>
            </p:blipFill>
            <p:spPr>
              <a:xfrm>
                <a:off x="3683171" y="4776355"/>
                <a:ext cx="559092" cy="372582"/>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95" name="Ink 94">
                <a:extLst>
                  <a:ext uri="{FF2B5EF4-FFF2-40B4-BE49-F238E27FC236}">
                    <a16:creationId xmlns:a16="http://schemas.microsoft.com/office/drawing/2014/main" id="{C777BA4F-398A-8A64-10F7-02337EEF95BE}"/>
                  </a:ext>
                </a:extLst>
              </p14:cNvPr>
              <p14:cNvContentPartPr/>
              <p14:nvPr/>
            </p14:nvContentPartPr>
            <p14:xfrm>
              <a:off x="4390937" y="4624786"/>
              <a:ext cx="136800" cy="368280"/>
            </p14:xfrm>
          </p:contentPart>
        </mc:Choice>
        <mc:Fallback>
          <p:pic>
            <p:nvPicPr>
              <p:cNvPr id="95" name="Ink 94">
                <a:extLst>
                  <a:ext uri="{FF2B5EF4-FFF2-40B4-BE49-F238E27FC236}">
                    <a16:creationId xmlns:a16="http://schemas.microsoft.com/office/drawing/2014/main" id="{C777BA4F-398A-8A64-10F7-02337EEF95BE}"/>
                  </a:ext>
                </a:extLst>
              </p:cNvPr>
              <p:cNvPicPr/>
              <p:nvPr/>
            </p:nvPicPr>
            <p:blipFill>
              <a:blip r:embed="rId106"/>
              <a:stretch>
                <a:fillRect/>
              </a:stretch>
            </p:blipFill>
            <p:spPr>
              <a:xfrm>
                <a:off x="4381937" y="4615777"/>
                <a:ext cx="154440" cy="385937"/>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05" name="Ink 104">
                <a:extLst>
                  <a:ext uri="{FF2B5EF4-FFF2-40B4-BE49-F238E27FC236}">
                    <a16:creationId xmlns:a16="http://schemas.microsoft.com/office/drawing/2014/main" id="{534E9D71-8FF9-0123-311A-77E543BB352D}"/>
                  </a:ext>
                </a:extLst>
              </p14:cNvPr>
              <p14:cNvContentPartPr/>
              <p14:nvPr/>
            </p14:nvContentPartPr>
            <p14:xfrm>
              <a:off x="4550057" y="4717666"/>
              <a:ext cx="545760" cy="190800"/>
            </p14:xfrm>
          </p:contentPart>
        </mc:Choice>
        <mc:Fallback>
          <p:pic>
            <p:nvPicPr>
              <p:cNvPr id="105" name="Ink 104">
                <a:extLst>
                  <a:ext uri="{FF2B5EF4-FFF2-40B4-BE49-F238E27FC236}">
                    <a16:creationId xmlns:a16="http://schemas.microsoft.com/office/drawing/2014/main" id="{534E9D71-8FF9-0123-311A-77E543BB352D}"/>
                  </a:ext>
                </a:extLst>
              </p:cNvPr>
              <p:cNvPicPr/>
              <p:nvPr/>
            </p:nvPicPr>
            <p:blipFill>
              <a:blip r:embed="rId108"/>
              <a:stretch>
                <a:fillRect/>
              </a:stretch>
            </p:blipFill>
            <p:spPr>
              <a:xfrm>
                <a:off x="4541057" y="4708666"/>
                <a:ext cx="56340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09" name="Ink 108">
                <a:extLst>
                  <a:ext uri="{FF2B5EF4-FFF2-40B4-BE49-F238E27FC236}">
                    <a16:creationId xmlns:a16="http://schemas.microsoft.com/office/drawing/2014/main" id="{62FCB5BF-FD44-CF60-3CBB-D1A2C8729567}"/>
                  </a:ext>
                </a:extLst>
              </p14:cNvPr>
              <p14:cNvContentPartPr/>
              <p14:nvPr/>
            </p14:nvContentPartPr>
            <p14:xfrm>
              <a:off x="5068817" y="4710106"/>
              <a:ext cx="84600" cy="155520"/>
            </p14:xfrm>
          </p:contentPart>
        </mc:Choice>
        <mc:Fallback>
          <p:pic>
            <p:nvPicPr>
              <p:cNvPr id="109" name="Ink 108">
                <a:extLst>
                  <a:ext uri="{FF2B5EF4-FFF2-40B4-BE49-F238E27FC236}">
                    <a16:creationId xmlns:a16="http://schemas.microsoft.com/office/drawing/2014/main" id="{62FCB5BF-FD44-CF60-3CBB-D1A2C8729567}"/>
                  </a:ext>
                </a:extLst>
              </p:cNvPr>
              <p:cNvPicPr/>
              <p:nvPr/>
            </p:nvPicPr>
            <p:blipFill>
              <a:blip r:embed="rId110"/>
              <a:stretch>
                <a:fillRect/>
              </a:stretch>
            </p:blipFill>
            <p:spPr>
              <a:xfrm>
                <a:off x="5059817" y="4701106"/>
                <a:ext cx="10224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34" name="Ink 133">
                <a:extLst>
                  <a:ext uri="{FF2B5EF4-FFF2-40B4-BE49-F238E27FC236}">
                    <a16:creationId xmlns:a16="http://schemas.microsoft.com/office/drawing/2014/main" id="{5BCE7979-D1ED-39A7-4998-040E5CEBC137}"/>
                  </a:ext>
                </a:extLst>
              </p14:cNvPr>
              <p14:cNvContentPartPr/>
              <p14:nvPr/>
            </p14:nvContentPartPr>
            <p14:xfrm>
              <a:off x="5300758" y="4693933"/>
              <a:ext cx="1251360" cy="318240"/>
            </p14:xfrm>
          </p:contentPart>
        </mc:Choice>
        <mc:Fallback>
          <p:pic>
            <p:nvPicPr>
              <p:cNvPr id="134" name="Ink 133">
                <a:extLst>
                  <a:ext uri="{FF2B5EF4-FFF2-40B4-BE49-F238E27FC236}">
                    <a16:creationId xmlns:a16="http://schemas.microsoft.com/office/drawing/2014/main" id="{5BCE7979-D1ED-39A7-4998-040E5CEBC137}"/>
                  </a:ext>
                </a:extLst>
              </p:cNvPr>
              <p:cNvPicPr/>
              <p:nvPr/>
            </p:nvPicPr>
            <p:blipFill>
              <a:blip r:embed="rId112"/>
              <a:stretch>
                <a:fillRect/>
              </a:stretch>
            </p:blipFill>
            <p:spPr>
              <a:xfrm>
                <a:off x="5291755" y="4684933"/>
                <a:ext cx="1269005" cy="3358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52" name="Ink 151">
                <a:extLst>
                  <a:ext uri="{FF2B5EF4-FFF2-40B4-BE49-F238E27FC236}">
                    <a16:creationId xmlns:a16="http://schemas.microsoft.com/office/drawing/2014/main" id="{F77508DB-39FE-8F62-A7AE-01272C6D2084}"/>
                  </a:ext>
                </a:extLst>
              </p14:cNvPr>
              <p14:cNvContentPartPr/>
              <p14:nvPr/>
            </p14:nvContentPartPr>
            <p14:xfrm>
              <a:off x="2202480" y="781920"/>
              <a:ext cx="2688120" cy="1382760"/>
            </p14:xfrm>
          </p:contentPart>
        </mc:Choice>
        <mc:Fallback>
          <p:pic>
            <p:nvPicPr>
              <p:cNvPr id="152" name="Ink 151">
                <a:extLst>
                  <a:ext uri="{FF2B5EF4-FFF2-40B4-BE49-F238E27FC236}">
                    <a16:creationId xmlns:a16="http://schemas.microsoft.com/office/drawing/2014/main" id="{F77508DB-39FE-8F62-A7AE-01272C6D2084}"/>
                  </a:ext>
                </a:extLst>
              </p:cNvPr>
              <p:cNvPicPr/>
              <p:nvPr/>
            </p:nvPicPr>
            <p:blipFill>
              <a:blip r:embed="rId114"/>
              <a:stretch>
                <a:fillRect/>
              </a:stretch>
            </p:blipFill>
            <p:spPr>
              <a:xfrm>
                <a:off x="2193480" y="772920"/>
                <a:ext cx="2705760" cy="14004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53" name="Ink 152">
                <a:extLst>
                  <a:ext uri="{FF2B5EF4-FFF2-40B4-BE49-F238E27FC236}">
                    <a16:creationId xmlns:a16="http://schemas.microsoft.com/office/drawing/2014/main" id="{EC0B20D2-04B4-F939-C609-108C021A376A}"/>
                  </a:ext>
                </a:extLst>
              </p14:cNvPr>
              <p14:cNvContentPartPr/>
              <p14:nvPr/>
            </p14:nvContentPartPr>
            <p14:xfrm>
              <a:off x="2067480" y="2080080"/>
              <a:ext cx="242640" cy="117000"/>
            </p14:xfrm>
          </p:contentPart>
        </mc:Choice>
        <mc:Fallback>
          <p:pic>
            <p:nvPicPr>
              <p:cNvPr id="153" name="Ink 152">
                <a:extLst>
                  <a:ext uri="{FF2B5EF4-FFF2-40B4-BE49-F238E27FC236}">
                    <a16:creationId xmlns:a16="http://schemas.microsoft.com/office/drawing/2014/main" id="{EC0B20D2-04B4-F939-C609-108C021A376A}"/>
                  </a:ext>
                </a:extLst>
              </p:cNvPr>
              <p:cNvPicPr/>
              <p:nvPr/>
            </p:nvPicPr>
            <p:blipFill>
              <a:blip r:embed="rId116"/>
              <a:stretch>
                <a:fillRect/>
              </a:stretch>
            </p:blipFill>
            <p:spPr>
              <a:xfrm>
                <a:off x="2058480" y="2071080"/>
                <a:ext cx="2602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56" name="Ink 155">
                <a:extLst>
                  <a:ext uri="{FF2B5EF4-FFF2-40B4-BE49-F238E27FC236}">
                    <a16:creationId xmlns:a16="http://schemas.microsoft.com/office/drawing/2014/main" id="{FA5B44E8-C647-FE60-9B8C-8189049BF73F}"/>
                  </a:ext>
                </a:extLst>
              </p14:cNvPr>
              <p14:cNvContentPartPr/>
              <p14:nvPr/>
            </p14:nvContentPartPr>
            <p14:xfrm>
              <a:off x="4366440" y="918360"/>
              <a:ext cx="232560" cy="178560"/>
            </p14:xfrm>
          </p:contentPart>
        </mc:Choice>
        <mc:Fallback>
          <p:pic>
            <p:nvPicPr>
              <p:cNvPr id="156" name="Ink 155">
                <a:extLst>
                  <a:ext uri="{FF2B5EF4-FFF2-40B4-BE49-F238E27FC236}">
                    <a16:creationId xmlns:a16="http://schemas.microsoft.com/office/drawing/2014/main" id="{FA5B44E8-C647-FE60-9B8C-8189049BF73F}"/>
                  </a:ext>
                </a:extLst>
              </p:cNvPr>
              <p:cNvPicPr/>
              <p:nvPr/>
            </p:nvPicPr>
            <p:blipFill>
              <a:blip r:embed="rId118"/>
              <a:stretch>
                <a:fillRect/>
              </a:stretch>
            </p:blipFill>
            <p:spPr>
              <a:xfrm>
                <a:off x="4357454" y="909360"/>
                <a:ext cx="250173"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230" name="Ink 229">
                <a:extLst>
                  <a:ext uri="{FF2B5EF4-FFF2-40B4-BE49-F238E27FC236}">
                    <a16:creationId xmlns:a16="http://schemas.microsoft.com/office/drawing/2014/main" id="{9669883C-EE50-A0FE-2C3C-077A850332FA}"/>
                  </a:ext>
                </a:extLst>
              </p14:cNvPr>
              <p14:cNvContentPartPr/>
              <p14:nvPr/>
            </p14:nvContentPartPr>
            <p14:xfrm>
              <a:off x="8556855" y="4627982"/>
              <a:ext cx="401040" cy="547920"/>
            </p14:xfrm>
          </p:contentPart>
        </mc:Choice>
        <mc:Fallback>
          <p:pic>
            <p:nvPicPr>
              <p:cNvPr id="230" name="Ink 229">
                <a:extLst>
                  <a:ext uri="{FF2B5EF4-FFF2-40B4-BE49-F238E27FC236}">
                    <a16:creationId xmlns:a16="http://schemas.microsoft.com/office/drawing/2014/main" id="{9669883C-EE50-A0FE-2C3C-077A850332FA}"/>
                  </a:ext>
                </a:extLst>
              </p:cNvPr>
              <p:cNvPicPr/>
              <p:nvPr/>
            </p:nvPicPr>
            <p:blipFill>
              <a:blip r:embed="rId120"/>
              <a:stretch>
                <a:fillRect/>
              </a:stretch>
            </p:blipFill>
            <p:spPr>
              <a:xfrm>
                <a:off x="8547863" y="4618982"/>
                <a:ext cx="418664" cy="5655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231" name="Ink 230">
                <a:extLst>
                  <a:ext uri="{FF2B5EF4-FFF2-40B4-BE49-F238E27FC236}">
                    <a16:creationId xmlns:a16="http://schemas.microsoft.com/office/drawing/2014/main" id="{BD254B04-CCFA-0585-CD2C-DE70CADDB9D7}"/>
                  </a:ext>
                </a:extLst>
              </p14:cNvPr>
              <p14:cNvContentPartPr/>
              <p14:nvPr/>
            </p14:nvContentPartPr>
            <p14:xfrm>
              <a:off x="8827575" y="4774862"/>
              <a:ext cx="564480" cy="329400"/>
            </p14:xfrm>
          </p:contentPart>
        </mc:Choice>
        <mc:Fallback>
          <p:pic>
            <p:nvPicPr>
              <p:cNvPr id="231" name="Ink 230">
                <a:extLst>
                  <a:ext uri="{FF2B5EF4-FFF2-40B4-BE49-F238E27FC236}">
                    <a16:creationId xmlns:a16="http://schemas.microsoft.com/office/drawing/2014/main" id="{BD254B04-CCFA-0585-CD2C-DE70CADDB9D7}"/>
                  </a:ext>
                </a:extLst>
              </p:cNvPr>
              <p:cNvPicPr/>
              <p:nvPr/>
            </p:nvPicPr>
            <p:blipFill>
              <a:blip r:embed="rId122"/>
              <a:stretch>
                <a:fillRect/>
              </a:stretch>
            </p:blipFill>
            <p:spPr>
              <a:xfrm>
                <a:off x="8818575" y="4765862"/>
                <a:ext cx="582120" cy="3470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238" name="Ink 237">
                <a:extLst>
                  <a:ext uri="{FF2B5EF4-FFF2-40B4-BE49-F238E27FC236}">
                    <a16:creationId xmlns:a16="http://schemas.microsoft.com/office/drawing/2014/main" id="{22ED9D79-0984-F849-681B-B373E56DD9B5}"/>
                  </a:ext>
                </a:extLst>
              </p14:cNvPr>
              <p14:cNvContentPartPr/>
              <p14:nvPr/>
            </p14:nvContentPartPr>
            <p14:xfrm>
              <a:off x="9313935" y="4692422"/>
              <a:ext cx="858240" cy="432360"/>
            </p14:xfrm>
          </p:contentPart>
        </mc:Choice>
        <mc:Fallback>
          <p:pic>
            <p:nvPicPr>
              <p:cNvPr id="238" name="Ink 237">
                <a:extLst>
                  <a:ext uri="{FF2B5EF4-FFF2-40B4-BE49-F238E27FC236}">
                    <a16:creationId xmlns:a16="http://schemas.microsoft.com/office/drawing/2014/main" id="{22ED9D79-0984-F849-681B-B373E56DD9B5}"/>
                  </a:ext>
                </a:extLst>
              </p:cNvPr>
              <p:cNvPicPr/>
              <p:nvPr/>
            </p:nvPicPr>
            <p:blipFill>
              <a:blip r:embed="rId124"/>
              <a:stretch>
                <a:fillRect/>
              </a:stretch>
            </p:blipFill>
            <p:spPr>
              <a:xfrm>
                <a:off x="9304935" y="4683429"/>
                <a:ext cx="875880" cy="449985"/>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242" name="Ink 241">
                <a:extLst>
                  <a:ext uri="{FF2B5EF4-FFF2-40B4-BE49-F238E27FC236}">
                    <a16:creationId xmlns:a16="http://schemas.microsoft.com/office/drawing/2014/main" id="{AC549186-7E6C-6662-E1E2-2A12100BB158}"/>
                  </a:ext>
                </a:extLst>
              </p14:cNvPr>
              <p14:cNvContentPartPr/>
              <p14:nvPr/>
            </p14:nvContentPartPr>
            <p14:xfrm>
              <a:off x="9492135" y="4742462"/>
              <a:ext cx="1667160" cy="1063800"/>
            </p14:xfrm>
          </p:contentPart>
        </mc:Choice>
        <mc:Fallback>
          <p:pic>
            <p:nvPicPr>
              <p:cNvPr id="242" name="Ink 241">
                <a:extLst>
                  <a:ext uri="{FF2B5EF4-FFF2-40B4-BE49-F238E27FC236}">
                    <a16:creationId xmlns:a16="http://schemas.microsoft.com/office/drawing/2014/main" id="{AC549186-7E6C-6662-E1E2-2A12100BB158}"/>
                  </a:ext>
                </a:extLst>
              </p:cNvPr>
              <p:cNvPicPr/>
              <p:nvPr/>
            </p:nvPicPr>
            <p:blipFill>
              <a:blip r:embed="rId126"/>
              <a:stretch>
                <a:fillRect/>
              </a:stretch>
            </p:blipFill>
            <p:spPr>
              <a:xfrm>
                <a:off x="9483133" y="4733465"/>
                <a:ext cx="1684804" cy="1081434"/>
              </a:xfrm>
              <a:prstGeom prst="rect">
                <a:avLst/>
              </a:prstGeom>
            </p:spPr>
          </p:pic>
        </mc:Fallback>
      </mc:AlternateContent>
      <p:sp>
        <p:nvSpPr>
          <p:cNvPr id="15" name="Google Shape;116;p15">
            <a:extLst>
              <a:ext uri="{FF2B5EF4-FFF2-40B4-BE49-F238E27FC236}">
                <a16:creationId xmlns:a16="http://schemas.microsoft.com/office/drawing/2014/main" id="{16941A0B-6F2D-32B3-E11E-344FC7767F6C}"/>
              </a:ext>
            </a:extLst>
          </p:cNvPr>
          <p:cNvSpPr txBox="1"/>
          <p:nvPr/>
        </p:nvSpPr>
        <p:spPr>
          <a:xfrm>
            <a:off x="-244681" y="351788"/>
            <a:ext cx="4575012" cy="1058448"/>
          </a:xfrm>
          <a:prstGeom prst="rect">
            <a:avLst/>
          </a:prstGeom>
          <a:noFill/>
          <a:ln>
            <a:noFill/>
          </a:ln>
        </p:spPr>
        <p:txBody>
          <a:bodyPr spcFirstLastPara="1" wrap="square" lIns="0" tIns="0" rIns="0" bIns="0" anchor="t" anchorCtr="0">
            <a:spAutoFit/>
          </a:bodyPr>
          <a:lstStyle/>
          <a:p>
            <a:pPr marL="518160" lvl="1">
              <a:lnSpc>
                <a:spcPct val="140000"/>
              </a:lnSpc>
              <a:buClr>
                <a:srgbClr val="392503"/>
              </a:buClr>
              <a:buSzPts val="4800"/>
            </a:pPr>
            <a:r>
              <a:rPr lang="en-US" sz="4800">
                <a:solidFill>
                  <a:srgbClr val="392503"/>
                </a:solidFill>
              </a:rPr>
              <a:t>METABOLIC</a:t>
            </a:r>
          </a:p>
        </p:txBody>
      </p:sp>
      <p:sp>
        <p:nvSpPr>
          <p:cNvPr id="16" name="Google Shape;116;p15">
            <a:extLst>
              <a:ext uri="{FF2B5EF4-FFF2-40B4-BE49-F238E27FC236}">
                <a16:creationId xmlns:a16="http://schemas.microsoft.com/office/drawing/2014/main" id="{0AD55092-D678-739A-9EDB-376E3D08A608}"/>
              </a:ext>
            </a:extLst>
          </p:cNvPr>
          <p:cNvSpPr txBox="1"/>
          <p:nvPr/>
        </p:nvSpPr>
        <p:spPr>
          <a:xfrm>
            <a:off x="12607988" y="-25160"/>
            <a:ext cx="6022002" cy="4629264"/>
          </a:xfrm>
          <a:prstGeom prst="rect">
            <a:avLst/>
          </a:prstGeom>
          <a:noFill/>
          <a:ln>
            <a:noFill/>
          </a:ln>
        </p:spPr>
        <p:txBody>
          <a:bodyPr spcFirstLastPara="1" wrap="square" lIns="0" tIns="0" rIns="0" bIns="0" anchor="t" anchorCtr="0">
            <a:spAutoFit/>
          </a:bodyPr>
          <a:lstStyle/>
          <a:p>
            <a:pPr marL="518160" lvl="1">
              <a:lnSpc>
                <a:spcPct val="140000"/>
              </a:lnSpc>
              <a:buClr>
                <a:srgbClr val="392503"/>
              </a:buClr>
              <a:buSzPts val="4800"/>
            </a:pPr>
            <a:r>
              <a:rPr lang="en-US" sz="4800">
                <a:solidFill>
                  <a:srgbClr val="392503"/>
                </a:solidFill>
              </a:rPr>
              <a:t>MYOGENIC</a:t>
            </a:r>
          </a:p>
          <a:p>
            <a:pPr marL="1203960" lvl="1" indent="-685800">
              <a:lnSpc>
                <a:spcPct val="140000"/>
              </a:lnSpc>
              <a:buSzPts val="4800"/>
              <a:buFont typeface="Calibri"/>
              <a:buChar char="-"/>
            </a:pPr>
            <a:r>
              <a:rPr lang="en-US" sz="2800">
                <a:solidFill>
                  <a:srgbClr val="392503"/>
                </a:solidFill>
              </a:rPr>
              <a:t>Stretch opens VG sodium channels</a:t>
            </a:r>
          </a:p>
          <a:p>
            <a:pPr marL="1203960" lvl="1" indent="-685800">
              <a:lnSpc>
                <a:spcPct val="140000"/>
              </a:lnSpc>
              <a:buSzPts val="4800"/>
              <a:buFont typeface="Calibri"/>
              <a:buChar char="-"/>
            </a:pPr>
            <a:r>
              <a:rPr lang="en-US" sz="2800">
                <a:solidFill>
                  <a:srgbClr val="392503"/>
                </a:solidFill>
              </a:rPr>
              <a:t>Resulting Membrane </a:t>
            </a:r>
            <a:r>
              <a:rPr lang="en-US" sz="2800" err="1">
                <a:solidFill>
                  <a:srgbClr val="392503"/>
                </a:solidFill>
              </a:rPr>
              <a:t>depolarisation</a:t>
            </a:r>
            <a:r>
              <a:rPr lang="en-US" sz="2800">
                <a:solidFill>
                  <a:srgbClr val="392503"/>
                </a:solidFill>
              </a:rPr>
              <a:t> opens VG Ca2+ channels</a:t>
            </a:r>
          </a:p>
          <a:p>
            <a:pPr marL="1203960" lvl="1" indent="-685800">
              <a:lnSpc>
                <a:spcPct val="140000"/>
              </a:lnSpc>
              <a:buSzPts val="4800"/>
              <a:buFont typeface="Calibri"/>
              <a:buChar char="-"/>
            </a:pPr>
            <a:r>
              <a:rPr lang="en-US" sz="2800">
                <a:solidFill>
                  <a:srgbClr val="392503"/>
                </a:solidFill>
              </a:rPr>
              <a:t>Ca2+ influx; contraction</a:t>
            </a:r>
          </a:p>
        </p:txBody>
      </p:sp>
      <mc:AlternateContent xmlns:mc="http://schemas.openxmlformats.org/markup-compatibility/2006">
        <mc:Choice xmlns:p14="http://schemas.microsoft.com/office/powerpoint/2010/main" Requires="p14">
          <p:contentPart p14:bwMode="auto" r:id="rId127">
            <p14:nvContentPartPr>
              <p14:cNvPr id="21" name="Ink 20">
                <a:extLst>
                  <a:ext uri="{FF2B5EF4-FFF2-40B4-BE49-F238E27FC236}">
                    <a16:creationId xmlns:a16="http://schemas.microsoft.com/office/drawing/2014/main" id="{29A90FA1-91ED-C78C-A93E-63192CA40EBE}"/>
                  </a:ext>
                </a:extLst>
              </p14:cNvPr>
              <p14:cNvContentPartPr/>
              <p14:nvPr/>
            </p14:nvContentPartPr>
            <p14:xfrm>
              <a:off x="10318075" y="5818672"/>
              <a:ext cx="1612440" cy="471240"/>
            </p14:xfrm>
          </p:contentPart>
        </mc:Choice>
        <mc:Fallback>
          <p:pic>
            <p:nvPicPr>
              <p:cNvPr id="21" name="Ink 20">
                <a:extLst>
                  <a:ext uri="{FF2B5EF4-FFF2-40B4-BE49-F238E27FC236}">
                    <a16:creationId xmlns:a16="http://schemas.microsoft.com/office/drawing/2014/main" id="{29A90FA1-91ED-C78C-A93E-63192CA40EBE}"/>
                  </a:ext>
                </a:extLst>
              </p:cNvPr>
              <p:cNvPicPr/>
              <p:nvPr/>
            </p:nvPicPr>
            <p:blipFill>
              <a:blip r:embed="rId128"/>
              <a:stretch>
                <a:fillRect/>
              </a:stretch>
            </p:blipFill>
            <p:spPr>
              <a:xfrm>
                <a:off x="10309075" y="5809665"/>
                <a:ext cx="1630080" cy="488893"/>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23" name="Ink 22">
                <a:extLst>
                  <a:ext uri="{FF2B5EF4-FFF2-40B4-BE49-F238E27FC236}">
                    <a16:creationId xmlns:a16="http://schemas.microsoft.com/office/drawing/2014/main" id="{FBD36C7D-EF78-B486-FC4F-69BD6E7810C7}"/>
                  </a:ext>
                </a:extLst>
              </p14:cNvPr>
              <p14:cNvContentPartPr/>
              <p14:nvPr/>
            </p14:nvContentPartPr>
            <p14:xfrm>
              <a:off x="11007475" y="6268312"/>
              <a:ext cx="475560" cy="389880"/>
            </p14:xfrm>
          </p:contentPart>
        </mc:Choice>
        <mc:Fallback>
          <p:pic>
            <p:nvPicPr>
              <p:cNvPr id="23" name="Ink 22">
                <a:extLst>
                  <a:ext uri="{FF2B5EF4-FFF2-40B4-BE49-F238E27FC236}">
                    <a16:creationId xmlns:a16="http://schemas.microsoft.com/office/drawing/2014/main" id="{FBD36C7D-EF78-B486-FC4F-69BD6E7810C7}"/>
                  </a:ext>
                </a:extLst>
              </p:cNvPr>
              <p:cNvPicPr/>
              <p:nvPr/>
            </p:nvPicPr>
            <p:blipFill>
              <a:blip r:embed="rId130"/>
              <a:stretch>
                <a:fillRect/>
              </a:stretch>
            </p:blipFill>
            <p:spPr>
              <a:xfrm>
                <a:off x="10998475" y="6259320"/>
                <a:ext cx="493200" cy="407504"/>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2" name="Ink 1">
                <a:extLst>
                  <a:ext uri="{FF2B5EF4-FFF2-40B4-BE49-F238E27FC236}">
                    <a16:creationId xmlns:a16="http://schemas.microsoft.com/office/drawing/2014/main" id="{6EF219CC-CBC8-0455-A385-2EE0E15D5810}"/>
                  </a:ext>
                </a:extLst>
              </p14:cNvPr>
              <p14:cNvContentPartPr/>
              <p14:nvPr/>
            </p14:nvContentPartPr>
            <p14:xfrm>
              <a:off x="1671289" y="6088318"/>
              <a:ext cx="212400" cy="389160"/>
            </p14:xfrm>
          </p:contentPart>
        </mc:Choice>
        <mc:Fallback>
          <p:pic>
            <p:nvPicPr>
              <p:cNvPr id="2" name="Ink 1">
                <a:extLst>
                  <a:ext uri="{FF2B5EF4-FFF2-40B4-BE49-F238E27FC236}">
                    <a16:creationId xmlns:a16="http://schemas.microsoft.com/office/drawing/2014/main" id="{6EF219CC-CBC8-0455-A385-2EE0E15D5810}"/>
                  </a:ext>
                </a:extLst>
              </p:cNvPr>
              <p:cNvPicPr/>
              <p:nvPr/>
            </p:nvPicPr>
            <p:blipFill>
              <a:blip r:embed="rId132"/>
              <a:stretch>
                <a:fillRect/>
              </a:stretch>
            </p:blipFill>
            <p:spPr>
              <a:xfrm>
                <a:off x="1662304" y="6079318"/>
                <a:ext cx="230010" cy="4068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9" name="Ink 8">
                <a:extLst>
                  <a:ext uri="{FF2B5EF4-FFF2-40B4-BE49-F238E27FC236}">
                    <a16:creationId xmlns:a16="http://schemas.microsoft.com/office/drawing/2014/main" id="{D01AB241-0D39-B376-713D-EE3A9CC3A2A4}"/>
                  </a:ext>
                </a:extLst>
              </p14:cNvPr>
              <p14:cNvContentPartPr/>
              <p14:nvPr/>
            </p14:nvContentPartPr>
            <p14:xfrm>
              <a:off x="1889089" y="6139078"/>
              <a:ext cx="343080" cy="260640"/>
            </p14:xfrm>
          </p:contentPart>
        </mc:Choice>
        <mc:Fallback>
          <p:pic>
            <p:nvPicPr>
              <p:cNvPr id="9" name="Ink 8">
                <a:extLst>
                  <a:ext uri="{FF2B5EF4-FFF2-40B4-BE49-F238E27FC236}">
                    <a16:creationId xmlns:a16="http://schemas.microsoft.com/office/drawing/2014/main" id="{D01AB241-0D39-B376-713D-EE3A9CC3A2A4}"/>
                  </a:ext>
                </a:extLst>
              </p:cNvPr>
              <p:cNvPicPr/>
              <p:nvPr/>
            </p:nvPicPr>
            <p:blipFill>
              <a:blip r:embed="rId134"/>
              <a:stretch>
                <a:fillRect/>
              </a:stretch>
            </p:blipFill>
            <p:spPr>
              <a:xfrm>
                <a:off x="1880089" y="6130078"/>
                <a:ext cx="36072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9" name="Ink 18">
                <a:extLst>
                  <a:ext uri="{FF2B5EF4-FFF2-40B4-BE49-F238E27FC236}">
                    <a16:creationId xmlns:a16="http://schemas.microsoft.com/office/drawing/2014/main" id="{4F1110FD-EBBE-2558-8ADE-51E262BE8760}"/>
                  </a:ext>
                </a:extLst>
              </p14:cNvPr>
              <p14:cNvContentPartPr/>
              <p14:nvPr/>
            </p14:nvContentPartPr>
            <p14:xfrm>
              <a:off x="2492089" y="6084718"/>
              <a:ext cx="640080" cy="289080"/>
            </p14:xfrm>
          </p:contentPart>
        </mc:Choice>
        <mc:Fallback>
          <p:pic>
            <p:nvPicPr>
              <p:cNvPr id="19" name="Ink 18">
                <a:extLst>
                  <a:ext uri="{FF2B5EF4-FFF2-40B4-BE49-F238E27FC236}">
                    <a16:creationId xmlns:a16="http://schemas.microsoft.com/office/drawing/2014/main" id="{4F1110FD-EBBE-2558-8ADE-51E262BE8760}"/>
                  </a:ext>
                </a:extLst>
              </p:cNvPr>
              <p:cNvPicPr/>
              <p:nvPr/>
            </p:nvPicPr>
            <p:blipFill>
              <a:blip r:embed="rId136"/>
              <a:stretch>
                <a:fillRect/>
              </a:stretch>
            </p:blipFill>
            <p:spPr>
              <a:xfrm>
                <a:off x="2483089" y="6075729"/>
                <a:ext cx="657720" cy="306698"/>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20" name="Ink 19">
                <a:extLst>
                  <a:ext uri="{FF2B5EF4-FFF2-40B4-BE49-F238E27FC236}">
                    <a16:creationId xmlns:a16="http://schemas.microsoft.com/office/drawing/2014/main" id="{EA6B4D08-BDC1-4014-B397-6F999D171C4D}"/>
                  </a:ext>
                </a:extLst>
              </p14:cNvPr>
              <p14:cNvContentPartPr/>
              <p14:nvPr/>
            </p14:nvContentPartPr>
            <p14:xfrm>
              <a:off x="2843089" y="6039358"/>
              <a:ext cx="326880" cy="187200"/>
            </p14:xfrm>
          </p:contentPart>
        </mc:Choice>
        <mc:Fallback>
          <p:pic>
            <p:nvPicPr>
              <p:cNvPr id="20" name="Ink 19">
                <a:extLst>
                  <a:ext uri="{FF2B5EF4-FFF2-40B4-BE49-F238E27FC236}">
                    <a16:creationId xmlns:a16="http://schemas.microsoft.com/office/drawing/2014/main" id="{EA6B4D08-BDC1-4014-B397-6F999D171C4D}"/>
                  </a:ext>
                </a:extLst>
              </p:cNvPr>
              <p:cNvPicPr/>
              <p:nvPr/>
            </p:nvPicPr>
            <p:blipFill>
              <a:blip r:embed="rId138"/>
              <a:stretch>
                <a:fillRect/>
              </a:stretch>
            </p:blipFill>
            <p:spPr>
              <a:xfrm>
                <a:off x="2834089" y="6030358"/>
                <a:ext cx="34452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24" name="Ink 23">
                <a:extLst>
                  <a:ext uri="{FF2B5EF4-FFF2-40B4-BE49-F238E27FC236}">
                    <a16:creationId xmlns:a16="http://schemas.microsoft.com/office/drawing/2014/main" id="{A211676A-C591-80A4-1C5E-D5D66953CD6C}"/>
                  </a:ext>
                </a:extLst>
              </p14:cNvPr>
              <p14:cNvContentPartPr/>
              <p14:nvPr/>
            </p14:nvContentPartPr>
            <p14:xfrm>
              <a:off x="3201649" y="6078958"/>
              <a:ext cx="1581480" cy="320040"/>
            </p14:xfrm>
          </p:contentPart>
        </mc:Choice>
        <mc:Fallback>
          <p:pic>
            <p:nvPicPr>
              <p:cNvPr id="24" name="Ink 23">
                <a:extLst>
                  <a:ext uri="{FF2B5EF4-FFF2-40B4-BE49-F238E27FC236}">
                    <a16:creationId xmlns:a16="http://schemas.microsoft.com/office/drawing/2014/main" id="{A211676A-C591-80A4-1C5E-D5D66953CD6C}"/>
                  </a:ext>
                </a:extLst>
              </p:cNvPr>
              <p:cNvPicPr/>
              <p:nvPr/>
            </p:nvPicPr>
            <p:blipFill>
              <a:blip r:embed="rId140"/>
              <a:stretch>
                <a:fillRect/>
              </a:stretch>
            </p:blipFill>
            <p:spPr>
              <a:xfrm>
                <a:off x="3192649" y="6069958"/>
                <a:ext cx="1599120" cy="337680"/>
              </a:xfrm>
              <a:prstGeom prst="rect">
                <a:avLst/>
              </a:prstGeom>
            </p:spPr>
          </p:pic>
        </mc:Fallback>
      </mc:AlternateContent>
      <p:sp>
        <p:nvSpPr>
          <p:cNvPr id="32" name="Google Shape;116;p15">
            <a:extLst>
              <a:ext uri="{FF2B5EF4-FFF2-40B4-BE49-F238E27FC236}">
                <a16:creationId xmlns:a16="http://schemas.microsoft.com/office/drawing/2014/main" id="{9E6631AB-80C7-4E99-9BDF-93DB751A5BEB}"/>
              </a:ext>
            </a:extLst>
          </p:cNvPr>
          <p:cNvSpPr txBox="1"/>
          <p:nvPr/>
        </p:nvSpPr>
        <p:spPr>
          <a:xfrm>
            <a:off x="-244683" y="6443732"/>
            <a:ext cx="8162087" cy="2843855"/>
          </a:xfrm>
          <a:prstGeom prst="rect">
            <a:avLst/>
          </a:prstGeom>
          <a:noFill/>
          <a:ln>
            <a:noFill/>
          </a:ln>
        </p:spPr>
        <p:txBody>
          <a:bodyPr spcFirstLastPara="1" wrap="square" lIns="0" tIns="0" rIns="0" bIns="0" anchor="t" anchorCtr="0">
            <a:spAutoFit/>
          </a:bodyPr>
          <a:lstStyle/>
          <a:p>
            <a:pPr marL="518160" lvl="1">
              <a:lnSpc>
                <a:spcPct val="140000"/>
              </a:lnSpc>
              <a:buClr>
                <a:srgbClr val="392503"/>
              </a:buClr>
              <a:buSzPts val="4800"/>
            </a:pPr>
            <a:r>
              <a:rPr lang="en-US" sz="4800">
                <a:solidFill>
                  <a:srgbClr val="392503"/>
                </a:solidFill>
              </a:rPr>
              <a:t>Endothelium-derived</a:t>
            </a:r>
          </a:p>
          <a:p>
            <a:pPr marL="518160" lvl="1">
              <a:lnSpc>
                <a:spcPct val="140000"/>
              </a:lnSpc>
              <a:buSzPts val="4800"/>
            </a:pPr>
            <a:r>
              <a:rPr lang="en-US" sz="2800" err="1">
                <a:solidFill>
                  <a:srgbClr val="392503"/>
                </a:solidFill>
              </a:rPr>
              <a:t>ACh</a:t>
            </a:r>
            <a:r>
              <a:rPr lang="en-US" sz="2800">
                <a:solidFill>
                  <a:srgbClr val="392503"/>
                </a:solidFill>
              </a:rPr>
              <a:t> (PNS), bradykinin and histamine </a:t>
            </a:r>
          </a:p>
          <a:p>
            <a:pPr marL="518160" lvl="1">
              <a:lnSpc>
                <a:spcPct val="140000"/>
              </a:lnSpc>
              <a:buSzPts val="4800"/>
            </a:pPr>
            <a:endParaRPr lang="en-US" sz="2800">
              <a:solidFill>
                <a:srgbClr val="392503"/>
              </a:solidFill>
            </a:endParaRPr>
          </a:p>
          <a:p>
            <a:pPr marL="518160" lvl="1">
              <a:lnSpc>
                <a:spcPct val="140000"/>
              </a:lnSpc>
              <a:buSzPts val="4800"/>
            </a:pPr>
            <a:r>
              <a:rPr lang="en-US" sz="2800">
                <a:solidFill>
                  <a:srgbClr val="392503"/>
                </a:solidFill>
              </a:rPr>
              <a:t>+ shear forces (flow) -&gt; mechanoreceptors</a:t>
            </a:r>
          </a:p>
        </p:txBody>
      </p:sp>
      <mc:AlternateContent xmlns:mc="http://schemas.openxmlformats.org/markup-compatibility/2006">
        <mc:Choice xmlns:p14="http://schemas.microsoft.com/office/powerpoint/2010/main" Requires="p14">
          <p:contentPart p14:bwMode="auto" r:id="rId141">
            <p14:nvContentPartPr>
              <p14:cNvPr id="118" name="Ink 117">
                <a:extLst>
                  <a:ext uri="{FF2B5EF4-FFF2-40B4-BE49-F238E27FC236}">
                    <a16:creationId xmlns:a16="http://schemas.microsoft.com/office/drawing/2014/main" id="{5BC8D1C9-5AC5-9B7C-32C4-3C5FDB985993}"/>
                  </a:ext>
                </a:extLst>
              </p14:cNvPr>
              <p14:cNvContentPartPr/>
              <p14:nvPr/>
            </p14:nvContentPartPr>
            <p14:xfrm>
              <a:off x="3212983" y="8139343"/>
              <a:ext cx="958320" cy="240480"/>
            </p14:xfrm>
          </p:contentPart>
        </mc:Choice>
        <mc:Fallback>
          <p:pic>
            <p:nvPicPr>
              <p:cNvPr id="118" name="Ink 117">
                <a:extLst>
                  <a:ext uri="{FF2B5EF4-FFF2-40B4-BE49-F238E27FC236}">
                    <a16:creationId xmlns:a16="http://schemas.microsoft.com/office/drawing/2014/main" id="{5BC8D1C9-5AC5-9B7C-32C4-3C5FDB985993}"/>
                  </a:ext>
                </a:extLst>
              </p:cNvPr>
              <p:cNvPicPr/>
              <p:nvPr/>
            </p:nvPicPr>
            <p:blipFill>
              <a:blip r:embed="rId142"/>
              <a:stretch>
                <a:fillRect/>
              </a:stretch>
            </p:blipFill>
            <p:spPr>
              <a:xfrm>
                <a:off x="3203980" y="8130343"/>
                <a:ext cx="975967"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20" name="Ink 119">
                <a:extLst>
                  <a:ext uri="{FF2B5EF4-FFF2-40B4-BE49-F238E27FC236}">
                    <a16:creationId xmlns:a16="http://schemas.microsoft.com/office/drawing/2014/main" id="{163426AD-3EE0-E7E0-FB5F-0A9F21EFBD1B}"/>
                  </a:ext>
                </a:extLst>
              </p14:cNvPr>
              <p14:cNvContentPartPr/>
              <p14:nvPr/>
            </p14:nvContentPartPr>
            <p14:xfrm>
              <a:off x="4264183" y="8117743"/>
              <a:ext cx="1171080" cy="192960"/>
            </p14:xfrm>
          </p:contentPart>
        </mc:Choice>
        <mc:Fallback>
          <p:pic>
            <p:nvPicPr>
              <p:cNvPr id="120" name="Ink 119">
                <a:extLst>
                  <a:ext uri="{FF2B5EF4-FFF2-40B4-BE49-F238E27FC236}">
                    <a16:creationId xmlns:a16="http://schemas.microsoft.com/office/drawing/2014/main" id="{163426AD-3EE0-E7E0-FB5F-0A9F21EFBD1B}"/>
                  </a:ext>
                </a:extLst>
              </p:cNvPr>
              <p:cNvPicPr/>
              <p:nvPr/>
            </p:nvPicPr>
            <p:blipFill>
              <a:blip r:embed="rId144"/>
              <a:stretch>
                <a:fillRect/>
              </a:stretch>
            </p:blipFill>
            <p:spPr>
              <a:xfrm>
                <a:off x="4255183" y="8108726"/>
                <a:ext cx="1188720" cy="210633"/>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48" name="Ink 147">
                <a:extLst>
                  <a:ext uri="{FF2B5EF4-FFF2-40B4-BE49-F238E27FC236}">
                    <a16:creationId xmlns:a16="http://schemas.microsoft.com/office/drawing/2014/main" id="{39CE3C59-5652-9BDE-D5DE-C7EF6FBF8E3E}"/>
                  </a:ext>
                </a:extLst>
              </p14:cNvPr>
              <p14:cNvContentPartPr/>
              <p14:nvPr/>
            </p14:nvContentPartPr>
            <p14:xfrm>
              <a:off x="3653263" y="8428063"/>
              <a:ext cx="1636200" cy="318600"/>
            </p14:xfrm>
          </p:contentPart>
        </mc:Choice>
        <mc:Fallback>
          <p:pic>
            <p:nvPicPr>
              <p:cNvPr id="148" name="Ink 147">
                <a:extLst>
                  <a:ext uri="{FF2B5EF4-FFF2-40B4-BE49-F238E27FC236}">
                    <a16:creationId xmlns:a16="http://schemas.microsoft.com/office/drawing/2014/main" id="{39CE3C59-5652-9BDE-D5DE-C7EF6FBF8E3E}"/>
                  </a:ext>
                </a:extLst>
              </p:cNvPr>
              <p:cNvPicPr/>
              <p:nvPr/>
            </p:nvPicPr>
            <p:blipFill>
              <a:blip r:embed="rId146"/>
              <a:stretch>
                <a:fillRect/>
              </a:stretch>
            </p:blipFill>
            <p:spPr>
              <a:xfrm>
                <a:off x="3644263" y="8419063"/>
                <a:ext cx="1653840" cy="3362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49" name="Ink 148">
                <a:extLst>
                  <a:ext uri="{FF2B5EF4-FFF2-40B4-BE49-F238E27FC236}">
                    <a16:creationId xmlns:a16="http://schemas.microsoft.com/office/drawing/2014/main" id="{118B6A12-7E05-D318-D980-37735DE1BEE0}"/>
                  </a:ext>
                </a:extLst>
              </p14:cNvPr>
              <p14:cNvContentPartPr/>
              <p14:nvPr/>
            </p14:nvContentPartPr>
            <p14:xfrm>
              <a:off x="5367223" y="8457583"/>
              <a:ext cx="77760" cy="236160"/>
            </p14:xfrm>
          </p:contentPart>
        </mc:Choice>
        <mc:Fallback>
          <p:pic>
            <p:nvPicPr>
              <p:cNvPr id="149" name="Ink 148">
                <a:extLst>
                  <a:ext uri="{FF2B5EF4-FFF2-40B4-BE49-F238E27FC236}">
                    <a16:creationId xmlns:a16="http://schemas.microsoft.com/office/drawing/2014/main" id="{118B6A12-7E05-D318-D980-37735DE1BEE0}"/>
                  </a:ext>
                </a:extLst>
              </p:cNvPr>
              <p:cNvPicPr/>
              <p:nvPr/>
            </p:nvPicPr>
            <p:blipFill>
              <a:blip r:embed="rId148"/>
              <a:stretch>
                <a:fillRect/>
              </a:stretch>
            </p:blipFill>
            <p:spPr>
              <a:xfrm>
                <a:off x="5358223" y="8448583"/>
                <a:ext cx="9540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50" name="Ink 149">
                <a:extLst>
                  <a:ext uri="{FF2B5EF4-FFF2-40B4-BE49-F238E27FC236}">
                    <a16:creationId xmlns:a16="http://schemas.microsoft.com/office/drawing/2014/main" id="{E3E3BEA5-207F-19BA-2A2C-BE42C270E10B}"/>
                  </a:ext>
                </a:extLst>
              </p14:cNvPr>
              <p14:cNvContentPartPr/>
              <p14:nvPr/>
            </p14:nvContentPartPr>
            <p14:xfrm>
              <a:off x="3496663" y="8511223"/>
              <a:ext cx="121680" cy="258120"/>
            </p14:xfrm>
          </p:contentPart>
        </mc:Choice>
        <mc:Fallback>
          <p:pic>
            <p:nvPicPr>
              <p:cNvPr id="150" name="Ink 149">
                <a:extLst>
                  <a:ext uri="{FF2B5EF4-FFF2-40B4-BE49-F238E27FC236}">
                    <a16:creationId xmlns:a16="http://schemas.microsoft.com/office/drawing/2014/main" id="{E3E3BEA5-207F-19BA-2A2C-BE42C270E10B}"/>
                  </a:ext>
                </a:extLst>
              </p:cNvPr>
              <p:cNvPicPr/>
              <p:nvPr/>
            </p:nvPicPr>
            <p:blipFill>
              <a:blip r:embed="rId150"/>
              <a:stretch>
                <a:fillRect/>
              </a:stretch>
            </p:blipFill>
            <p:spPr>
              <a:xfrm>
                <a:off x="3487663" y="8502223"/>
                <a:ext cx="13932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51" name="Ink 150">
                <a:extLst>
                  <a:ext uri="{FF2B5EF4-FFF2-40B4-BE49-F238E27FC236}">
                    <a16:creationId xmlns:a16="http://schemas.microsoft.com/office/drawing/2014/main" id="{72CEF52D-0B42-C160-14A0-840AB5499C65}"/>
                  </a:ext>
                </a:extLst>
              </p14:cNvPr>
              <p14:cNvContentPartPr/>
              <p14:nvPr/>
            </p14:nvContentPartPr>
            <p14:xfrm>
              <a:off x="5596543" y="7583143"/>
              <a:ext cx="1748520" cy="756000"/>
            </p14:xfrm>
          </p:contentPart>
        </mc:Choice>
        <mc:Fallback>
          <p:pic>
            <p:nvPicPr>
              <p:cNvPr id="151" name="Ink 150">
                <a:extLst>
                  <a:ext uri="{FF2B5EF4-FFF2-40B4-BE49-F238E27FC236}">
                    <a16:creationId xmlns:a16="http://schemas.microsoft.com/office/drawing/2014/main" id="{72CEF52D-0B42-C160-14A0-840AB5499C65}"/>
                  </a:ext>
                </a:extLst>
              </p:cNvPr>
              <p:cNvPicPr/>
              <p:nvPr/>
            </p:nvPicPr>
            <p:blipFill>
              <a:blip r:embed="rId152"/>
              <a:stretch>
                <a:fillRect/>
              </a:stretch>
            </p:blipFill>
            <p:spPr>
              <a:xfrm>
                <a:off x="5587541" y="7574139"/>
                <a:ext cx="1766164" cy="773648"/>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58" name="Ink 157">
                <a:extLst>
                  <a:ext uri="{FF2B5EF4-FFF2-40B4-BE49-F238E27FC236}">
                    <a16:creationId xmlns:a16="http://schemas.microsoft.com/office/drawing/2014/main" id="{E724417B-269B-2BA2-6B6D-993CAD10FE3C}"/>
                  </a:ext>
                </a:extLst>
              </p14:cNvPr>
              <p14:cNvContentPartPr/>
              <p14:nvPr/>
            </p14:nvContentPartPr>
            <p14:xfrm>
              <a:off x="7147783" y="7513663"/>
              <a:ext cx="239040" cy="177120"/>
            </p14:xfrm>
          </p:contentPart>
        </mc:Choice>
        <mc:Fallback>
          <p:pic>
            <p:nvPicPr>
              <p:cNvPr id="158" name="Ink 157">
                <a:extLst>
                  <a:ext uri="{FF2B5EF4-FFF2-40B4-BE49-F238E27FC236}">
                    <a16:creationId xmlns:a16="http://schemas.microsoft.com/office/drawing/2014/main" id="{E724417B-269B-2BA2-6B6D-993CAD10FE3C}"/>
                  </a:ext>
                </a:extLst>
              </p:cNvPr>
              <p:cNvPicPr/>
              <p:nvPr/>
            </p:nvPicPr>
            <p:blipFill>
              <a:blip r:embed="rId154"/>
              <a:stretch>
                <a:fillRect/>
              </a:stretch>
            </p:blipFill>
            <p:spPr>
              <a:xfrm>
                <a:off x="7138783" y="7504663"/>
                <a:ext cx="25668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64" name="Ink 163">
                <a:extLst>
                  <a:ext uri="{FF2B5EF4-FFF2-40B4-BE49-F238E27FC236}">
                    <a16:creationId xmlns:a16="http://schemas.microsoft.com/office/drawing/2014/main" id="{B0FD7AAD-D34A-6622-3EE2-FA2EA70D1A5D}"/>
                  </a:ext>
                </a:extLst>
              </p14:cNvPr>
              <p14:cNvContentPartPr/>
              <p14:nvPr/>
            </p14:nvContentPartPr>
            <p14:xfrm>
              <a:off x="7552063" y="7265983"/>
              <a:ext cx="707400" cy="477720"/>
            </p14:xfrm>
          </p:contentPart>
        </mc:Choice>
        <mc:Fallback>
          <p:pic>
            <p:nvPicPr>
              <p:cNvPr id="164" name="Ink 163">
                <a:extLst>
                  <a:ext uri="{FF2B5EF4-FFF2-40B4-BE49-F238E27FC236}">
                    <a16:creationId xmlns:a16="http://schemas.microsoft.com/office/drawing/2014/main" id="{B0FD7AAD-D34A-6622-3EE2-FA2EA70D1A5D}"/>
                  </a:ext>
                </a:extLst>
              </p:cNvPr>
              <p:cNvPicPr/>
              <p:nvPr/>
            </p:nvPicPr>
            <p:blipFill>
              <a:blip r:embed="rId156"/>
              <a:stretch>
                <a:fillRect/>
              </a:stretch>
            </p:blipFill>
            <p:spPr>
              <a:xfrm>
                <a:off x="7543068" y="7256976"/>
                <a:ext cx="725031" cy="495373"/>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65" name="Ink 164">
                <a:extLst>
                  <a:ext uri="{FF2B5EF4-FFF2-40B4-BE49-F238E27FC236}">
                    <a16:creationId xmlns:a16="http://schemas.microsoft.com/office/drawing/2014/main" id="{60B1B024-210E-2C8C-4678-534FB5C2B70E}"/>
                  </a:ext>
                </a:extLst>
              </p14:cNvPr>
              <p14:cNvContentPartPr/>
              <p14:nvPr/>
            </p14:nvContentPartPr>
            <p14:xfrm>
              <a:off x="8364943" y="7712383"/>
              <a:ext cx="43560" cy="122400"/>
            </p14:xfrm>
          </p:contentPart>
        </mc:Choice>
        <mc:Fallback>
          <p:pic>
            <p:nvPicPr>
              <p:cNvPr id="165" name="Ink 164">
                <a:extLst>
                  <a:ext uri="{FF2B5EF4-FFF2-40B4-BE49-F238E27FC236}">
                    <a16:creationId xmlns:a16="http://schemas.microsoft.com/office/drawing/2014/main" id="{60B1B024-210E-2C8C-4678-534FB5C2B70E}"/>
                  </a:ext>
                </a:extLst>
              </p:cNvPr>
              <p:cNvPicPr/>
              <p:nvPr/>
            </p:nvPicPr>
            <p:blipFill>
              <a:blip r:embed="rId158"/>
              <a:stretch>
                <a:fillRect/>
              </a:stretch>
            </p:blipFill>
            <p:spPr>
              <a:xfrm>
                <a:off x="8355943" y="7703383"/>
                <a:ext cx="612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97" name="Ink 196">
                <a:extLst>
                  <a:ext uri="{FF2B5EF4-FFF2-40B4-BE49-F238E27FC236}">
                    <a16:creationId xmlns:a16="http://schemas.microsoft.com/office/drawing/2014/main" id="{4A9862F8-E911-29BC-F28C-092025BD91FF}"/>
                  </a:ext>
                </a:extLst>
              </p14:cNvPr>
              <p14:cNvContentPartPr/>
              <p14:nvPr/>
            </p14:nvContentPartPr>
            <p14:xfrm>
              <a:off x="7181194" y="7748682"/>
              <a:ext cx="1914120" cy="439200"/>
            </p14:xfrm>
          </p:contentPart>
        </mc:Choice>
        <mc:Fallback>
          <p:pic>
            <p:nvPicPr>
              <p:cNvPr id="197" name="Ink 196">
                <a:extLst>
                  <a:ext uri="{FF2B5EF4-FFF2-40B4-BE49-F238E27FC236}">
                    <a16:creationId xmlns:a16="http://schemas.microsoft.com/office/drawing/2014/main" id="{4A9862F8-E911-29BC-F28C-092025BD91FF}"/>
                  </a:ext>
                </a:extLst>
              </p:cNvPr>
              <p:cNvPicPr/>
              <p:nvPr/>
            </p:nvPicPr>
            <p:blipFill>
              <a:blip r:embed="rId160"/>
              <a:stretch>
                <a:fillRect/>
              </a:stretch>
            </p:blipFill>
            <p:spPr>
              <a:xfrm>
                <a:off x="7172194" y="7739682"/>
                <a:ext cx="1931760" cy="4568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98" name="Ink 197">
                <a:extLst>
                  <a:ext uri="{FF2B5EF4-FFF2-40B4-BE49-F238E27FC236}">
                    <a16:creationId xmlns:a16="http://schemas.microsoft.com/office/drawing/2014/main" id="{312C4857-5820-384D-44CE-4C850CC1F25B}"/>
                  </a:ext>
                </a:extLst>
              </p14:cNvPr>
              <p14:cNvContentPartPr/>
              <p14:nvPr/>
            </p14:nvContentPartPr>
            <p14:xfrm>
              <a:off x="9299434" y="7760202"/>
              <a:ext cx="171000" cy="244080"/>
            </p14:xfrm>
          </p:contentPart>
        </mc:Choice>
        <mc:Fallback>
          <p:pic>
            <p:nvPicPr>
              <p:cNvPr id="198" name="Ink 197">
                <a:extLst>
                  <a:ext uri="{FF2B5EF4-FFF2-40B4-BE49-F238E27FC236}">
                    <a16:creationId xmlns:a16="http://schemas.microsoft.com/office/drawing/2014/main" id="{312C4857-5820-384D-44CE-4C850CC1F25B}"/>
                  </a:ext>
                </a:extLst>
              </p:cNvPr>
              <p:cNvPicPr/>
              <p:nvPr/>
            </p:nvPicPr>
            <p:blipFill>
              <a:blip r:embed="rId162"/>
              <a:stretch>
                <a:fillRect/>
              </a:stretch>
            </p:blipFill>
            <p:spPr>
              <a:xfrm>
                <a:off x="9290434" y="7751189"/>
                <a:ext cx="188640" cy="261746"/>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206" name="Ink 205">
                <a:extLst>
                  <a:ext uri="{FF2B5EF4-FFF2-40B4-BE49-F238E27FC236}">
                    <a16:creationId xmlns:a16="http://schemas.microsoft.com/office/drawing/2014/main" id="{AC012B2B-1DEA-C1CD-0000-01905DB80D72}"/>
                  </a:ext>
                </a:extLst>
              </p14:cNvPr>
              <p14:cNvContentPartPr/>
              <p14:nvPr/>
            </p14:nvContentPartPr>
            <p14:xfrm>
              <a:off x="9602554" y="7775682"/>
              <a:ext cx="184680" cy="209082"/>
            </p14:xfrm>
          </p:contentPart>
        </mc:Choice>
        <mc:Fallback>
          <p:pic>
            <p:nvPicPr>
              <p:cNvPr id="206" name="Ink 205">
                <a:extLst>
                  <a:ext uri="{FF2B5EF4-FFF2-40B4-BE49-F238E27FC236}">
                    <a16:creationId xmlns:a16="http://schemas.microsoft.com/office/drawing/2014/main" id="{AC012B2B-1DEA-C1CD-0000-01905DB80D72}"/>
                  </a:ext>
                </a:extLst>
              </p:cNvPr>
              <p:cNvPicPr/>
              <p:nvPr/>
            </p:nvPicPr>
            <p:blipFill>
              <a:blip r:embed="rId164"/>
              <a:stretch>
                <a:fillRect/>
              </a:stretch>
            </p:blipFill>
            <p:spPr>
              <a:xfrm>
                <a:off x="9593572" y="7766685"/>
                <a:ext cx="202286" cy="226715"/>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212" name="Ink 211">
                <a:extLst>
                  <a:ext uri="{FF2B5EF4-FFF2-40B4-BE49-F238E27FC236}">
                    <a16:creationId xmlns:a16="http://schemas.microsoft.com/office/drawing/2014/main" id="{CAC61002-2F49-B8A3-64E3-DC9777947887}"/>
                  </a:ext>
                </a:extLst>
              </p14:cNvPr>
              <p14:cNvContentPartPr/>
              <p14:nvPr/>
            </p14:nvContentPartPr>
            <p14:xfrm>
              <a:off x="9791914" y="7758402"/>
              <a:ext cx="584280" cy="261000"/>
            </p14:xfrm>
          </p:contentPart>
        </mc:Choice>
        <mc:Fallback>
          <p:pic>
            <p:nvPicPr>
              <p:cNvPr id="212" name="Ink 211">
                <a:extLst>
                  <a:ext uri="{FF2B5EF4-FFF2-40B4-BE49-F238E27FC236}">
                    <a16:creationId xmlns:a16="http://schemas.microsoft.com/office/drawing/2014/main" id="{CAC61002-2F49-B8A3-64E3-DC9777947887}"/>
                  </a:ext>
                </a:extLst>
              </p:cNvPr>
              <p:cNvPicPr/>
              <p:nvPr/>
            </p:nvPicPr>
            <p:blipFill>
              <a:blip r:embed="rId166"/>
              <a:stretch>
                <a:fillRect/>
              </a:stretch>
            </p:blipFill>
            <p:spPr>
              <a:xfrm>
                <a:off x="9782908" y="7749402"/>
                <a:ext cx="601931"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7" name="Ink 16">
                <a:extLst>
                  <a:ext uri="{FF2B5EF4-FFF2-40B4-BE49-F238E27FC236}">
                    <a16:creationId xmlns:a16="http://schemas.microsoft.com/office/drawing/2014/main" id="{56BD922C-B7FE-92DB-1FDC-6706BEB56EFF}"/>
                  </a:ext>
                </a:extLst>
              </p14:cNvPr>
              <p14:cNvContentPartPr/>
              <p14:nvPr/>
            </p14:nvContentPartPr>
            <p14:xfrm>
              <a:off x="6364255" y="7791291"/>
              <a:ext cx="1710000" cy="1600920"/>
            </p14:xfrm>
          </p:contentPart>
        </mc:Choice>
        <mc:Fallback>
          <p:pic>
            <p:nvPicPr>
              <p:cNvPr id="17" name="Ink 16">
                <a:extLst>
                  <a:ext uri="{FF2B5EF4-FFF2-40B4-BE49-F238E27FC236}">
                    <a16:creationId xmlns:a16="http://schemas.microsoft.com/office/drawing/2014/main" id="{56BD922C-B7FE-92DB-1FDC-6706BEB56EFF}"/>
                  </a:ext>
                </a:extLst>
              </p:cNvPr>
              <p:cNvPicPr/>
              <p:nvPr/>
            </p:nvPicPr>
            <p:blipFill>
              <a:blip r:embed="rId168"/>
              <a:stretch>
                <a:fillRect/>
              </a:stretch>
            </p:blipFill>
            <p:spPr>
              <a:xfrm>
                <a:off x="6355255" y="7782289"/>
                <a:ext cx="1727640" cy="1618564"/>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34" name="Ink 33">
                <a:extLst>
                  <a:ext uri="{FF2B5EF4-FFF2-40B4-BE49-F238E27FC236}">
                    <a16:creationId xmlns:a16="http://schemas.microsoft.com/office/drawing/2014/main" id="{3D6E00DA-BF05-6BDF-950C-168102E90AE3}"/>
                  </a:ext>
                </a:extLst>
              </p14:cNvPr>
              <p14:cNvContentPartPr/>
              <p14:nvPr/>
            </p14:nvContentPartPr>
            <p14:xfrm>
              <a:off x="7899655" y="8997291"/>
              <a:ext cx="234360" cy="429480"/>
            </p14:xfrm>
          </p:contentPart>
        </mc:Choice>
        <mc:Fallback>
          <p:pic>
            <p:nvPicPr>
              <p:cNvPr id="34" name="Ink 33">
                <a:extLst>
                  <a:ext uri="{FF2B5EF4-FFF2-40B4-BE49-F238E27FC236}">
                    <a16:creationId xmlns:a16="http://schemas.microsoft.com/office/drawing/2014/main" id="{3D6E00DA-BF05-6BDF-950C-168102E90AE3}"/>
                  </a:ext>
                </a:extLst>
              </p:cNvPr>
              <p:cNvPicPr/>
              <p:nvPr/>
            </p:nvPicPr>
            <p:blipFill>
              <a:blip r:embed="rId170"/>
              <a:stretch>
                <a:fillRect/>
              </a:stretch>
            </p:blipFill>
            <p:spPr>
              <a:xfrm>
                <a:off x="7890655" y="8988291"/>
                <a:ext cx="252000" cy="4471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35" name="Ink 34">
                <a:extLst>
                  <a:ext uri="{FF2B5EF4-FFF2-40B4-BE49-F238E27FC236}">
                    <a16:creationId xmlns:a16="http://schemas.microsoft.com/office/drawing/2014/main" id="{194F57BA-0795-FDCF-EE14-44A1329C5565}"/>
                  </a:ext>
                </a:extLst>
              </p14:cNvPr>
              <p14:cNvContentPartPr/>
              <p14:nvPr/>
            </p14:nvContentPartPr>
            <p14:xfrm>
              <a:off x="8264335" y="8990811"/>
              <a:ext cx="1956600" cy="451440"/>
            </p14:xfrm>
          </p:contentPart>
        </mc:Choice>
        <mc:Fallback>
          <p:pic>
            <p:nvPicPr>
              <p:cNvPr id="35" name="Ink 34">
                <a:extLst>
                  <a:ext uri="{FF2B5EF4-FFF2-40B4-BE49-F238E27FC236}">
                    <a16:creationId xmlns:a16="http://schemas.microsoft.com/office/drawing/2014/main" id="{194F57BA-0795-FDCF-EE14-44A1329C5565}"/>
                  </a:ext>
                </a:extLst>
              </p:cNvPr>
              <p:cNvPicPr/>
              <p:nvPr/>
            </p:nvPicPr>
            <p:blipFill>
              <a:blip r:embed="rId172"/>
              <a:stretch>
                <a:fillRect/>
              </a:stretch>
            </p:blipFill>
            <p:spPr>
              <a:xfrm>
                <a:off x="8255333" y="8981811"/>
                <a:ext cx="1974243" cy="4690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79" name="Ink 78">
                <a:extLst>
                  <a:ext uri="{FF2B5EF4-FFF2-40B4-BE49-F238E27FC236}">
                    <a16:creationId xmlns:a16="http://schemas.microsoft.com/office/drawing/2014/main" id="{70F2D322-735C-56C8-B8C5-6FB420C296E9}"/>
                  </a:ext>
                </a:extLst>
              </p14:cNvPr>
              <p14:cNvContentPartPr/>
              <p14:nvPr/>
            </p14:nvContentPartPr>
            <p14:xfrm>
              <a:off x="10085215" y="9084392"/>
              <a:ext cx="326520" cy="201240"/>
            </p14:xfrm>
          </p:contentPart>
        </mc:Choice>
        <mc:Fallback>
          <p:pic>
            <p:nvPicPr>
              <p:cNvPr id="79" name="Ink 78">
                <a:extLst>
                  <a:ext uri="{FF2B5EF4-FFF2-40B4-BE49-F238E27FC236}">
                    <a16:creationId xmlns:a16="http://schemas.microsoft.com/office/drawing/2014/main" id="{70F2D322-735C-56C8-B8C5-6FB420C296E9}"/>
                  </a:ext>
                </a:extLst>
              </p:cNvPr>
              <p:cNvPicPr/>
              <p:nvPr/>
            </p:nvPicPr>
            <p:blipFill>
              <a:blip r:embed="rId174"/>
              <a:stretch>
                <a:fillRect/>
              </a:stretch>
            </p:blipFill>
            <p:spPr>
              <a:xfrm>
                <a:off x="10076215" y="9075392"/>
                <a:ext cx="34416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86" name="Ink 85">
                <a:extLst>
                  <a:ext uri="{FF2B5EF4-FFF2-40B4-BE49-F238E27FC236}">
                    <a16:creationId xmlns:a16="http://schemas.microsoft.com/office/drawing/2014/main" id="{46A614E3-A728-BB26-6941-D0B2B73C234C}"/>
                  </a:ext>
                </a:extLst>
              </p14:cNvPr>
              <p14:cNvContentPartPr/>
              <p14:nvPr/>
            </p14:nvContentPartPr>
            <p14:xfrm>
              <a:off x="10431175" y="9059912"/>
              <a:ext cx="212400" cy="248760"/>
            </p14:xfrm>
          </p:contentPart>
        </mc:Choice>
        <mc:Fallback>
          <p:pic>
            <p:nvPicPr>
              <p:cNvPr id="86" name="Ink 85">
                <a:extLst>
                  <a:ext uri="{FF2B5EF4-FFF2-40B4-BE49-F238E27FC236}">
                    <a16:creationId xmlns:a16="http://schemas.microsoft.com/office/drawing/2014/main" id="{46A614E3-A728-BB26-6941-D0B2B73C234C}"/>
                  </a:ext>
                </a:extLst>
              </p:cNvPr>
              <p:cNvPicPr/>
              <p:nvPr/>
            </p:nvPicPr>
            <p:blipFill>
              <a:blip r:embed="rId176"/>
              <a:stretch>
                <a:fillRect/>
              </a:stretch>
            </p:blipFill>
            <p:spPr>
              <a:xfrm>
                <a:off x="10422175" y="9050912"/>
                <a:ext cx="23004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93" name="Ink 92">
                <a:extLst>
                  <a:ext uri="{FF2B5EF4-FFF2-40B4-BE49-F238E27FC236}">
                    <a16:creationId xmlns:a16="http://schemas.microsoft.com/office/drawing/2014/main" id="{B11AE739-1974-B17B-C6DB-FC8CD68F7C12}"/>
                  </a:ext>
                </a:extLst>
              </p14:cNvPr>
              <p14:cNvContentPartPr/>
              <p14:nvPr/>
            </p14:nvContentPartPr>
            <p14:xfrm>
              <a:off x="10515415" y="9185912"/>
              <a:ext cx="135000" cy="145080"/>
            </p14:xfrm>
          </p:contentPart>
        </mc:Choice>
        <mc:Fallback>
          <p:pic>
            <p:nvPicPr>
              <p:cNvPr id="93" name="Ink 92">
                <a:extLst>
                  <a:ext uri="{FF2B5EF4-FFF2-40B4-BE49-F238E27FC236}">
                    <a16:creationId xmlns:a16="http://schemas.microsoft.com/office/drawing/2014/main" id="{B11AE739-1974-B17B-C6DB-FC8CD68F7C12}"/>
                  </a:ext>
                </a:extLst>
              </p:cNvPr>
              <p:cNvPicPr/>
              <p:nvPr/>
            </p:nvPicPr>
            <p:blipFill>
              <a:blip r:embed="rId178"/>
              <a:stretch>
                <a:fillRect/>
              </a:stretch>
            </p:blipFill>
            <p:spPr>
              <a:xfrm>
                <a:off x="10506415" y="9176912"/>
                <a:ext cx="15264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1" name="Ink 100">
                <a:extLst>
                  <a:ext uri="{FF2B5EF4-FFF2-40B4-BE49-F238E27FC236}">
                    <a16:creationId xmlns:a16="http://schemas.microsoft.com/office/drawing/2014/main" id="{5250BCC9-CC83-FE3E-8857-88F5C707FAE7}"/>
                  </a:ext>
                </a:extLst>
              </p14:cNvPr>
              <p14:cNvContentPartPr/>
              <p14:nvPr/>
            </p14:nvContentPartPr>
            <p14:xfrm>
              <a:off x="10991711" y="8883743"/>
              <a:ext cx="503640" cy="342360"/>
            </p14:xfrm>
          </p:contentPart>
        </mc:Choice>
        <mc:Fallback>
          <p:pic>
            <p:nvPicPr>
              <p:cNvPr id="101" name="Ink 100">
                <a:extLst>
                  <a:ext uri="{FF2B5EF4-FFF2-40B4-BE49-F238E27FC236}">
                    <a16:creationId xmlns:a16="http://schemas.microsoft.com/office/drawing/2014/main" id="{5250BCC9-CC83-FE3E-8857-88F5C707FAE7}"/>
                  </a:ext>
                </a:extLst>
              </p:cNvPr>
              <p:cNvPicPr/>
              <p:nvPr/>
            </p:nvPicPr>
            <p:blipFill>
              <a:blip r:embed="rId180"/>
              <a:stretch>
                <a:fillRect/>
              </a:stretch>
            </p:blipFill>
            <p:spPr>
              <a:xfrm>
                <a:off x="10982711" y="8874743"/>
                <a:ext cx="52128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0" name="Ink 109">
                <a:extLst>
                  <a:ext uri="{FF2B5EF4-FFF2-40B4-BE49-F238E27FC236}">
                    <a16:creationId xmlns:a16="http://schemas.microsoft.com/office/drawing/2014/main" id="{6DDB3CF4-BB38-6E7A-E280-0C34ECC8736D}"/>
                  </a:ext>
                </a:extLst>
              </p14:cNvPr>
              <p14:cNvContentPartPr/>
              <p14:nvPr/>
            </p14:nvContentPartPr>
            <p14:xfrm>
              <a:off x="11473031" y="8796263"/>
              <a:ext cx="717120" cy="439200"/>
            </p14:xfrm>
          </p:contentPart>
        </mc:Choice>
        <mc:Fallback>
          <p:pic>
            <p:nvPicPr>
              <p:cNvPr id="110" name="Ink 109">
                <a:extLst>
                  <a:ext uri="{FF2B5EF4-FFF2-40B4-BE49-F238E27FC236}">
                    <a16:creationId xmlns:a16="http://schemas.microsoft.com/office/drawing/2014/main" id="{6DDB3CF4-BB38-6E7A-E280-0C34ECC8736D}"/>
                  </a:ext>
                </a:extLst>
              </p:cNvPr>
              <p:cNvPicPr/>
              <p:nvPr/>
            </p:nvPicPr>
            <p:blipFill>
              <a:blip r:embed="rId182"/>
              <a:stretch>
                <a:fillRect/>
              </a:stretch>
            </p:blipFill>
            <p:spPr>
              <a:xfrm>
                <a:off x="11464031" y="8787270"/>
                <a:ext cx="734760" cy="456826"/>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3" name="Ink 112">
                <a:extLst>
                  <a:ext uri="{FF2B5EF4-FFF2-40B4-BE49-F238E27FC236}">
                    <a16:creationId xmlns:a16="http://schemas.microsoft.com/office/drawing/2014/main" id="{1800F38F-5CBF-2144-FC8C-A2AF0E1A9A8B}"/>
                  </a:ext>
                </a:extLst>
              </p14:cNvPr>
              <p14:cNvContentPartPr/>
              <p14:nvPr/>
            </p14:nvContentPartPr>
            <p14:xfrm>
              <a:off x="10756631" y="9099743"/>
              <a:ext cx="215280" cy="124920"/>
            </p14:xfrm>
          </p:contentPart>
        </mc:Choice>
        <mc:Fallback>
          <p:pic>
            <p:nvPicPr>
              <p:cNvPr id="113" name="Ink 112">
                <a:extLst>
                  <a:ext uri="{FF2B5EF4-FFF2-40B4-BE49-F238E27FC236}">
                    <a16:creationId xmlns:a16="http://schemas.microsoft.com/office/drawing/2014/main" id="{1800F38F-5CBF-2144-FC8C-A2AF0E1A9A8B}"/>
                  </a:ext>
                </a:extLst>
              </p:cNvPr>
              <p:cNvPicPr/>
              <p:nvPr/>
            </p:nvPicPr>
            <p:blipFill>
              <a:blip r:embed="rId184"/>
              <a:stretch>
                <a:fillRect/>
              </a:stretch>
            </p:blipFill>
            <p:spPr>
              <a:xfrm>
                <a:off x="10747631" y="9090743"/>
                <a:ext cx="2329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6" name="Ink 115">
                <a:extLst>
                  <a:ext uri="{FF2B5EF4-FFF2-40B4-BE49-F238E27FC236}">
                    <a16:creationId xmlns:a16="http://schemas.microsoft.com/office/drawing/2014/main" id="{BAF184E3-CBB4-2533-B535-3CD786D5444D}"/>
                  </a:ext>
                </a:extLst>
              </p14:cNvPr>
              <p14:cNvContentPartPr/>
              <p14:nvPr/>
            </p14:nvContentPartPr>
            <p14:xfrm>
              <a:off x="8890031" y="9618503"/>
              <a:ext cx="406080" cy="367200"/>
            </p14:xfrm>
          </p:contentPart>
        </mc:Choice>
        <mc:Fallback>
          <p:pic>
            <p:nvPicPr>
              <p:cNvPr id="116" name="Ink 115">
                <a:extLst>
                  <a:ext uri="{FF2B5EF4-FFF2-40B4-BE49-F238E27FC236}">
                    <a16:creationId xmlns:a16="http://schemas.microsoft.com/office/drawing/2014/main" id="{BAF184E3-CBB4-2533-B535-3CD786D5444D}"/>
                  </a:ext>
                </a:extLst>
              </p:cNvPr>
              <p:cNvPicPr/>
              <p:nvPr/>
            </p:nvPicPr>
            <p:blipFill>
              <a:blip r:embed="rId186"/>
              <a:stretch>
                <a:fillRect/>
              </a:stretch>
            </p:blipFill>
            <p:spPr>
              <a:xfrm>
                <a:off x="8881039" y="9609512"/>
                <a:ext cx="423704" cy="384823"/>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22" name="Ink 121">
                <a:extLst>
                  <a:ext uri="{FF2B5EF4-FFF2-40B4-BE49-F238E27FC236}">
                    <a16:creationId xmlns:a16="http://schemas.microsoft.com/office/drawing/2014/main" id="{D353280F-0E79-1973-233B-A6B7DC033527}"/>
                  </a:ext>
                </a:extLst>
              </p14:cNvPr>
              <p14:cNvContentPartPr/>
              <p14:nvPr/>
            </p14:nvContentPartPr>
            <p14:xfrm>
              <a:off x="9513191" y="9642983"/>
              <a:ext cx="208080" cy="324720"/>
            </p14:xfrm>
          </p:contentPart>
        </mc:Choice>
        <mc:Fallback>
          <p:pic>
            <p:nvPicPr>
              <p:cNvPr id="122" name="Ink 121">
                <a:extLst>
                  <a:ext uri="{FF2B5EF4-FFF2-40B4-BE49-F238E27FC236}">
                    <a16:creationId xmlns:a16="http://schemas.microsoft.com/office/drawing/2014/main" id="{D353280F-0E79-1973-233B-A6B7DC033527}"/>
                  </a:ext>
                </a:extLst>
              </p:cNvPr>
              <p:cNvPicPr/>
              <p:nvPr/>
            </p:nvPicPr>
            <p:blipFill>
              <a:blip r:embed="rId188"/>
              <a:stretch>
                <a:fillRect/>
              </a:stretch>
            </p:blipFill>
            <p:spPr>
              <a:xfrm>
                <a:off x="9504191" y="9633973"/>
                <a:ext cx="225720" cy="3423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25" name="Ink 124">
                <a:extLst>
                  <a:ext uri="{FF2B5EF4-FFF2-40B4-BE49-F238E27FC236}">
                    <a16:creationId xmlns:a16="http://schemas.microsoft.com/office/drawing/2014/main" id="{87C093A9-DD27-1BE2-D113-ABC1F924E85D}"/>
                  </a:ext>
                </a:extLst>
              </p14:cNvPr>
              <p14:cNvContentPartPr/>
              <p14:nvPr/>
            </p14:nvContentPartPr>
            <p14:xfrm>
              <a:off x="9752951" y="9626063"/>
              <a:ext cx="395280" cy="341640"/>
            </p14:xfrm>
          </p:contentPart>
        </mc:Choice>
        <mc:Fallback>
          <p:pic>
            <p:nvPicPr>
              <p:cNvPr id="125" name="Ink 124">
                <a:extLst>
                  <a:ext uri="{FF2B5EF4-FFF2-40B4-BE49-F238E27FC236}">
                    <a16:creationId xmlns:a16="http://schemas.microsoft.com/office/drawing/2014/main" id="{87C093A9-DD27-1BE2-D113-ABC1F924E85D}"/>
                  </a:ext>
                </a:extLst>
              </p:cNvPr>
              <p:cNvPicPr/>
              <p:nvPr/>
            </p:nvPicPr>
            <p:blipFill>
              <a:blip r:embed="rId190"/>
              <a:stretch>
                <a:fillRect/>
              </a:stretch>
            </p:blipFill>
            <p:spPr>
              <a:xfrm>
                <a:off x="9743959" y="9617063"/>
                <a:ext cx="412904" cy="3592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28" name="Ink 127">
                <a:extLst>
                  <a:ext uri="{FF2B5EF4-FFF2-40B4-BE49-F238E27FC236}">
                    <a16:creationId xmlns:a16="http://schemas.microsoft.com/office/drawing/2014/main" id="{359D306A-9BA0-9F11-5B04-27C9E7B76A63}"/>
                  </a:ext>
                </a:extLst>
              </p14:cNvPr>
              <p14:cNvContentPartPr/>
              <p14:nvPr/>
            </p14:nvContentPartPr>
            <p14:xfrm>
              <a:off x="10206191" y="9615263"/>
              <a:ext cx="393480" cy="337680"/>
            </p14:xfrm>
          </p:contentPart>
        </mc:Choice>
        <mc:Fallback>
          <p:pic>
            <p:nvPicPr>
              <p:cNvPr id="128" name="Ink 127">
                <a:extLst>
                  <a:ext uri="{FF2B5EF4-FFF2-40B4-BE49-F238E27FC236}">
                    <a16:creationId xmlns:a16="http://schemas.microsoft.com/office/drawing/2014/main" id="{359D306A-9BA0-9F11-5B04-27C9E7B76A63}"/>
                  </a:ext>
                </a:extLst>
              </p:cNvPr>
              <p:cNvPicPr/>
              <p:nvPr/>
            </p:nvPicPr>
            <p:blipFill>
              <a:blip r:embed="rId192"/>
              <a:stretch>
                <a:fillRect/>
              </a:stretch>
            </p:blipFill>
            <p:spPr>
              <a:xfrm>
                <a:off x="10197191" y="9606263"/>
                <a:ext cx="411120" cy="3553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29" name="Ink 128">
                <a:extLst>
                  <a:ext uri="{FF2B5EF4-FFF2-40B4-BE49-F238E27FC236}">
                    <a16:creationId xmlns:a16="http://schemas.microsoft.com/office/drawing/2014/main" id="{96D2997D-CA6C-9CF1-2E89-1C7EDF536DDA}"/>
                  </a:ext>
                </a:extLst>
              </p14:cNvPr>
              <p14:cNvContentPartPr/>
              <p14:nvPr/>
            </p14:nvContentPartPr>
            <p14:xfrm>
              <a:off x="10626671" y="9637583"/>
              <a:ext cx="191880" cy="324720"/>
            </p14:xfrm>
          </p:contentPart>
        </mc:Choice>
        <mc:Fallback>
          <p:pic>
            <p:nvPicPr>
              <p:cNvPr id="129" name="Ink 128">
                <a:extLst>
                  <a:ext uri="{FF2B5EF4-FFF2-40B4-BE49-F238E27FC236}">
                    <a16:creationId xmlns:a16="http://schemas.microsoft.com/office/drawing/2014/main" id="{96D2997D-CA6C-9CF1-2E89-1C7EDF536DDA}"/>
                  </a:ext>
                </a:extLst>
              </p:cNvPr>
              <p:cNvPicPr/>
              <p:nvPr/>
            </p:nvPicPr>
            <p:blipFill>
              <a:blip r:embed="rId194"/>
              <a:stretch>
                <a:fillRect/>
              </a:stretch>
            </p:blipFill>
            <p:spPr>
              <a:xfrm>
                <a:off x="10617688" y="9628583"/>
                <a:ext cx="209487" cy="3423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59" name="Ink 158">
                <a:extLst>
                  <a:ext uri="{FF2B5EF4-FFF2-40B4-BE49-F238E27FC236}">
                    <a16:creationId xmlns:a16="http://schemas.microsoft.com/office/drawing/2014/main" id="{08B5A21E-FF81-4F10-A8D2-68BC6653CC39}"/>
                  </a:ext>
                </a:extLst>
              </p14:cNvPr>
              <p14:cNvContentPartPr/>
              <p14:nvPr/>
            </p14:nvContentPartPr>
            <p14:xfrm>
              <a:off x="10997940" y="9690401"/>
              <a:ext cx="275760" cy="141120"/>
            </p14:xfrm>
          </p:contentPart>
        </mc:Choice>
        <mc:Fallback>
          <p:pic>
            <p:nvPicPr>
              <p:cNvPr id="159" name="Ink 158">
                <a:extLst>
                  <a:ext uri="{FF2B5EF4-FFF2-40B4-BE49-F238E27FC236}">
                    <a16:creationId xmlns:a16="http://schemas.microsoft.com/office/drawing/2014/main" id="{08B5A21E-FF81-4F10-A8D2-68BC6653CC39}"/>
                  </a:ext>
                </a:extLst>
              </p:cNvPr>
              <p:cNvPicPr/>
              <p:nvPr/>
            </p:nvPicPr>
            <p:blipFill>
              <a:blip r:embed="rId196"/>
              <a:stretch>
                <a:fillRect/>
              </a:stretch>
            </p:blipFill>
            <p:spPr>
              <a:xfrm>
                <a:off x="10988952" y="9681401"/>
                <a:ext cx="293377"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90" name="Ink 189">
                <a:extLst>
                  <a:ext uri="{FF2B5EF4-FFF2-40B4-BE49-F238E27FC236}">
                    <a16:creationId xmlns:a16="http://schemas.microsoft.com/office/drawing/2014/main" id="{85D8EFAE-AAAB-AE2A-8628-EDC271267FD7}"/>
                  </a:ext>
                </a:extLst>
              </p14:cNvPr>
              <p14:cNvContentPartPr/>
              <p14:nvPr/>
            </p14:nvContentPartPr>
            <p14:xfrm>
              <a:off x="11443644" y="9578600"/>
              <a:ext cx="240480" cy="369000"/>
            </p14:xfrm>
          </p:contentPart>
        </mc:Choice>
        <mc:Fallback>
          <p:pic>
            <p:nvPicPr>
              <p:cNvPr id="190" name="Ink 189">
                <a:extLst>
                  <a:ext uri="{FF2B5EF4-FFF2-40B4-BE49-F238E27FC236}">
                    <a16:creationId xmlns:a16="http://schemas.microsoft.com/office/drawing/2014/main" id="{85D8EFAE-AAAB-AE2A-8628-EDC271267FD7}"/>
                  </a:ext>
                </a:extLst>
              </p:cNvPr>
              <p:cNvPicPr/>
              <p:nvPr/>
            </p:nvPicPr>
            <p:blipFill>
              <a:blip r:embed="rId198"/>
              <a:stretch>
                <a:fillRect/>
              </a:stretch>
            </p:blipFill>
            <p:spPr>
              <a:xfrm>
                <a:off x="11434644" y="9569600"/>
                <a:ext cx="258120" cy="3866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93" name="Ink 192">
                <a:extLst>
                  <a:ext uri="{FF2B5EF4-FFF2-40B4-BE49-F238E27FC236}">
                    <a16:creationId xmlns:a16="http://schemas.microsoft.com/office/drawing/2014/main" id="{2DF22A42-53C5-40C2-9076-C6EEAAA4EF70}"/>
                  </a:ext>
                </a:extLst>
              </p14:cNvPr>
              <p14:cNvContentPartPr/>
              <p14:nvPr/>
            </p14:nvContentPartPr>
            <p14:xfrm>
              <a:off x="11605644" y="9721520"/>
              <a:ext cx="128160" cy="15120"/>
            </p14:xfrm>
          </p:contentPart>
        </mc:Choice>
        <mc:Fallback>
          <p:pic>
            <p:nvPicPr>
              <p:cNvPr id="193" name="Ink 192">
                <a:extLst>
                  <a:ext uri="{FF2B5EF4-FFF2-40B4-BE49-F238E27FC236}">
                    <a16:creationId xmlns:a16="http://schemas.microsoft.com/office/drawing/2014/main" id="{2DF22A42-53C5-40C2-9076-C6EEAAA4EF70}"/>
                  </a:ext>
                </a:extLst>
              </p:cNvPr>
              <p:cNvPicPr/>
              <p:nvPr/>
            </p:nvPicPr>
            <p:blipFill>
              <a:blip r:embed="rId200"/>
              <a:stretch>
                <a:fillRect/>
              </a:stretch>
            </p:blipFill>
            <p:spPr>
              <a:xfrm>
                <a:off x="11596669" y="9712520"/>
                <a:ext cx="145751"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96" name="Ink 195">
                <a:extLst>
                  <a:ext uri="{FF2B5EF4-FFF2-40B4-BE49-F238E27FC236}">
                    <a16:creationId xmlns:a16="http://schemas.microsoft.com/office/drawing/2014/main" id="{D1F447FF-6D68-CFB7-2808-F252A54CD230}"/>
                  </a:ext>
                </a:extLst>
              </p14:cNvPr>
              <p14:cNvContentPartPr/>
              <p14:nvPr/>
            </p14:nvContentPartPr>
            <p14:xfrm>
              <a:off x="11870964" y="9553399"/>
              <a:ext cx="2197800" cy="421200"/>
            </p14:xfrm>
          </p:contentPart>
        </mc:Choice>
        <mc:Fallback>
          <p:pic>
            <p:nvPicPr>
              <p:cNvPr id="196" name="Ink 195">
                <a:extLst>
                  <a:ext uri="{FF2B5EF4-FFF2-40B4-BE49-F238E27FC236}">
                    <a16:creationId xmlns:a16="http://schemas.microsoft.com/office/drawing/2014/main" id="{D1F447FF-6D68-CFB7-2808-F252A54CD230}"/>
                  </a:ext>
                </a:extLst>
              </p:cNvPr>
              <p:cNvPicPr/>
              <p:nvPr/>
            </p:nvPicPr>
            <p:blipFill>
              <a:blip r:embed="rId202"/>
              <a:stretch>
                <a:fillRect/>
              </a:stretch>
            </p:blipFill>
            <p:spPr>
              <a:xfrm>
                <a:off x="11861963" y="9544399"/>
                <a:ext cx="2215443" cy="4388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99" name="Ink 198">
                <a:extLst>
                  <a:ext uri="{FF2B5EF4-FFF2-40B4-BE49-F238E27FC236}">
                    <a16:creationId xmlns:a16="http://schemas.microsoft.com/office/drawing/2014/main" id="{60AFF1C6-2BF8-6D3D-926B-039ACA7DF250}"/>
                  </a:ext>
                </a:extLst>
              </p14:cNvPr>
              <p14:cNvContentPartPr/>
              <p14:nvPr/>
            </p14:nvContentPartPr>
            <p14:xfrm>
              <a:off x="14030244" y="9651680"/>
              <a:ext cx="38520" cy="134640"/>
            </p14:xfrm>
          </p:contentPart>
        </mc:Choice>
        <mc:Fallback>
          <p:pic>
            <p:nvPicPr>
              <p:cNvPr id="199" name="Ink 198">
                <a:extLst>
                  <a:ext uri="{FF2B5EF4-FFF2-40B4-BE49-F238E27FC236}">
                    <a16:creationId xmlns:a16="http://schemas.microsoft.com/office/drawing/2014/main" id="{60AFF1C6-2BF8-6D3D-926B-039ACA7DF250}"/>
                  </a:ext>
                </a:extLst>
              </p:cNvPr>
              <p:cNvPicPr/>
              <p:nvPr/>
            </p:nvPicPr>
            <p:blipFill>
              <a:blip r:embed="rId204"/>
              <a:stretch>
                <a:fillRect/>
              </a:stretch>
            </p:blipFill>
            <p:spPr>
              <a:xfrm>
                <a:off x="14021244" y="9642656"/>
                <a:ext cx="56160" cy="152327"/>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200" name="Ink 199">
                <a:extLst>
                  <a:ext uri="{FF2B5EF4-FFF2-40B4-BE49-F238E27FC236}">
                    <a16:creationId xmlns:a16="http://schemas.microsoft.com/office/drawing/2014/main" id="{53FB9001-5CC8-E4A2-CA22-D32AC909D948}"/>
                  </a:ext>
                </a:extLst>
              </p14:cNvPr>
              <p14:cNvContentPartPr/>
              <p14:nvPr/>
            </p14:nvContentPartPr>
            <p14:xfrm>
              <a:off x="14294484" y="9534680"/>
              <a:ext cx="605880" cy="327240"/>
            </p14:xfrm>
          </p:contentPart>
        </mc:Choice>
        <mc:Fallback>
          <p:pic>
            <p:nvPicPr>
              <p:cNvPr id="200" name="Ink 199">
                <a:extLst>
                  <a:ext uri="{FF2B5EF4-FFF2-40B4-BE49-F238E27FC236}">
                    <a16:creationId xmlns:a16="http://schemas.microsoft.com/office/drawing/2014/main" id="{53FB9001-5CC8-E4A2-CA22-D32AC909D948}"/>
                  </a:ext>
                </a:extLst>
              </p:cNvPr>
              <p:cNvPicPr/>
              <p:nvPr/>
            </p:nvPicPr>
            <p:blipFill>
              <a:blip r:embed="rId206"/>
              <a:stretch>
                <a:fillRect/>
              </a:stretch>
            </p:blipFill>
            <p:spPr>
              <a:xfrm>
                <a:off x="14285489" y="9525680"/>
                <a:ext cx="623510" cy="3448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3" name="Ink 2">
                <a:extLst>
                  <a:ext uri="{FF2B5EF4-FFF2-40B4-BE49-F238E27FC236}">
                    <a16:creationId xmlns:a16="http://schemas.microsoft.com/office/drawing/2014/main" id="{821C38CC-4229-BEB7-124C-AFB5770D425C}"/>
                  </a:ext>
                </a:extLst>
              </p14:cNvPr>
              <p14:cNvContentPartPr/>
              <p14:nvPr/>
            </p14:nvContentPartPr>
            <p14:xfrm>
              <a:off x="952020" y="3961920"/>
              <a:ext cx="45360" cy="57960"/>
            </p14:xfrm>
          </p:contentPart>
        </mc:Choice>
        <mc:Fallback>
          <p:pic>
            <p:nvPicPr>
              <p:cNvPr id="3" name="Ink 2">
                <a:extLst>
                  <a:ext uri="{FF2B5EF4-FFF2-40B4-BE49-F238E27FC236}">
                    <a16:creationId xmlns:a16="http://schemas.microsoft.com/office/drawing/2014/main" id="{821C38CC-4229-BEB7-124C-AFB5770D425C}"/>
                  </a:ext>
                </a:extLst>
              </p:cNvPr>
              <p:cNvPicPr/>
              <p:nvPr/>
            </p:nvPicPr>
            <p:blipFill>
              <a:blip r:embed="rId208"/>
              <a:stretch>
                <a:fillRect/>
              </a:stretch>
            </p:blipFill>
            <p:spPr>
              <a:xfrm>
                <a:off x="943020" y="3952920"/>
                <a:ext cx="6300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31" name="Ink 30">
                <a:extLst>
                  <a:ext uri="{FF2B5EF4-FFF2-40B4-BE49-F238E27FC236}">
                    <a16:creationId xmlns:a16="http://schemas.microsoft.com/office/drawing/2014/main" id="{C28AE67E-C69E-82D4-4C6D-A70F1DFF3F01}"/>
                  </a:ext>
                </a:extLst>
              </p14:cNvPr>
              <p14:cNvContentPartPr/>
              <p14:nvPr/>
            </p14:nvContentPartPr>
            <p14:xfrm>
              <a:off x="3788460" y="3885240"/>
              <a:ext cx="2312280" cy="314640"/>
            </p14:xfrm>
          </p:contentPart>
        </mc:Choice>
        <mc:Fallback>
          <p:pic>
            <p:nvPicPr>
              <p:cNvPr id="31" name="Ink 30">
                <a:extLst>
                  <a:ext uri="{FF2B5EF4-FFF2-40B4-BE49-F238E27FC236}">
                    <a16:creationId xmlns:a16="http://schemas.microsoft.com/office/drawing/2014/main" id="{C28AE67E-C69E-82D4-4C6D-A70F1DFF3F01}"/>
                  </a:ext>
                </a:extLst>
              </p:cNvPr>
              <p:cNvPicPr/>
              <p:nvPr/>
            </p:nvPicPr>
            <p:blipFill>
              <a:blip r:embed="rId210"/>
              <a:stretch>
                <a:fillRect/>
              </a:stretch>
            </p:blipFill>
            <p:spPr>
              <a:xfrm>
                <a:off x="3779461" y="3876240"/>
                <a:ext cx="2329917" cy="3322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37" name="Ink 36">
                <a:extLst>
                  <a:ext uri="{FF2B5EF4-FFF2-40B4-BE49-F238E27FC236}">
                    <a16:creationId xmlns:a16="http://schemas.microsoft.com/office/drawing/2014/main" id="{070C1E38-B0FE-A014-95DE-1E55E9D66C98}"/>
                  </a:ext>
                </a:extLst>
              </p14:cNvPr>
              <p14:cNvContentPartPr/>
              <p14:nvPr/>
            </p14:nvContentPartPr>
            <p14:xfrm>
              <a:off x="5601060" y="3819000"/>
              <a:ext cx="15840" cy="9360"/>
            </p14:xfrm>
          </p:contentPart>
        </mc:Choice>
        <mc:Fallback>
          <p:pic>
            <p:nvPicPr>
              <p:cNvPr id="37" name="Ink 36">
                <a:extLst>
                  <a:ext uri="{FF2B5EF4-FFF2-40B4-BE49-F238E27FC236}">
                    <a16:creationId xmlns:a16="http://schemas.microsoft.com/office/drawing/2014/main" id="{070C1E38-B0FE-A014-95DE-1E55E9D66C98}"/>
                  </a:ext>
                </a:extLst>
              </p:cNvPr>
              <p:cNvPicPr/>
              <p:nvPr/>
            </p:nvPicPr>
            <p:blipFill>
              <a:blip r:embed="rId212"/>
              <a:stretch>
                <a:fillRect/>
              </a:stretch>
            </p:blipFill>
            <p:spPr>
              <a:xfrm>
                <a:off x="5592060" y="3810000"/>
                <a:ext cx="3348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43" name="Ink 42">
                <a:extLst>
                  <a:ext uri="{FF2B5EF4-FFF2-40B4-BE49-F238E27FC236}">
                    <a16:creationId xmlns:a16="http://schemas.microsoft.com/office/drawing/2014/main" id="{2F528F13-C645-AB60-6126-D7E9569A24E1}"/>
                  </a:ext>
                </a:extLst>
              </p14:cNvPr>
              <p14:cNvContentPartPr/>
              <p14:nvPr/>
            </p14:nvContentPartPr>
            <p14:xfrm>
              <a:off x="6395652" y="3872100"/>
              <a:ext cx="828360" cy="462240"/>
            </p14:xfrm>
          </p:contentPart>
        </mc:Choice>
        <mc:Fallback>
          <p:pic>
            <p:nvPicPr>
              <p:cNvPr id="43" name="Ink 42">
                <a:extLst>
                  <a:ext uri="{FF2B5EF4-FFF2-40B4-BE49-F238E27FC236}">
                    <a16:creationId xmlns:a16="http://schemas.microsoft.com/office/drawing/2014/main" id="{2F528F13-C645-AB60-6126-D7E9569A24E1}"/>
                  </a:ext>
                </a:extLst>
              </p:cNvPr>
              <p:cNvPicPr/>
              <p:nvPr/>
            </p:nvPicPr>
            <p:blipFill>
              <a:blip r:embed="rId214"/>
              <a:stretch>
                <a:fillRect/>
              </a:stretch>
            </p:blipFill>
            <p:spPr>
              <a:xfrm>
                <a:off x="6386652" y="3863100"/>
                <a:ext cx="846000" cy="4798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14" name="Ink 113">
                <a:extLst>
                  <a:ext uri="{FF2B5EF4-FFF2-40B4-BE49-F238E27FC236}">
                    <a16:creationId xmlns:a16="http://schemas.microsoft.com/office/drawing/2014/main" id="{93C94F37-47E5-D413-CF13-85087D5382F4}"/>
                  </a:ext>
                </a:extLst>
              </p14:cNvPr>
              <p14:cNvContentPartPr/>
              <p14:nvPr/>
            </p14:nvContentPartPr>
            <p14:xfrm>
              <a:off x="7172100" y="3787680"/>
              <a:ext cx="90360" cy="406800"/>
            </p14:xfrm>
          </p:contentPart>
        </mc:Choice>
        <mc:Fallback>
          <p:pic>
            <p:nvPicPr>
              <p:cNvPr id="114" name="Ink 113">
                <a:extLst>
                  <a:ext uri="{FF2B5EF4-FFF2-40B4-BE49-F238E27FC236}">
                    <a16:creationId xmlns:a16="http://schemas.microsoft.com/office/drawing/2014/main" id="{93C94F37-47E5-D413-CF13-85087D5382F4}"/>
                  </a:ext>
                </a:extLst>
              </p:cNvPr>
              <p:cNvPicPr/>
              <p:nvPr/>
            </p:nvPicPr>
            <p:blipFill>
              <a:blip r:embed="rId216"/>
              <a:stretch>
                <a:fillRect/>
              </a:stretch>
            </p:blipFill>
            <p:spPr>
              <a:xfrm>
                <a:off x="7163064" y="3778680"/>
                <a:ext cx="108071" cy="4244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17" name="Ink 116">
                <a:extLst>
                  <a:ext uri="{FF2B5EF4-FFF2-40B4-BE49-F238E27FC236}">
                    <a16:creationId xmlns:a16="http://schemas.microsoft.com/office/drawing/2014/main" id="{227BFB12-42D9-A608-EABB-CD5F54A491B8}"/>
                  </a:ext>
                </a:extLst>
              </p14:cNvPr>
              <p14:cNvContentPartPr/>
              <p14:nvPr/>
            </p14:nvContentPartPr>
            <p14:xfrm>
              <a:off x="6477300" y="4025280"/>
              <a:ext cx="90360" cy="156240"/>
            </p14:xfrm>
          </p:contentPart>
        </mc:Choice>
        <mc:Fallback>
          <p:pic>
            <p:nvPicPr>
              <p:cNvPr id="117" name="Ink 116">
                <a:extLst>
                  <a:ext uri="{FF2B5EF4-FFF2-40B4-BE49-F238E27FC236}">
                    <a16:creationId xmlns:a16="http://schemas.microsoft.com/office/drawing/2014/main" id="{227BFB12-42D9-A608-EABB-CD5F54A491B8}"/>
                  </a:ext>
                </a:extLst>
              </p:cNvPr>
              <p:cNvPicPr/>
              <p:nvPr/>
            </p:nvPicPr>
            <p:blipFill>
              <a:blip r:embed="rId218"/>
              <a:stretch>
                <a:fillRect/>
              </a:stretch>
            </p:blipFill>
            <p:spPr>
              <a:xfrm>
                <a:off x="6468300" y="4016301"/>
                <a:ext cx="108000" cy="173839"/>
              </a:xfrm>
              <a:prstGeom prst="rect">
                <a:avLst/>
              </a:prstGeom>
            </p:spPr>
          </p:pic>
        </mc:Fallback>
      </mc:AlternateContent>
    </p:spTree>
    <p:extLst>
      <p:ext uri="{BB962C8B-B14F-4D97-AF65-F5344CB8AC3E}">
        <p14:creationId xmlns:p14="http://schemas.microsoft.com/office/powerpoint/2010/main" val="42465004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3">
          <a:extLst>
            <a:ext uri="{FF2B5EF4-FFF2-40B4-BE49-F238E27FC236}">
              <a16:creationId xmlns:a16="http://schemas.microsoft.com/office/drawing/2014/main" id="{40830318-C769-0DBA-1D7E-36821C29CF98}"/>
            </a:ext>
          </a:extLst>
        </p:cNvPr>
        <p:cNvGrpSpPr/>
        <p:nvPr/>
      </p:nvGrpSpPr>
      <p:grpSpPr>
        <a:xfrm>
          <a:off x="0" y="0"/>
          <a:ext cx="0" cy="0"/>
          <a:chOff x="0" y="0"/>
          <a:chExt cx="0" cy="0"/>
        </a:xfrm>
      </p:grpSpPr>
      <p:sp>
        <p:nvSpPr>
          <p:cNvPr id="114" name="Google Shape;114;p15">
            <a:extLst>
              <a:ext uri="{FF2B5EF4-FFF2-40B4-BE49-F238E27FC236}">
                <a16:creationId xmlns:a16="http://schemas.microsoft.com/office/drawing/2014/main" id="{02258FCA-8916-371B-DF2E-E7DB64111C5A}"/>
              </a:ext>
            </a:extLst>
          </p:cNvPr>
          <p:cNvSpPr/>
          <p:nvPr/>
        </p:nvSpPr>
        <p:spPr>
          <a:xfrm>
            <a:off x="1949227" y="1673276"/>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sp>
      <p:sp>
        <p:nvSpPr>
          <p:cNvPr id="115" name="Google Shape;115;p15">
            <a:extLst>
              <a:ext uri="{FF2B5EF4-FFF2-40B4-BE49-F238E27FC236}">
                <a16:creationId xmlns:a16="http://schemas.microsoft.com/office/drawing/2014/main" id="{C5F9789F-D0F0-672B-84E8-B5DC2CFA46FD}"/>
              </a:ext>
            </a:extLst>
          </p:cNvPr>
          <p:cNvSpPr txBox="1"/>
          <p:nvPr/>
        </p:nvSpPr>
        <p:spPr>
          <a:xfrm>
            <a:off x="-159038" y="164402"/>
            <a:ext cx="18463886" cy="1497333"/>
          </a:xfrm>
          <a:prstGeom prst="rect">
            <a:avLst/>
          </a:prstGeom>
          <a:noFill/>
          <a:ln>
            <a:noFill/>
          </a:ln>
        </p:spPr>
        <p:txBody>
          <a:bodyPr spcFirstLastPara="1" wrap="square" lIns="0" tIns="0" rIns="0" bIns="0" anchor="t" anchorCtr="0">
            <a:spAutoFit/>
          </a:bodyPr>
          <a:lstStyle/>
          <a:p>
            <a:pPr algn="ctr">
              <a:lnSpc>
                <a:spcPct val="140005"/>
              </a:lnSpc>
              <a:buSzPts val="6999"/>
            </a:pPr>
            <a:r>
              <a:rPr lang="en-US" sz="6950" b="1">
                <a:solidFill>
                  <a:srgbClr val="392503"/>
                </a:solidFill>
              </a:rPr>
              <a:t>Flow autoregulation </a:t>
            </a:r>
          </a:p>
        </p:txBody>
      </p:sp>
      <p:sp>
        <p:nvSpPr>
          <p:cNvPr id="116" name="Google Shape;116;p15">
            <a:extLst>
              <a:ext uri="{FF2B5EF4-FFF2-40B4-BE49-F238E27FC236}">
                <a16:creationId xmlns:a16="http://schemas.microsoft.com/office/drawing/2014/main" id="{3593045F-ADDB-ED3D-424A-3DDF6F32F852}"/>
              </a:ext>
            </a:extLst>
          </p:cNvPr>
          <p:cNvSpPr txBox="1"/>
          <p:nvPr/>
        </p:nvSpPr>
        <p:spPr>
          <a:xfrm>
            <a:off x="1846766" y="1908213"/>
            <a:ext cx="14570181" cy="1034129"/>
          </a:xfrm>
          <a:prstGeom prst="rect">
            <a:avLst/>
          </a:prstGeom>
          <a:noFill/>
          <a:ln>
            <a:noFill/>
          </a:ln>
        </p:spPr>
        <p:txBody>
          <a:bodyPr spcFirstLastPara="1" wrap="square" lIns="0" tIns="0" rIns="0" bIns="0" anchor="t" anchorCtr="0">
            <a:spAutoFit/>
          </a:bodyPr>
          <a:lstStyle/>
          <a:p>
            <a:pPr marL="1203960" lvl="1" indent="-685800">
              <a:lnSpc>
                <a:spcPct val="140000"/>
              </a:lnSpc>
              <a:buClr>
                <a:srgbClr val="392503"/>
              </a:buClr>
              <a:buSzPts val="4800"/>
              <a:buChar char="•"/>
            </a:pPr>
            <a:endParaRPr lang="en-US" sz="4800">
              <a:solidFill>
                <a:srgbClr val="392503"/>
              </a:solidFill>
            </a:endParaRPr>
          </a:p>
        </p:txBody>
      </p:sp>
      <mc:AlternateContent xmlns:mc="http://schemas.openxmlformats.org/markup-compatibility/2006">
        <mc:Choice xmlns:p14="http://schemas.microsoft.com/office/powerpoint/2010/main" Requires="p14">
          <p:contentPart p14:bwMode="auto" r:id="rId4">
            <p14:nvContentPartPr>
              <p14:cNvPr id="6" name="Ink 5">
                <a:extLst>
                  <a:ext uri="{FF2B5EF4-FFF2-40B4-BE49-F238E27FC236}">
                    <a16:creationId xmlns:a16="http://schemas.microsoft.com/office/drawing/2014/main" id="{497AE77F-A0BD-330C-213D-B910899E9FB2}"/>
                  </a:ext>
                </a:extLst>
              </p14:cNvPr>
              <p14:cNvContentPartPr/>
              <p14:nvPr/>
            </p14:nvContentPartPr>
            <p14:xfrm>
              <a:off x="11977180" y="5690680"/>
              <a:ext cx="24319" cy="24319"/>
            </p14:xfrm>
          </p:contentPart>
        </mc:Choice>
        <mc:Fallback>
          <p:pic>
            <p:nvPicPr>
              <p:cNvPr id="6" name="Ink 5">
                <a:extLst>
                  <a:ext uri="{FF2B5EF4-FFF2-40B4-BE49-F238E27FC236}">
                    <a16:creationId xmlns:a16="http://schemas.microsoft.com/office/drawing/2014/main" id="{497AE77F-A0BD-330C-213D-B910899E9FB2}"/>
                  </a:ext>
                </a:extLst>
              </p:cNvPr>
              <p:cNvPicPr/>
              <p:nvPr/>
            </p:nvPicPr>
            <p:blipFill>
              <a:blip r:embed="rId5"/>
              <a:stretch>
                <a:fillRect/>
              </a:stretch>
            </p:blipFill>
            <p:spPr>
              <a:xfrm>
                <a:off x="10761230" y="4474730"/>
                <a:ext cx="2431900" cy="2431900"/>
              </a:xfrm>
              <a:prstGeom prst="rect">
                <a:avLst/>
              </a:prstGeom>
            </p:spPr>
          </p:pic>
        </mc:Fallback>
      </mc:AlternateContent>
      <p:sp>
        <p:nvSpPr>
          <p:cNvPr id="8" name="Google Shape;116;p15">
            <a:extLst>
              <a:ext uri="{FF2B5EF4-FFF2-40B4-BE49-F238E27FC236}">
                <a16:creationId xmlns:a16="http://schemas.microsoft.com/office/drawing/2014/main" id="{7B6AA1DE-C8BD-D11B-62A1-2E18A4994590}"/>
              </a:ext>
            </a:extLst>
          </p:cNvPr>
          <p:cNvSpPr txBox="1"/>
          <p:nvPr/>
        </p:nvSpPr>
        <p:spPr>
          <a:xfrm>
            <a:off x="1846766" y="1908213"/>
            <a:ext cx="14570181" cy="1034129"/>
          </a:xfrm>
          <a:prstGeom prst="rect">
            <a:avLst/>
          </a:prstGeom>
          <a:noFill/>
          <a:ln>
            <a:noFill/>
          </a:ln>
        </p:spPr>
        <p:txBody>
          <a:bodyPr spcFirstLastPara="1" wrap="square" lIns="0" tIns="0" rIns="0" bIns="0" anchor="t" anchorCtr="0">
            <a:spAutoFit/>
          </a:bodyPr>
          <a:lstStyle/>
          <a:p>
            <a:pPr marL="1203960" lvl="1" indent="-685800">
              <a:lnSpc>
                <a:spcPct val="140000"/>
              </a:lnSpc>
              <a:buClr>
                <a:srgbClr val="392503"/>
              </a:buClr>
              <a:buSzPts val="4800"/>
              <a:buChar char="•"/>
            </a:pPr>
            <a:endParaRPr lang="en-US" sz="4800">
              <a:solidFill>
                <a:srgbClr val="392503"/>
              </a:solidFill>
            </a:endParaRPr>
          </a:p>
        </p:txBody>
      </p:sp>
      <p:sp>
        <p:nvSpPr>
          <p:cNvPr id="7" name="Google Shape;116;p15">
            <a:extLst>
              <a:ext uri="{FF2B5EF4-FFF2-40B4-BE49-F238E27FC236}">
                <a16:creationId xmlns:a16="http://schemas.microsoft.com/office/drawing/2014/main" id="{4F941BE1-2C31-5F4C-297F-2BA674260BC8}"/>
              </a:ext>
            </a:extLst>
          </p:cNvPr>
          <p:cNvSpPr txBox="1"/>
          <p:nvPr/>
        </p:nvSpPr>
        <p:spPr>
          <a:xfrm>
            <a:off x="1948161" y="1677770"/>
            <a:ext cx="14570181" cy="7928324"/>
          </a:xfrm>
          <a:prstGeom prst="rect">
            <a:avLst/>
          </a:prstGeom>
          <a:noFill/>
          <a:ln>
            <a:noFill/>
          </a:ln>
        </p:spPr>
        <p:txBody>
          <a:bodyPr spcFirstLastPara="1" wrap="square" lIns="0" tIns="0" rIns="0" bIns="0" anchor="t" anchorCtr="0">
            <a:spAutoFit/>
          </a:bodyPr>
          <a:lstStyle/>
          <a:p>
            <a:pPr marL="1203960" lvl="1" indent="-685800">
              <a:lnSpc>
                <a:spcPct val="140000"/>
              </a:lnSpc>
              <a:buClr>
                <a:srgbClr val="392503"/>
              </a:buClr>
              <a:buSzPts val="4800"/>
              <a:buChar char="•"/>
            </a:pPr>
            <a:r>
              <a:rPr lang="en-US" sz="4000">
                <a:solidFill>
                  <a:srgbClr val="392503"/>
                </a:solidFill>
              </a:rPr>
              <a:t>Incorporates both myogenic and metabolic control – used when relatively constant blood flow needs to be maintained, </a:t>
            </a:r>
            <a:r>
              <a:rPr lang="en-US" sz="4000" err="1">
                <a:solidFill>
                  <a:srgbClr val="392503"/>
                </a:solidFill>
              </a:rPr>
              <a:t>ie</a:t>
            </a:r>
            <a:r>
              <a:rPr lang="en-US" sz="4000">
                <a:solidFill>
                  <a:srgbClr val="392503"/>
                </a:solidFill>
              </a:rPr>
              <a:t> in the brain, kidneys and heart at rest</a:t>
            </a:r>
          </a:p>
          <a:p>
            <a:pPr marL="1203960" lvl="1" indent="-685800">
              <a:lnSpc>
                <a:spcPct val="140000"/>
              </a:lnSpc>
              <a:buClr>
                <a:srgbClr val="392503"/>
              </a:buClr>
              <a:buSzPts val="4800"/>
              <a:buChar char="•"/>
            </a:pPr>
            <a:r>
              <a:rPr lang="en-US" sz="4000">
                <a:solidFill>
                  <a:srgbClr val="392503"/>
                </a:solidFill>
              </a:rPr>
              <a:t>Myogenic more important for smaller vessels, metabolic more when diameter larger </a:t>
            </a:r>
          </a:p>
          <a:p>
            <a:pPr marL="1203960" lvl="1" indent="-685800">
              <a:lnSpc>
                <a:spcPct val="140000"/>
              </a:lnSpc>
              <a:buClr>
                <a:srgbClr val="392503"/>
              </a:buClr>
              <a:buSzPts val="4800"/>
              <a:buChar char="•"/>
            </a:pPr>
            <a:r>
              <a:rPr lang="en-US" sz="4000">
                <a:solidFill>
                  <a:srgbClr val="392503"/>
                </a:solidFill>
              </a:rPr>
              <a:t>coronary flow reserve = arterioles partially constricted @ rest, can dilate to increase flow up to four-fold to meet increase demands (ie exercise, atherosclerosis)</a:t>
            </a:r>
          </a:p>
          <a:p>
            <a:pPr marL="1203960" lvl="1" indent="-685800">
              <a:lnSpc>
                <a:spcPct val="140000"/>
              </a:lnSpc>
              <a:buClr>
                <a:srgbClr val="392503"/>
              </a:buClr>
              <a:buSzPts val="4800"/>
              <a:buChar char="•"/>
            </a:pPr>
            <a:endParaRPr lang="en-US" sz="4800">
              <a:solidFill>
                <a:srgbClr val="392503"/>
              </a:solidFill>
            </a:endParaRPr>
          </a:p>
        </p:txBody>
      </p:sp>
    </p:spTree>
    <p:extLst>
      <p:ext uri="{BB962C8B-B14F-4D97-AF65-F5344CB8AC3E}">
        <p14:creationId xmlns:p14="http://schemas.microsoft.com/office/powerpoint/2010/main" val="19352857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27"/>
        <p:cNvGrpSpPr/>
        <p:nvPr/>
      </p:nvGrpSpPr>
      <p:grpSpPr>
        <a:xfrm>
          <a:off x="0" y="0"/>
          <a:ext cx="0" cy="0"/>
          <a:chOff x="0" y="0"/>
          <a:chExt cx="0" cy="0"/>
        </a:xfrm>
      </p:grpSpPr>
      <p:sp>
        <p:nvSpPr>
          <p:cNvPr id="128" name="Google Shape;128;p17"/>
          <p:cNvSpPr/>
          <p:nvPr/>
        </p:nvSpPr>
        <p:spPr>
          <a:xfrm>
            <a:off x="3241063" y="-848037"/>
            <a:ext cx="11805873" cy="11805873"/>
          </a:xfrm>
          <a:custGeom>
            <a:avLst/>
            <a:gdLst/>
            <a:ahLst/>
            <a:cxnLst/>
            <a:rect l="l" t="t" r="r" b="b"/>
            <a:pathLst>
              <a:path w="11805873" h="11805873" extrusionOk="0">
                <a:moveTo>
                  <a:pt x="0" y="0"/>
                </a:moveTo>
                <a:lnTo>
                  <a:pt x="11805874" y="0"/>
                </a:lnTo>
                <a:lnTo>
                  <a:pt x="11805874" y="11805873"/>
                </a:lnTo>
                <a:lnTo>
                  <a:pt x="0" y="11805873"/>
                </a:lnTo>
                <a:lnTo>
                  <a:pt x="0" y="0"/>
                </a:lnTo>
                <a:close/>
              </a:path>
            </a:pathLst>
          </a:custGeom>
          <a:blipFill rotWithShape="1">
            <a:blip r:embed="rId3">
              <a:alphaModFix/>
            </a:blip>
            <a:stretch>
              <a:fillRect/>
            </a:stretch>
          </a:blipFill>
          <a:ln>
            <a:noFill/>
          </a:ln>
        </p:spPr>
      </p:sp>
      <p:sp>
        <p:nvSpPr>
          <p:cNvPr id="129" name="Google Shape;129;p17"/>
          <p:cNvSpPr/>
          <p:nvPr/>
        </p:nvSpPr>
        <p:spPr>
          <a:xfrm>
            <a:off x="12431247" y="8472485"/>
            <a:ext cx="1541598" cy="1541598"/>
          </a:xfrm>
          <a:custGeom>
            <a:avLst/>
            <a:gdLst/>
            <a:ahLst/>
            <a:cxnLst/>
            <a:rect l="l" t="t" r="r" b="b"/>
            <a:pathLst>
              <a:path w="1541598" h="1541598" extrusionOk="0">
                <a:moveTo>
                  <a:pt x="0" y="0"/>
                </a:moveTo>
                <a:lnTo>
                  <a:pt x="1541598" y="0"/>
                </a:lnTo>
                <a:lnTo>
                  <a:pt x="1541598" y="1541597"/>
                </a:lnTo>
                <a:lnTo>
                  <a:pt x="0" y="1541597"/>
                </a:lnTo>
                <a:lnTo>
                  <a:pt x="0" y="0"/>
                </a:lnTo>
                <a:close/>
              </a:path>
            </a:pathLst>
          </a:custGeom>
          <a:blipFill rotWithShape="1">
            <a:blip r:embed="rId4">
              <a:alphaModFix/>
            </a:blip>
            <a:stretch>
              <a:fillRect/>
            </a:stretch>
          </a:blipFill>
          <a:ln>
            <a:noFill/>
          </a:ln>
        </p:spPr>
      </p:sp>
      <p:sp>
        <p:nvSpPr>
          <p:cNvPr id="130" name="Google Shape;130;p17"/>
          <p:cNvSpPr/>
          <p:nvPr/>
        </p:nvSpPr>
        <p:spPr>
          <a:xfrm>
            <a:off x="4315155" y="8400388"/>
            <a:ext cx="1940180" cy="1515766"/>
          </a:xfrm>
          <a:custGeom>
            <a:avLst/>
            <a:gdLst/>
            <a:ahLst/>
            <a:cxnLst/>
            <a:rect l="l" t="t" r="r" b="b"/>
            <a:pathLst>
              <a:path w="1940180" h="1515766" extrusionOk="0">
                <a:moveTo>
                  <a:pt x="0" y="0"/>
                </a:moveTo>
                <a:lnTo>
                  <a:pt x="1940181" y="0"/>
                </a:lnTo>
                <a:lnTo>
                  <a:pt x="1940181" y="1515766"/>
                </a:lnTo>
                <a:lnTo>
                  <a:pt x="0" y="1515766"/>
                </a:lnTo>
                <a:lnTo>
                  <a:pt x="0" y="0"/>
                </a:lnTo>
                <a:close/>
              </a:path>
            </a:pathLst>
          </a:custGeom>
          <a:blipFill rotWithShape="1">
            <a:blip r:embed="rId5">
              <a:alphaModFix/>
            </a:blip>
            <a:stretch>
              <a:fillRect/>
            </a:stretch>
          </a:blipFill>
          <a:ln>
            <a:noFill/>
          </a:ln>
        </p:spPr>
      </p:sp>
      <p:sp>
        <p:nvSpPr>
          <p:cNvPr id="131" name="Google Shape;131;p17"/>
          <p:cNvSpPr/>
          <p:nvPr/>
        </p:nvSpPr>
        <p:spPr>
          <a:xfrm>
            <a:off x="10642231" y="8443060"/>
            <a:ext cx="1268308" cy="1430422"/>
          </a:xfrm>
          <a:custGeom>
            <a:avLst/>
            <a:gdLst/>
            <a:ahLst/>
            <a:cxnLst/>
            <a:rect l="l" t="t" r="r" b="b"/>
            <a:pathLst>
              <a:path w="1268308" h="1430422" extrusionOk="0">
                <a:moveTo>
                  <a:pt x="0" y="0"/>
                </a:moveTo>
                <a:lnTo>
                  <a:pt x="1268307" y="0"/>
                </a:lnTo>
                <a:lnTo>
                  <a:pt x="1268307" y="1430422"/>
                </a:lnTo>
                <a:lnTo>
                  <a:pt x="0" y="1430422"/>
                </a:lnTo>
                <a:lnTo>
                  <a:pt x="0" y="0"/>
                </a:lnTo>
                <a:close/>
              </a:path>
            </a:pathLst>
          </a:custGeom>
          <a:blipFill rotWithShape="1">
            <a:blip r:embed="rId6">
              <a:alphaModFix/>
            </a:blip>
            <a:stretch>
              <a:fillRect/>
            </a:stretch>
          </a:blipFill>
          <a:ln>
            <a:noFill/>
          </a:ln>
        </p:spPr>
      </p:sp>
      <p:sp>
        <p:nvSpPr>
          <p:cNvPr id="132" name="Google Shape;132;p17"/>
          <p:cNvSpPr/>
          <p:nvPr/>
        </p:nvSpPr>
        <p:spPr>
          <a:xfrm>
            <a:off x="7587401" y="634149"/>
            <a:ext cx="2375956" cy="1767118"/>
          </a:xfrm>
          <a:custGeom>
            <a:avLst/>
            <a:gdLst/>
            <a:ahLst/>
            <a:cxnLst/>
            <a:rect l="l" t="t" r="r" b="b"/>
            <a:pathLst>
              <a:path w="2375956" h="1767118" extrusionOk="0">
                <a:moveTo>
                  <a:pt x="0" y="0"/>
                </a:moveTo>
                <a:lnTo>
                  <a:pt x="2375957" y="0"/>
                </a:lnTo>
                <a:lnTo>
                  <a:pt x="2375957" y="1767118"/>
                </a:lnTo>
                <a:lnTo>
                  <a:pt x="0" y="1767118"/>
                </a:lnTo>
                <a:lnTo>
                  <a:pt x="0" y="0"/>
                </a:lnTo>
                <a:close/>
              </a:path>
            </a:pathLst>
          </a:custGeom>
          <a:blipFill rotWithShape="1">
            <a:blip r:embed="rId7">
              <a:alphaModFix/>
            </a:blip>
            <a:stretch>
              <a:fillRect/>
            </a:stretch>
          </a:blipFill>
          <a:ln>
            <a:noFill/>
          </a:ln>
        </p:spPr>
      </p:sp>
      <p:sp>
        <p:nvSpPr>
          <p:cNvPr id="133" name="Google Shape;133;p17"/>
          <p:cNvSpPr/>
          <p:nvPr/>
        </p:nvSpPr>
        <p:spPr>
          <a:xfrm>
            <a:off x="11193849" y="207043"/>
            <a:ext cx="2008197" cy="2147805"/>
          </a:xfrm>
          <a:custGeom>
            <a:avLst/>
            <a:gdLst/>
            <a:ahLst/>
            <a:cxnLst/>
            <a:rect l="l" t="t" r="r" b="b"/>
            <a:pathLst>
              <a:path w="2008197" h="2147805" extrusionOk="0">
                <a:moveTo>
                  <a:pt x="0" y="0"/>
                </a:moveTo>
                <a:lnTo>
                  <a:pt x="2008197" y="0"/>
                </a:lnTo>
                <a:lnTo>
                  <a:pt x="2008197" y="2147804"/>
                </a:lnTo>
                <a:lnTo>
                  <a:pt x="0" y="2147804"/>
                </a:lnTo>
                <a:lnTo>
                  <a:pt x="0" y="0"/>
                </a:lnTo>
                <a:close/>
              </a:path>
            </a:pathLst>
          </a:custGeom>
          <a:blipFill rotWithShape="1">
            <a:blip r:embed="rId8">
              <a:alphaModFix/>
            </a:blip>
            <a:stretch>
              <a:fillRect/>
            </a:stretch>
          </a:blipFill>
          <a:ln>
            <a:noFill/>
          </a:ln>
        </p:spPr>
      </p:sp>
      <p:sp>
        <p:nvSpPr>
          <p:cNvPr id="134" name="Google Shape;134;p17"/>
          <p:cNvSpPr/>
          <p:nvPr/>
        </p:nvSpPr>
        <p:spPr>
          <a:xfrm>
            <a:off x="4315155" y="416170"/>
            <a:ext cx="2280252" cy="2232747"/>
          </a:xfrm>
          <a:custGeom>
            <a:avLst/>
            <a:gdLst/>
            <a:ahLst/>
            <a:cxnLst/>
            <a:rect l="l" t="t" r="r" b="b"/>
            <a:pathLst>
              <a:path w="2280252" h="2232747" extrusionOk="0">
                <a:moveTo>
                  <a:pt x="0" y="0"/>
                </a:moveTo>
                <a:lnTo>
                  <a:pt x="2280253" y="0"/>
                </a:lnTo>
                <a:lnTo>
                  <a:pt x="2280253" y="2232747"/>
                </a:lnTo>
                <a:lnTo>
                  <a:pt x="0" y="2232747"/>
                </a:lnTo>
                <a:lnTo>
                  <a:pt x="0" y="0"/>
                </a:lnTo>
                <a:close/>
              </a:path>
            </a:pathLst>
          </a:custGeom>
          <a:blipFill rotWithShape="1">
            <a:blip r:embed="rId9">
              <a:alphaModFix/>
            </a:blip>
            <a:stretch>
              <a:fillRect/>
            </a:stretch>
          </a:blipFill>
          <a:ln>
            <a:noFill/>
          </a:ln>
        </p:spPr>
      </p:sp>
      <p:sp>
        <p:nvSpPr>
          <p:cNvPr id="135" name="Google Shape;135;p17"/>
          <p:cNvSpPr/>
          <p:nvPr/>
        </p:nvSpPr>
        <p:spPr>
          <a:xfrm>
            <a:off x="6793498" y="8208651"/>
            <a:ext cx="1184381" cy="1871306"/>
          </a:xfrm>
          <a:custGeom>
            <a:avLst/>
            <a:gdLst/>
            <a:ahLst/>
            <a:cxnLst/>
            <a:rect l="l" t="t" r="r" b="b"/>
            <a:pathLst>
              <a:path w="1184381" h="1871306" extrusionOk="0">
                <a:moveTo>
                  <a:pt x="0" y="0"/>
                </a:moveTo>
                <a:lnTo>
                  <a:pt x="1184381" y="0"/>
                </a:lnTo>
                <a:lnTo>
                  <a:pt x="1184381" y="1871306"/>
                </a:lnTo>
                <a:lnTo>
                  <a:pt x="0" y="1871306"/>
                </a:lnTo>
                <a:lnTo>
                  <a:pt x="0" y="0"/>
                </a:lnTo>
                <a:close/>
              </a:path>
            </a:pathLst>
          </a:custGeom>
          <a:blipFill rotWithShape="1">
            <a:blip r:embed="rId10">
              <a:alphaModFix/>
            </a:blip>
            <a:stretch>
              <a:fillRect/>
            </a:stretch>
          </a:blipFill>
          <a:ln>
            <a:noFill/>
          </a:ln>
        </p:spPr>
      </p:sp>
      <p:sp>
        <p:nvSpPr>
          <p:cNvPr id="136" name="Google Shape;136;p17"/>
          <p:cNvSpPr/>
          <p:nvPr/>
        </p:nvSpPr>
        <p:spPr>
          <a:xfrm>
            <a:off x="8301729" y="8518717"/>
            <a:ext cx="2146863" cy="1449132"/>
          </a:xfrm>
          <a:custGeom>
            <a:avLst/>
            <a:gdLst/>
            <a:ahLst/>
            <a:cxnLst/>
            <a:rect l="l" t="t" r="r" b="b"/>
            <a:pathLst>
              <a:path w="2146863" h="1449132" extrusionOk="0">
                <a:moveTo>
                  <a:pt x="0" y="0"/>
                </a:moveTo>
                <a:lnTo>
                  <a:pt x="2146863" y="0"/>
                </a:lnTo>
                <a:lnTo>
                  <a:pt x="2146863" y="1449133"/>
                </a:lnTo>
                <a:lnTo>
                  <a:pt x="0" y="1449133"/>
                </a:lnTo>
                <a:lnTo>
                  <a:pt x="0" y="0"/>
                </a:lnTo>
                <a:close/>
              </a:path>
            </a:pathLst>
          </a:custGeom>
          <a:blipFill rotWithShape="1">
            <a:blip r:embed="rId11">
              <a:alphaModFix/>
            </a:blip>
            <a:stretch>
              <a:fillRect/>
            </a:stretch>
          </a:blipFill>
          <a:ln>
            <a:noFill/>
          </a:ln>
        </p:spPr>
      </p:sp>
      <p:sp>
        <p:nvSpPr>
          <p:cNvPr id="137" name="Google Shape;137;p17"/>
          <p:cNvSpPr txBox="1"/>
          <p:nvPr/>
        </p:nvSpPr>
        <p:spPr>
          <a:xfrm>
            <a:off x="4648446" y="4322097"/>
            <a:ext cx="9324398" cy="2994666"/>
          </a:xfrm>
          <a:prstGeom prst="rect">
            <a:avLst/>
          </a:prstGeom>
          <a:noFill/>
          <a:ln>
            <a:noFill/>
          </a:ln>
        </p:spPr>
        <p:txBody>
          <a:bodyPr spcFirstLastPara="1" wrap="square" lIns="0" tIns="0" rIns="0" bIns="0" anchor="t" anchorCtr="0">
            <a:spAutoFit/>
          </a:bodyPr>
          <a:lstStyle/>
          <a:p>
            <a:pPr algn="ctr">
              <a:lnSpc>
                <a:spcPct val="140005"/>
              </a:lnSpc>
              <a:buSzPts val="6999"/>
            </a:pPr>
            <a:r>
              <a:rPr lang="en-US" sz="6950" b="1" dirty="0">
                <a:solidFill>
                  <a:srgbClr val="FFFFFF"/>
                </a:solidFill>
              </a:rPr>
              <a:t>Fluid balance in the microcirculation</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6157439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3">
          <a:extLst>
            <a:ext uri="{FF2B5EF4-FFF2-40B4-BE49-F238E27FC236}">
              <a16:creationId xmlns:a16="http://schemas.microsoft.com/office/drawing/2014/main" id="{1205FF85-A5E0-2E48-A0B9-80E054B7151B}"/>
            </a:ext>
          </a:extLst>
        </p:cNvPr>
        <p:cNvGrpSpPr/>
        <p:nvPr/>
      </p:nvGrpSpPr>
      <p:grpSpPr>
        <a:xfrm>
          <a:off x="0" y="0"/>
          <a:ext cx="0" cy="0"/>
          <a:chOff x="0" y="0"/>
          <a:chExt cx="0" cy="0"/>
        </a:xfrm>
      </p:grpSpPr>
      <p:sp>
        <p:nvSpPr>
          <p:cNvPr id="114" name="Google Shape;114;p15">
            <a:extLst>
              <a:ext uri="{FF2B5EF4-FFF2-40B4-BE49-F238E27FC236}">
                <a16:creationId xmlns:a16="http://schemas.microsoft.com/office/drawing/2014/main" id="{570808AC-6E45-CE0D-C6EB-D3C9F540EBCD}"/>
              </a:ext>
            </a:extLst>
          </p:cNvPr>
          <p:cNvSpPr/>
          <p:nvPr/>
        </p:nvSpPr>
        <p:spPr>
          <a:xfrm>
            <a:off x="1949227" y="1673276"/>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sp>
      <p:sp>
        <p:nvSpPr>
          <p:cNvPr id="115" name="Google Shape;115;p15">
            <a:extLst>
              <a:ext uri="{FF2B5EF4-FFF2-40B4-BE49-F238E27FC236}">
                <a16:creationId xmlns:a16="http://schemas.microsoft.com/office/drawing/2014/main" id="{24D2397A-4A08-1344-71F1-844BEDD15395}"/>
              </a:ext>
            </a:extLst>
          </p:cNvPr>
          <p:cNvSpPr txBox="1"/>
          <p:nvPr/>
        </p:nvSpPr>
        <p:spPr>
          <a:xfrm>
            <a:off x="-159038" y="164402"/>
            <a:ext cx="18463886" cy="1497333"/>
          </a:xfrm>
          <a:prstGeom prst="rect">
            <a:avLst/>
          </a:prstGeom>
          <a:noFill/>
          <a:ln>
            <a:noFill/>
          </a:ln>
        </p:spPr>
        <p:txBody>
          <a:bodyPr spcFirstLastPara="1" wrap="square" lIns="0" tIns="0" rIns="0" bIns="0" anchor="t" anchorCtr="0">
            <a:spAutoFit/>
          </a:bodyPr>
          <a:lstStyle/>
          <a:p>
            <a:pPr algn="ctr">
              <a:lnSpc>
                <a:spcPct val="140005"/>
              </a:lnSpc>
              <a:buSzPts val="6999"/>
            </a:pPr>
            <a:r>
              <a:rPr lang="en-US" sz="6950" b="1" dirty="0">
                <a:solidFill>
                  <a:srgbClr val="392503"/>
                </a:solidFill>
              </a:rPr>
              <a:t>Types of capillary</a:t>
            </a:r>
          </a:p>
        </p:txBody>
      </p:sp>
      <p:sp>
        <p:nvSpPr>
          <p:cNvPr id="116" name="Google Shape;116;p15">
            <a:extLst>
              <a:ext uri="{FF2B5EF4-FFF2-40B4-BE49-F238E27FC236}">
                <a16:creationId xmlns:a16="http://schemas.microsoft.com/office/drawing/2014/main" id="{449F9F95-7BE9-F31E-96DE-653B71AE12DC}"/>
              </a:ext>
            </a:extLst>
          </p:cNvPr>
          <p:cNvSpPr txBox="1"/>
          <p:nvPr/>
        </p:nvSpPr>
        <p:spPr>
          <a:xfrm>
            <a:off x="1846766" y="1908213"/>
            <a:ext cx="14570181" cy="1034129"/>
          </a:xfrm>
          <a:prstGeom prst="rect">
            <a:avLst/>
          </a:prstGeom>
          <a:noFill/>
          <a:ln>
            <a:noFill/>
          </a:ln>
        </p:spPr>
        <p:txBody>
          <a:bodyPr spcFirstLastPara="1" wrap="square" lIns="0" tIns="0" rIns="0" bIns="0" anchor="t" anchorCtr="0">
            <a:spAutoFit/>
          </a:bodyPr>
          <a:lstStyle/>
          <a:p>
            <a:pPr marL="1203960" lvl="1" indent="-685800">
              <a:lnSpc>
                <a:spcPct val="140000"/>
              </a:lnSpc>
              <a:buClr>
                <a:srgbClr val="392503"/>
              </a:buClr>
              <a:buSzPts val="4800"/>
              <a:buChar char="•"/>
            </a:pPr>
            <a:endParaRPr lang="en-US" sz="4800">
              <a:solidFill>
                <a:srgbClr val="392503"/>
              </a:solidFill>
            </a:endParaRPr>
          </a:p>
        </p:txBody>
      </p:sp>
      <mc:AlternateContent xmlns:mc="http://schemas.openxmlformats.org/markup-compatibility/2006">
        <mc:Choice xmlns:p14="http://schemas.microsoft.com/office/powerpoint/2010/main" Requires="p14">
          <p:contentPart p14:bwMode="auto" r:id="rId4">
            <p14:nvContentPartPr>
              <p14:cNvPr id="6" name="Ink 5">
                <a:extLst>
                  <a:ext uri="{FF2B5EF4-FFF2-40B4-BE49-F238E27FC236}">
                    <a16:creationId xmlns:a16="http://schemas.microsoft.com/office/drawing/2014/main" id="{A637687B-4570-4263-5B3C-714886E43C66}"/>
                  </a:ext>
                </a:extLst>
              </p14:cNvPr>
              <p14:cNvContentPartPr/>
              <p14:nvPr/>
            </p14:nvContentPartPr>
            <p14:xfrm>
              <a:off x="11977180" y="5690680"/>
              <a:ext cx="24319" cy="24319"/>
            </p14:xfrm>
          </p:contentPart>
        </mc:Choice>
        <mc:Fallback>
          <p:pic>
            <p:nvPicPr>
              <p:cNvPr id="6" name="Ink 5">
                <a:extLst>
                  <a:ext uri="{FF2B5EF4-FFF2-40B4-BE49-F238E27FC236}">
                    <a16:creationId xmlns:a16="http://schemas.microsoft.com/office/drawing/2014/main" id="{A637687B-4570-4263-5B3C-714886E43C66}"/>
                  </a:ext>
                </a:extLst>
              </p:cNvPr>
              <p:cNvPicPr/>
              <p:nvPr/>
            </p:nvPicPr>
            <p:blipFill>
              <a:blip r:embed="rId5"/>
              <a:stretch>
                <a:fillRect/>
              </a:stretch>
            </p:blipFill>
            <p:spPr>
              <a:xfrm>
                <a:off x="10761230" y="4474730"/>
                <a:ext cx="2431900" cy="2431900"/>
              </a:xfrm>
              <a:prstGeom prst="rect">
                <a:avLst/>
              </a:prstGeom>
            </p:spPr>
          </p:pic>
        </mc:Fallback>
      </mc:AlternateContent>
      <p:sp>
        <p:nvSpPr>
          <p:cNvPr id="8" name="Google Shape;116;p15">
            <a:extLst>
              <a:ext uri="{FF2B5EF4-FFF2-40B4-BE49-F238E27FC236}">
                <a16:creationId xmlns:a16="http://schemas.microsoft.com/office/drawing/2014/main" id="{FF0E0C68-577B-A95C-B5CA-76C733A6ADEF}"/>
              </a:ext>
            </a:extLst>
          </p:cNvPr>
          <p:cNvSpPr txBox="1"/>
          <p:nvPr/>
        </p:nvSpPr>
        <p:spPr>
          <a:xfrm>
            <a:off x="1846766" y="1908213"/>
            <a:ext cx="14570181" cy="1034129"/>
          </a:xfrm>
          <a:prstGeom prst="rect">
            <a:avLst/>
          </a:prstGeom>
          <a:noFill/>
          <a:ln>
            <a:noFill/>
          </a:ln>
        </p:spPr>
        <p:txBody>
          <a:bodyPr spcFirstLastPara="1" wrap="square" lIns="0" tIns="0" rIns="0" bIns="0" anchor="t" anchorCtr="0">
            <a:spAutoFit/>
          </a:bodyPr>
          <a:lstStyle/>
          <a:p>
            <a:pPr marL="1203960" lvl="1" indent="-685800">
              <a:lnSpc>
                <a:spcPct val="140000"/>
              </a:lnSpc>
              <a:buClr>
                <a:srgbClr val="392503"/>
              </a:buClr>
              <a:buSzPts val="4800"/>
              <a:buChar char="•"/>
            </a:pPr>
            <a:endParaRPr lang="en-US" sz="4800">
              <a:solidFill>
                <a:srgbClr val="392503"/>
              </a:solidFill>
            </a:endParaRPr>
          </a:p>
        </p:txBody>
      </p:sp>
      <p:pic>
        <p:nvPicPr>
          <p:cNvPr id="2" name="Picture 1" descr="A diagram of a vein&#10;&#10;AI-generated content may be incorrect.">
            <a:extLst>
              <a:ext uri="{FF2B5EF4-FFF2-40B4-BE49-F238E27FC236}">
                <a16:creationId xmlns:a16="http://schemas.microsoft.com/office/drawing/2014/main" id="{D55DA39E-3EED-FD0E-179F-721B45F7D530}"/>
              </a:ext>
            </a:extLst>
          </p:cNvPr>
          <p:cNvPicPr>
            <a:picLocks noChangeAspect="1"/>
          </p:cNvPicPr>
          <p:nvPr/>
        </p:nvPicPr>
        <p:blipFill>
          <a:blip r:embed="rId6"/>
          <a:stretch>
            <a:fillRect/>
          </a:stretch>
        </p:blipFill>
        <p:spPr>
          <a:xfrm>
            <a:off x="161925" y="1757362"/>
            <a:ext cx="17964150" cy="6772275"/>
          </a:xfrm>
          <a:prstGeom prst="rect">
            <a:avLst/>
          </a:prstGeom>
        </p:spPr>
      </p:pic>
    </p:spTree>
    <p:extLst>
      <p:ext uri="{BB962C8B-B14F-4D97-AF65-F5344CB8AC3E}">
        <p14:creationId xmlns:p14="http://schemas.microsoft.com/office/powerpoint/2010/main" val="29338075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3">
          <a:extLst>
            <a:ext uri="{FF2B5EF4-FFF2-40B4-BE49-F238E27FC236}">
              <a16:creationId xmlns:a16="http://schemas.microsoft.com/office/drawing/2014/main" id="{0330075D-8405-BC38-57CB-CC98DEBBA312}"/>
            </a:ext>
          </a:extLst>
        </p:cNvPr>
        <p:cNvGrpSpPr/>
        <p:nvPr/>
      </p:nvGrpSpPr>
      <p:grpSpPr>
        <a:xfrm>
          <a:off x="0" y="0"/>
          <a:ext cx="0" cy="0"/>
          <a:chOff x="0" y="0"/>
          <a:chExt cx="0" cy="0"/>
        </a:xfrm>
      </p:grpSpPr>
      <p:sp>
        <p:nvSpPr>
          <p:cNvPr id="114" name="Google Shape;114;p15">
            <a:extLst>
              <a:ext uri="{FF2B5EF4-FFF2-40B4-BE49-F238E27FC236}">
                <a16:creationId xmlns:a16="http://schemas.microsoft.com/office/drawing/2014/main" id="{CF237A46-087D-8FEF-88FC-08B676F37731}"/>
              </a:ext>
            </a:extLst>
          </p:cNvPr>
          <p:cNvSpPr/>
          <p:nvPr/>
        </p:nvSpPr>
        <p:spPr>
          <a:xfrm>
            <a:off x="585002" y="1479703"/>
            <a:ext cx="14458544" cy="7881199"/>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sp>
      <p:sp>
        <p:nvSpPr>
          <p:cNvPr id="115" name="Google Shape;115;p15">
            <a:extLst>
              <a:ext uri="{FF2B5EF4-FFF2-40B4-BE49-F238E27FC236}">
                <a16:creationId xmlns:a16="http://schemas.microsoft.com/office/drawing/2014/main" id="{DDCAE509-B538-C161-0990-78B7F95F4931}"/>
              </a:ext>
            </a:extLst>
          </p:cNvPr>
          <p:cNvSpPr txBox="1"/>
          <p:nvPr/>
        </p:nvSpPr>
        <p:spPr>
          <a:xfrm>
            <a:off x="-159038" y="164402"/>
            <a:ext cx="18463886" cy="1497333"/>
          </a:xfrm>
          <a:prstGeom prst="rect">
            <a:avLst/>
          </a:prstGeom>
          <a:noFill/>
          <a:ln>
            <a:noFill/>
          </a:ln>
        </p:spPr>
        <p:txBody>
          <a:bodyPr spcFirstLastPara="1" wrap="square" lIns="0" tIns="0" rIns="0" bIns="0" anchor="t" anchorCtr="0">
            <a:spAutoFit/>
          </a:bodyPr>
          <a:lstStyle/>
          <a:p>
            <a:pPr algn="ctr">
              <a:lnSpc>
                <a:spcPct val="140005"/>
              </a:lnSpc>
              <a:buSzPts val="6999"/>
            </a:pPr>
            <a:r>
              <a:rPr lang="en-US" sz="6950" b="1" dirty="0">
                <a:solidFill>
                  <a:srgbClr val="392503"/>
                </a:solidFill>
              </a:rPr>
              <a:t>Movement across capillary wall</a:t>
            </a:r>
          </a:p>
        </p:txBody>
      </p:sp>
      <p:sp>
        <p:nvSpPr>
          <p:cNvPr id="116" name="Google Shape;116;p15">
            <a:extLst>
              <a:ext uri="{FF2B5EF4-FFF2-40B4-BE49-F238E27FC236}">
                <a16:creationId xmlns:a16="http://schemas.microsoft.com/office/drawing/2014/main" id="{D36C941A-C9C4-CCD9-8A70-11EE5F2E5A6F}"/>
              </a:ext>
            </a:extLst>
          </p:cNvPr>
          <p:cNvSpPr txBox="1"/>
          <p:nvPr/>
        </p:nvSpPr>
        <p:spPr>
          <a:xfrm>
            <a:off x="1846766" y="1908213"/>
            <a:ext cx="14570181" cy="1034129"/>
          </a:xfrm>
          <a:prstGeom prst="rect">
            <a:avLst/>
          </a:prstGeom>
          <a:noFill/>
          <a:ln>
            <a:noFill/>
          </a:ln>
        </p:spPr>
        <p:txBody>
          <a:bodyPr spcFirstLastPara="1" wrap="square" lIns="0" tIns="0" rIns="0" bIns="0" anchor="t" anchorCtr="0">
            <a:spAutoFit/>
          </a:bodyPr>
          <a:lstStyle/>
          <a:p>
            <a:pPr marL="1203960" lvl="1" indent="-685800">
              <a:lnSpc>
                <a:spcPct val="140000"/>
              </a:lnSpc>
              <a:buClr>
                <a:srgbClr val="392503"/>
              </a:buClr>
              <a:buSzPts val="4800"/>
              <a:buChar char="•"/>
            </a:pPr>
            <a:endParaRPr lang="en-US" sz="4800">
              <a:solidFill>
                <a:srgbClr val="392503"/>
              </a:solidFill>
            </a:endParaRPr>
          </a:p>
        </p:txBody>
      </p:sp>
      <mc:AlternateContent xmlns:mc="http://schemas.openxmlformats.org/markup-compatibility/2006">
        <mc:Choice xmlns:p14="http://schemas.microsoft.com/office/powerpoint/2010/main" Requires="p14">
          <p:contentPart p14:bwMode="auto" r:id="rId4">
            <p14:nvContentPartPr>
              <p14:cNvPr id="6" name="Ink 5">
                <a:extLst>
                  <a:ext uri="{FF2B5EF4-FFF2-40B4-BE49-F238E27FC236}">
                    <a16:creationId xmlns:a16="http://schemas.microsoft.com/office/drawing/2014/main" id="{19C6BC88-EB5C-64E5-3899-5161E1B7A238}"/>
                  </a:ext>
                </a:extLst>
              </p14:cNvPr>
              <p14:cNvContentPartPr/>
              <p14:nvPr/>
            </p14:nvContentPartPr>
            <p14:xfrm>
              <a:off x="11977180" y="5690680"/>
              <a:ext cx="24319" cy="24319"/>
            </p14:xfrm>
          </p:contentPart>
        </mc:Choice>
        <mc:Fallback>
          <p:pic>
            <p:nvPicPr>
              <p:cNvPr id="6" name="Ink 5">
                <a:extLst>
                  <a:ext uri="{FF2B5EF4-FFF2-40B4-BE49-F238E27FC236}">
                    <a16:creationId xmlns:a16="http://schemas.microsoft.com/office/drawing/2014/main" id="{19C6BC88-EB5C-64E5-3899-5161E1B7A238}"/>
                  </a:ext>
                </a:extLst>
              </p:cNvPr>
              <p:cNvPicPr/>
              <p:nvPr/>
            </p:nvPicPr>
            <p:blipFill>
              <a:blip r:embed="rId5"/>
              <a:stretch>
                <a:fillRect/>
              </a:stretch>
            </p:blipFill>
            <p:spPr>
              <a:xfrm>
                <a:off x="10761230" y="4474730"/>
                <a:ext cx="2431900" cy="2431900"/>
              </a:xfrm>
              <a:prstGeom prst="rect">
                <a:avLst/>
              </a:prstGeom>
            </p:spPr>
          </p:pic>
        </mc:Fallback>
      </mc:AlternateContent>
      <p:sp>
        <p:nvSpPr>
          <p:cNvPr id="7" name="Google Shape;116;p15">
            <a:extLst>
              <a:ext uri="{FF2B5EF4-FFF2-40B4-BE49-F238E27FC236}">
                <a16:creationId xmlns:a16="http://schemas.microsoft.com/office/drawing/2014/main" id="{B041EF21-5A36-E124-CD80-923F41485B35}"/>
              </a:ext>
            </a:extLst>
          </p:cNvPr>
          <p:cNvSpPr txBox="1"/>
          <p:nvPr/>
        </p:nvSpPr>
        <p:spPr>
          <a:xfrm>
            <a:off x="3217" y="1484198"/>
            <a:ext cx="14542528" cy="9393341"/>
          </a:xfrm>
          <a:prstGeom prst="rect">
            <a:avLst/>
          </a:prstGeom>
          <a:noFill/>
          <a:ln>
            <a:noFill/>
          </a:ln>
        </p:spPr>
        <p:txBody>
          <a:bodyPr spcFirstLastPara="1" wrap="square" lIns="0" tIns="0" rIns="0" bIns="0" anchor="t" anchorCtr="0">
            <a:spAutoFit/>
          </a:bodyPr>
          <a:lstStyle/>
          <a:p>
            <a:pPr marL="1203960" lvl="1" indent="-685800">
              <a:lnSpc>
                <a:spcPct val="140000"/>
              </a:lnSpc>
              <a:buClr>
                <a:srgbClr val="392503"/>
              </a:buClr>
              <a:buSzPts val="4800"/>
              <a:buChar char="•"/>
            </a:pPr>
            <a:r>
              <a:rPr lang="en-US" sz="2800" dirty="0">
                <a:solidFill>
                  <a:srgbClr val="392503"/>
                </a:solidFill>
              </a:rPr>
              <a:t>Fluid moves out of the capillaries (filtration) and back in (absorption); net filtration of 2-4L over day, with excess returned to blood via lymphatic system -&gt; an increase in this = oedema</a:t>
            </a:r>
          </a:p>
          <a:p>
            <a:pPr marL="1661160" lvl="2" indent="-685800">
              <a:lnSpc>
                <a:spcPct val="140000"/>
              </a:lnSpc>
              <a:buClr>
                <a:srgbClr val="392503"/>
              </a:buClr>
              <a:buSzPts val="4800"/>
              <a:buFont typeface="Wingdings"/>
              <a:buChar char="§"/>
            </a:pPr>
            <a:r>
              <a:rPr lang="en-US" sz="2800" dirty="0">
                <a:solidFill>
                  <a:srgbClr val="392503"/>
                </a:solidFill>
              </a:rPr>
              <a:t>Dependent on Starling equation :</a:t>
            </a:r>
          </a:p>
          <a:p>
            <a:pPr marL="2118360" lvl="3" indent="-685800">
              <a:lnSpc>
                <a:spcPct val="140000"/>
              </a:lnSpc>
              <a:buClr>
                <a:srgbClr val="392503"/>
              </a:buClr>
              <a:buSzPts val="4800"/>
              <a:buFont typeface="Arial"/>
              <a:buChar char="•"/>
            </a:pPr>
            <a:r>
              <a:rPr lang="en-US" sz="2000" err="1">
                <a:latin typeface="Calibri"/>
                <a:ea typeface="Calibri"/>
                <a:cs typeface="Calibri"/>
              </a:rPr>
              <a:t>J</a:t>
            </a:r>
            <a:r>
              <a:rPr lang="en-US" sz="2000" baseline="-25000" err="1">
                <a:latin typeface="Calibri"/>
                <a:ea typeface="Calibri"/>
                <a:cs typeface="Calibri"/>
              </a:rPr>
              <a:t>v</a:t>
            </a:r>
            <a:r>
              <a:rPr lang="en-US" sz="2000" dirty="0">
                <a:latin typeface="Calibri"/>
                <a:ea typeface="Calibri"/>
                <a:cs typeface="Calibri"/>
              </a:rPr>
              <a:t> </a:t>
            </a:r>
            <a:r>
              <a:rPr lang="en-US" sz="2000" dirty="0">
                <a:latin typeface="Symbol"/>
                <a:sym typeface="Symbol"/>
              </a:rPr>
              <a:t>µ</a:t>
            </a:r>
            <a:r>
              <a:rPr lang="en-US" sz="2000" dirty="0">
                <a:latin typeface="Calibri"/>
                <a:ea typeface="Calibri"/>
                <a:cs typeface="Calibri"/>
              </a:rPr>
              <a:t> (</a:t>
            </a:r>
            <a:r>
              <a:rPr lang="en-US" sz="2000" err="1">
                <a:latin typeface="Calibri"/>
                <a:ea typeface="Calibri"/>
                <a:cs typeface="Calibri"/>
              </a:rPr>
              <a:t>P</a:t>
            </a:r>
            <a:r>
              <a:rPr lang="en-US" sz="2400" baseline="-25000" err="1">
                <a:latin typeface="Calibri"/>
                <a:ea typeface="Calibri"/>
                <a:cs typeface="Calibri"/>
              </a:rPr>
              <a:t>cap</a:t>
            </a:r>
            <a:r>
              <a:rPr lang="en-US" sz="2000" dirty="0">
                <a:latin typeface="Calibri"/>
                <a:ea typeface="Calibri"/>
                <a:cs typeface="Calibri"/>
              </a:rPr>
              <a:t>-P</a:t>
            </a:r>
            <a:r>
              <a:rPr lang="en-US" sz="2400" baseline="-25000" dirty="0">
                <a:latin typeface="Calibri"/>
                <a:ea typeface="Calibri"/>
                <a:cs typeface="Calibri"/>
              </a:rPr>
              <a:t>int</a:t>
            </a:r>
            <a:r>
              <a:rPr lang="en-US" sz="2000" dirty="0">
                <a:latin typeface="Calibri"/>
                <a:ea typeface="Calibri"/>
                <a:cs typeface="Calibri"/>
              </a:rPr>
              <a:t>) – </a:t>
            </a:r>
            <a:r>
              <a:rPr lang="en-US" sz="2400" dirty="0">
                <a:latin typeface="Symbol"/>
                <a:sym typeface="Symbol"/>
              </a:rPr>
              <a:t>s</a:t>
            </a:r>
            <a:r>
              <a:rPr lang="en-US" sz="2000" dirty="0">
                <a:latin typeface="Calibri"/>
                <a:ea typeface="Calibri"/>
                <a:cs typeface="Calibri"/>
              </a:rPr>
              <a:t> (</a:t>
            </a:r>
            <a:r>
              <a:rPr lang="en-US" sz="2000" err="1">
                <a:latin typeface="Symbol"/>
                <a:sym typeface="Symbol"/>
              </a:rPr>
              <a:t>P</a:t>
            </a:r>
            <a:r>
              <a:rPr lang="en-US" sz="2400" baseline="-25000" err="1">
                <a:latin typeface="Calibri"/>
                <a:ea typeface="Calibri"/>
                <a:cs typeface="Calibri"/>
              </a:rPr>
              <a:t>cap</a:t>
            </a:r>
            <a:r>
              <a:rPr lang="en-US" sz="2000" dirty="0">
                <a:latin typeface="Calibri"/>
                <a:ea typeface="Calibri"/>
                <a:cs typeface="Calibri"/>
              </a:rPr>
              <a:t>-</a:t>
            </a:r>
            <a:r>
              <a:rPr lang="en-US" sz="2000" dirty="0">
                <a:latin typeface="Symbol"/>
                <a:sym typeface="Symbol"/>
              </a:rPr>
              <a:t>P</a:t>
            </a:r>
            <a:r>
              <a:rPr lang="en-US" sz="2400" baseline="-25000" dirty="0">
                <a:latin typeface="Calibri"/>
                <a:ea typeface="Calibri"/>
                <a:cs typeface="Calibri"/>
              </a:rPr>
              <a:t>int</a:t>
            </a:r>
            <a:r>
              <a:rPr lang="en-US" sz="2000" dirty="0">
                <a:latin typeface="Calibri"/>
                <a:ea typeface="Calibri"/>
                <a:cs typeface="Calibri"/>
              </a:rPr>
              <a:t>)  </a:t>
            </a:r>
            <a:endParaRPr lang="en-US" sz="2000">
              <a:solidFill>
                <a:srgbClr val="392503"/>
              </a:solidFill>
            </a:endParaRPr>
          </a:p>
          <a:p>
            <a:pPr marL="2118360" lvl="3" indent="-685800">
              <a:lnSpc>
                <a:spcPct val="140000"/>
              </a:lnSpc>
              <a:buClr>
                <a:srgbClr val="392503"/>
              </a:buClr>
              <a:buSzPts val="4800"/>
              <a:buFont typeface="Arial"/>
              <a:buChar char="•"/>
            </a:pPr>
            <a:r>
              <a:rPr lang="en-US" sz="2800" dirty="0">
                <a:solidFill>
                  <a:srgbClr val="392503"/>
                </a:solidFill>
              </a:rPr>
              <a:t>Aka net movement  = hydrostatic pressure difference– osmotic pressure difference</a:t>
            </a:r>
            <a:endParaRPr lang="en-US" sz="2800"/>
          </a:p>
          <a:p>
            <a:pPr marL="2118360" lvl="3" indent="-685800">
              <a:lnSpc>
                <a:spcPct val="140000"/>
              </a:lnSpc>
              <a:buClr>
                <a:srgbClr val="392503"/>
              </a:buClr>
              <a:buSzPts val="4800"/>
              <a:buFont typeface="Arial"/>
              <a:buChar char="•"/>
            </a:pPr>
            <a:r>
              <a:rPr lang="en-US" sz="2800" dirty="0">
                <a:solidFill>
                  <a:srgbClr val="392503"/>
                </a:solidFill>
              </a:rPr>
              <a:t>Hydrostatic pressure -&gt; pressure of liquid in a tube, affected by gravity)  </a:t>
            </a:r>
          </a:p>
          <a:p>
            <a:pPr marL="2118360" lvl="3" indent="-685800">
              <a:lnSpc>
                <a:spcPct val="140000"/>
              </a:lnSpc>
              <a:buClr>
                <a:srgbClr val="392503"/>
              </a:buClr>
              <a:buSzPts val="4800"/>
              <a:buFont typeface="Arial"/>
              <a:buChar char="•"/>
            </a:pPr>
            <a:r>
              <a:rPr lang="en-US" sz="2800" dirty="0">
                <a:solidFill>
                  <a:srgbClr val="392503"/>
                </a:solidFill>
              </a:rPr>
              <a:t>Osmotic pressure -&gt; pressure of substances within the blood trying to pull fluid in via osmosis </a:t>
            </a:r>
          </a:p>
          <a:p>
            <a:pPr marL="2575560" lvl="4" indent="-685800">
              <a:lnSpc>
                <a:spcPct val="140000"/>
              </a:lnSpc>
              <a:buClr>
                <a:srgbClr val="392503"/>
              </a:buClr>
              <a:buSzPts val="4800"/>
              <a:buFont typeface="Arial"/>
              <a:buChar char="•"/>
            </a:pPr>
            <a:r>
              <a:rPr lang="en-US" sz="2800" dirty="0">
                <a:solidFill>
                  <a:srgbClr val="392503"/>
                </a:solidFill>
              </a:rPr>
              <a:t>Colloidal/ oncotic pressure for proteins </a:t>
            </a:r>
            <a:endParaRPr lang="en-US"/>
          </a:p>
          <a:p>
            <a:pPr marL="2575560" lvl="4" indent="-685800">
              <a:lnSpc>
                <a:spcPct val="140000"/>
              </a:lnSpc>
              <a:buClr>
                <a:srgbClr val="392503"/>
              </a:buClr>
              <a:buSzPts val="4800"/>
              <a:buFont typeface="Arial"/>
              <a:buChar char="•"/>
            </a:pPr>
            <a:r>
              <a:rPr lang="en-US" sz="2800" dirty="0">
                <a:solidFill>
                  <a:srgbClr val="392503"/>
                </a:solidFill>
              </a:rPr>
              <a:t>Crystalloid pressure for ions/small molecules that are easily diffusible</a:t>
            </a:r>
            <a:endParaRPr lang="en-US" dirty="0"/>
          </a:p>
          <a:p>
            <a:pPr marL="2118360" lvl="3" indent="-685800">
              <a:lnSpc>
                <a:spcPct val="140000"/>
              </a:lnSpc>
              <a:buClr>
                <a:srgbClr val="392503"/>
              </a:buClr>
              <a:buSzPts val="4800"/>
              <a:buFont typeface="Arial"/>
              <a:buChar char="•"/>
            </a:pPr>
            <a:r>
              <a:rPr lang="en-US" sz="2800" dirty="0">
                <a:solidFill>
                  <a:srgbClr val="392503"/>
                </a:solidFill>
              </a:rPr>
              <a:t>Reflection </a:t>
            </a:r>
            <a:r>
              <a:rPr lang="en-US" sz="2800" err="1">
                <a:solidFill>
                  <a:srgbClr val="392503"/>
                </a:solidFill>
              </a:rPr>
              <a:t>coefficent</a:t>
            </a:r>
            <a:r>
              <a:rPr lang="en-US" sz="2800" dirty="0">
                <a:solidFill>
                  <a:srgbClr val="392503"/>
                </a:solidFill>
              </a:rPr>
              <a:t> to show effect of permeability of the membrane</a:t>
            </a:r>
            <a:endParaRPr lang="en-US" sz="2800" dirty="0"/>
          </a:p>
          <a:p>
            <a:pPr marL="3032760" lvl="5" indent="-685800">
              <a:lnSpc>
                <a:spcPct val="140000"/>
              </a:lnSpc>
              <a:buClr>
                <a:srgbClr val="392503"/>
              </a:buClr>
              <a:buSzPts val="4800"/>
              <a:buFont typeface="Wingdings"/>
              <a:buChar char="§"/>
            </a:pPr>
            <a:endParaRPr lang="en-US" sz="2800" dirty="0">
              <a:solidFill>
                <a:srgbClr val="392503"/>
              </a:solidFill>
            </a:endParaRPr>
          </a:p>
          <a:p>
            <a:pPr marL="1203960" lvl="1" indent="-685800">
              <a:lnSpc>
                <a:spcPct val="140000"/>
              </a:lnSpc>
              <a:buClr>
                <a:srgbClr val="392503"/>
              </a:buClr>
              <a:buSzPts val="4800"/>
              <a:buChar char="•"/>
            </a:pPr>
            <a:endParaRPr lang="en-US" sz="4800">
              <a:solidFill>
                <a:srgbClr val="392503"/>
              </a:solidFill>
            </a:endParaRPr>
          </a:p>
        </p:txBody>
      </p:sp>
      <p:pic>
        <p:nvPicPr>
          <p:cNvPr id="2" name="Picture 1" descr="Diagram of a diagram of a starling&#10;&#10;AI-generated content may be incorrect.">
            <a:extLst>
              <a:ext uri="{FF2B5EF4-FFF2-40B4-BE49-F238E27FC236}">
                <a16:creationId xmlns:a16="http://schemas.microsoft.com/office/drawing/2014/main" id="{64A835AF-DFA5-12CE-0071-678666DC8EDA}"/>
              </a:ext>
            </a:extLst>
          </p:cNvPr>
          <p:cNvPicPr>
            <a:picLocks noChangeAspect="1"/>
          </p:cNvPicPr>
          <p:nvPr/>
        </p:nvPicPr>
        <p:blipFill>
          <a:blip r:embed="rId6"/>
          <a:srcRect r="57377" b="-366"/>
          <a:stretch>
            <a:fillRect/>
          </a:stretch>
        </p:blipFill>
        <p:spPr>
          <a:xfrm>
            <a:off x="14542831" y="1477296"/>
            <a:ext cx="3399777" cy="4179956"/>
          </a:xfrm>
          <a:prstGeom prst="rect">
            <a:avLst/>
          </a:prstGeom>
        </p:spPr>
      </p:pic>
      <p:pic>
        <p:nvPicPr>
          <p:cNvPr id="3" name="Picture 2" descr="Diagram of a diagram of a starling&#10;&#10;AI-generated content may be incorrect.">
            <a:extLst>
              <a:ext uri="{FF2B5EF4-FFF2-40B4-BE49-F238E27FC236}">
                <a16:creationId xmlns:a16="http://schemas.microsoft.com/office/drawing/2014/main" id="{630626CD-5B4F-7DB7-811E-E17F7F29D02D}"/>
              </a:ext>
            </a:extLst>
          </p:cNvPr>
          <p:cNvPicPr>
            <a:picLocks noChangeAspect="1"/>
          </p:cNvPicPr>
          <p:nvPr/>
        </p:nvPicPr>
        <p:blipFill>
          <a:blip r:embed="rId6"/>
          <a:srcRect l="42076" r="182" b="-366"/>
          <a:stretch>
            <a:fillRect/>
          </a:stretch>
        </p:blipFill>
        <p:spPr>
          <a:xfrm>
            <a:off x="14552048" y="5662150"/>
            <a:ext cx="3629666" cy="3202876"/>
          </a:xfrm>
          <a:prstGeom prst="rect">
            <a:avLst/>
          </a:prstGeom>
        </p:spPr>
      </p:pic>
    </p:spTree>
    <p:extLst>
      <p:ext uri="{BB962C8B-B14F-4D97-AF65-F5344CB8AC3E}">
        <p14:creationId xmlns:p14="http://schemas.microsoft.com/office/powerpoint/2010/main" val="19703389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3">
          <a:extLst>
            <a:ext uri="{FF2B5EF4-FFF2-40B4-BE49-F238E27FC236}">
              <a16:creationId xmlns:a16="http://schemas.microsoft.com/office/drawing/2014/main" id="{3A08FDF0-F4DD-B3E5-6E31-F935D369EB2B}"/>
            </a:ext>
          </a:extLst>
        </p:cNvPr>
        <p:cNvGrpSpPr/>
        <p:nvPr/>
      </p:nvGrpSpPr>
      <p:grpSpPr>
        <a:xfrm>
          <a:off x="0" y="0"/>
          <a:ext cx="0" cy="0"/>
          <a:chOff x="0" y="0"/>
          <a:chExt cx="0" cy="0"/>
        </a:xfrm>
      </p:grpSpPr>
      <p:sp>
        <p:nvSpPr>
          <p:cNvPr id="114" name="Google Shape;114;p15">
            <a:extLst>
              <a:ext uri="{FF2B5EF4-FFF2-40B4-BE49-F238E27FC236}">
                <a16:creationId xmlns:a16="http://schemas.microsoft.com/office/drawing/2014/main" id="{717C772D-FEFB-E978-1FD5-A90482210826}"/>
              </a:ext>
            </a:extLst>
          </p:cNvPr>
          <p:cNvSpPr/>
          <p:nvPr/>
        </p:nvSpPr>
        <p:spPr>
          <a:xfrm>
            <a:off x="585002" y="1479703"/>
            <a:ext cx="14458544" cy="7881199"/>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sp>
      <p:sp>
        <p:nvSpPr>
          <p:cNvPr id="115" name="Google Shape;115;p15">
            <a:extLst>
              <a:ext uri="{FF2B5EF4-FFF2-40B4-BE49-F238E27FC236}">
                <a16:creationId xmlns:a16="http://schemas.microsoft.com/office/drawing/2014/main" id="{9EB6C410-4EAC-A2D0-1060-A854612CD4FA}"/>
              </a:ext>
            </a:extLst>
          </p:cNvPr>
          <p:cNvSpPr txBox="1"/>
          <p:nvPr/>
        </p:nvSpPr>
        <p:spPr>
          <a:xfrm>
            <a:off x="-159038" y="164402"/>
            <a:ext cx="18463886" cy="1497333"/>
          </a:xfrm>
          <a:prstGeom prst="rect">
            <a:avLst/>
          </a:prstGeom>
          <a:noFill/>
          <a:ln>
            <a:noFill/>
          </a:ln>
        </p:spPr>
        <p:txBody>
          <a:bodyPr spcFirstLastPara="1" wrap="square" lIns="0" tIns="0" rIns="0" bIns="0" anchor="t" anchorCtr="0">
            <a:spAutoFit/>
          </a:bodyPr>
          <a:lstStyle/>
          <a:p>
            <a:pPr algn="ctr">
              <a:lnSpc>
                <a:spcPct val="140005"/>
              </a:lnSpc>
              <a:buSzPts val="6999"/>
            </a:pPr>
            <a:r>
              <a:rPr lang="en-US" sz="6950" b="1" dirty="0">
                <a:solidFill>
                  <a:srgbClr val="392503"/>
                </a:solidFill>
              </a:rPr>
              <a:t>4 factors affecting oedema</a:t>
            </a:r>
          </a:p>
        </p:txBody>
      </p:sp>
      <p:sp>
        <p:nvSpPr>
          <p:cNvPr id="116" name="Google Shape;116;p15">
            <a:extLst>
              <a:ext uri="{FF2B5EF4-FFF2-40B4-BE49-F238E27FC236}">
                <a16:creationId xmlns:a16="http://schemas.microsoft.com/office/drawing/2014/main" id="{9AD55A5D-44BD-21C9-495B-003710A9F120}"/>
              </a:ext>
            </a:extLst>
          </p:cNvPr>
          <p:cNvSpPr txBox="1"/>
          <p:nvPr/>
        </p:nvSpPr>
        <p:spPr>
          <a:xfrm>
            <a:off x="1846766" y="1908213"/>
            <a:ext cx="14570181" cy="1034129"/>
          </a:xfrm>
          <a:prstGeom prst="rect">
            <a:avLst/>
          </a:prstGeom>
          <a:noFill/>
          <a:ln>
            <a:noFill/>
          </a:ln>
        </p:spPr>
        <p:txBody>
          <a:bodyPr spcFirstLastPara="1" wrap="square" lIns="0" tIns="0" rIns="0" bIns="0" anchor="t" anchorCtr="0">
            <a:spAutoFit/>
          </a:bodyPr>
          <a:lstStyle/>
          <a:p>
            <a:pPr marL="1203960" lvl="1" indent="-685800">
              <a:lnSpc>
                <a:spcPct val="140000"/>
              </a:lnSpc>
              <a:buClr>
                <a:srgbClr val="392503"/>
              </a:buClr>
              <a:buSzPts val="4800"/>
              <a:buChar char="•"/>
            </a:pPr>
            <a:endParaRPr lang="en-US" sz="4800">
              <a:solidFill>
                <a:srgbClr val="392503"/>
              </a:solidFill>
            </a:endParaRPr>
          </a:p>
        </p:txBody>
      </p:sp>
      <mc:AlternateContent xmlns:mc="http://schemas.openxmlformats.org/markup-compatibility/2006">
        <mc:Choice xmlns:p14="http://schemas.microsoft.com/office/powerpoint/2010/main" Requires="p14">
          <p:contentPart p14:bwMode="auto" r:id="rId4">
            <p14:nvContentPartPr>
              <p14:cNvPr id="6" name="Ink 5">
                <a:extLst>
                  <a:ext uri="{FF2B5EF4-FFF2-40B4-BE49-F238E27FC236}">
                    <a16:creationId xmlns:a16="http://schemas.microsoft.com/office/drawing/2014/main" id="{4C9995A3-78BF-95A3-17D9-ABC3FE9221B0}"/>
                  </a:ext>
                </a:extLst>
              </p14:cNvPr>
              <p14:cNvContentPartPr/>
              <p14:nvPr/>
            </p14:nvContentPartPr>
            <p14:xfrm>
              <a:off x="11977180" y="5690680"/>
              <a:ext cx="24319" cy="24319"/>
            </p14:xfrm>
          </p:contentPart>
        </mc:Choice>
        <mc:Fallback>
          <p:pic>
            <p:nvPicPr>
              <p:cNvPr id="6" name="Ink 5">
                <a:extLst>
                  <a:ext uri="{FF2B5EF4-FFF2-40B4-BE49-F238E27FC236}">
                    <a16:creationId xmlns:a16="http://schemas.microsoft.com/office/drawing/2014/main" id="{4C9995A3-78BF-95A3-17D9-ABC3FE9221B0}"/>
                  </a:ext>
                </a:extLst>
              </p:cNvPr>
              <p:cNvPicPr/>
              <p:nvPr/>
            </p:nvPicPr>
            <p:blipFill>
              <a:blip r:embed="rId5"/>
              <a:stretch>
                <a:fillRect/>
              </a:stretch>
            </p:blipFill>
            <p:spPr>
              <a:xfrm>
                <a:off x="10761230" y="4474730"/>
                <a:ext cx="2431900" cy="2431900"/>
              </a:xfrm>
              <a:prstGeom prst="rect">
                <a:avLst/>
              </a:prstGeom>
            </p:spPr>
          </p:pic>
        </mc:Fallback>
      </mc:AlternateContent>
      <p:sp>
        <p:nvSpPr>
          <p:cNvPr id="5" name="Google Shape;116;p15">
            <a:extLst>
              <a:ext uri="{FF2B5EF4-FFF2-40B4-BE49-F238E27FC236}">
                <a16:creationId xmlns:a16="http://schemas.microsoft.com/office/drawing/2014/main" id="{467636AF-32A2-575A-F58B-8A014400E0D4}"/>
              </a:ext>
            </a:extLst>
          </p:cNvPr>
          <p:cNvSpPr txBox="1"/>
          <p:nvPr/>
        </p:nvSpPr>
        <p:spPr>
          <a:xfrm>
            <a:off x="547064" y="1852908"/>
            <a:ext cx="14542528" cy="7669792"/>
          </a:xfrm>
          <a:prstGeom prst="rect">
            <a:avLst/>
          </a:prstGeom>
          <a:noFill/>
          <a:ln>
            <a:noFill/>
          </a:ln>
        </p:spPr>
        <p:txBody>
          <a:bodyPr spcFirstLastPara="1" wrap="square" lIns="0" tIns="0" rIns="0" bIns="0" anchor="t" anchorCtr="0">
            <a:spAutoFit/>
          </a:bodyPr>
          <a:lstStyle/>
          <a:p>
            <a:pPr marL="518160" lvl="1">
              <a:lnSpc>
                <a:spcPct val="140000"/>
              </a:lnSpc>
              <a:buClr>
                <a:srgbClr val="392503"/>
              </a:buClr>
              <a:buSzPts val="4800"/>
            </a:pPr>
            <a:r>
              <a:rPr lang="en-US" sz="2800" dirty="0">
                <a:solidFill>
                  <a:srgbClr val="392503"/>
                </a:solidFill>
              </a:rPr>
              <a:t>Using the Starling equation, anything increasing net filtration increases oedema :</a:t>
            </a:r>
            <a:endParaRPr lang="en-US"/>
          </a:p>
          <a:p>
            <a:pPr marL="1661160" lvl="2" indent="-685800">
              <a:lnSpc>
                <a:spcPct val="140000"/>
              </a:lnSpc>
              <a:buClr>
                <a:srgbClr val="392503"/>
              </a:buClr>
              <a:buSzPts val="4800"/>
              <a:buFont typeface="Wingdings"/>
              <a:buChar char="§"/>
            </a:pPr>
            <a:r>
              <a:rPr lang="en-US" sz="2800" dirty="0">
                <a:solidFill>
                  <a:srgbClr val="392503"/>
                </a:solidFill>
              </a:rPr>
              <a:t>Hydrostatic pressure difference – osmotic pressure difference </a:t>
            </a:r>
          </a:p>
          <a:p>
            <a:pPr marL="1661160" lvl="2" indent="-685800">
              <a:lnSpc>
                <a:spcPct val="140000"/>
              </a:lnSpc>
              <a:buClr>
                <a:srgbClr val="392503"/>
              </a:buClr>
              <a:buSzPts val="4800"/>
              <a:buFont typeface="Wingdings"/>
              <a:buChar char="§"/>
            </a:pPr>
            <a:endParaRPr lang="en-US" sz="2800" dirty="0">
              <a:solidFill>
                <a:srgbClr val="392503"/>
              </a:solidFill>
            </a:endParaRPr>
          </a:p>
          <a:p>
            <a:pPr marL="1032510" lvl="1" indent="-514350">
              <a:lnSpc>
                <a:spcPct val="140000"/>
              </a:lnSpc>
              <a:buClr>
                <a:srgbClr val="392503"/>
              </a:buClr>
              <a:buSzPts val="4800"/>
              <a:buAutoNum type="arabicPeriod"/>
            </a:pPr>
            <a:r>
              <a:rPr lang="en-US" sz="2800" dirty="0">
                <a:solidFill>
                  <a:srgbClr val="392503"/>
                </a:solidFill>
              </a:rPr>
              <a:t>INCREASING hydrostatic pressure – </a:t>
            </a:r>
            <a:r>
              <a:rPr lang="en-US" sz="2800" dirty="0" err="1">
                <a:solidFill>
                  <a:srgbClr val="392503"/>
                </a:solidFill>
              </a:rPr>
              <a:t>ie</a:t>
            </a:r>
            <a:r>
              <a:rPr lang="en-US" sz="2800" dirty="0">
                <a:solidFill>
                  <a:srgbClr val="392503"/>
                </a:solidFill>
              </a:rPr>
              <a:t> HF, venous blockages (VTE)</a:t>
            </a:r>
          </a:p>
          <a:p>
            <a:pPr marL="1032510" lvl="1" indent="-514350">
              <a:lnSpc>
                <a:spcPct val="140000"/>
              </a:lnSpc>
              <a:buClr>
                <a:srgbClr val="392503"/>
              </a:buClr>
              <a:buSzPts val="4800"/>
              <a:buAutoNum type="arabicPeriod"/>
            </a:pPr>
            <a:r>
              <a:rPr lang="en-US" sz="2800" dirty="0">
                <a:solidFill>
                  <a:srgbClr val="392503"/>
                </a:solidFill>
              </a:rPr>
              <a:t>DECREASING plasma oncotic pressure – </a:t>
            </a:r>
            <a:r>
              <a:rPr lang="en-US" sz="2800" dirty="0" err="1">
                <a:solidFill>
                  <a:srgbClr val="392503"/>
                </a:solidFill>
              </a:rPr>
              <a:t>ie</a:t>
            </a:r>
            <a:r>
              <a:rPr lang="en-US" sz="2800" dirty="0">
                <a:solidFill>
                  <a:srgbClr val="392503"/>
                </a:solidFill>
              </a:rPr>
              <a:t> reduced [protein] from burns, malnutrition (think wet </a:t>
            </a:r>
            <a:r>
              <a:rPr lang="en-US" sz="2800" dirty="0" err="1">
                <a:solidFill>
                  <a:srgbClr val="392503"/>
                </a:solidFill>
              </a:rPr>
              <a:t>beri-beri</a:t>
            </a:r>
            <a:r>
              <a:rPr lang="en-US" sz="2800" dirty="0">
                <a:solidFill>
                  <a:srgbClr val="392503"/>
                </a:solidFill>
              </a:rPr>
              <a:t>), liver dysfunction</a:t>
            </a:r>
            <a:endParaRPr lang="en-US" dirty="0"/>
          </a:p>
          <a:p>
            <a:pPr marL="1032510" lvl="1" indent="-514350">
              <a:lnSpc>
                <a:spcPct val="140000"/>
              </a:lnSpc>
              <a:buClr>
                <a:srgbClr val="392503"/>
              </a:buClr>
              <a:buSzPts val="4800"/>
              <a:buAutoNum type="arabicPeriod"/>
            </a:pPr>
            <a:r>
              <a:rPr lang="en-US" sz="2800" dirty="0">
                <a:solidFill>
                  <a:srgbClr val="392503"/>
                </a:solidFill>
              </a:rPr>
              <a:t>Increased permeability of vessels - </a:t>
            </a:r>
            <a:r>
              <a:rPr lang="en-US" sz="2800" dirty="0" err="1">
                <a:solidFill>
                  <a:srgbClr val="392503"/>
                </a:solidFill>
              </a:rPr>
              <a:t>ie</a:t>
            </a:r>
            <a:r>
              <a:rPr lang="en-US" sz="2800" dirty="0">
                <a:solidFill>
                  <a:srgbClr val="392503"/>
                </a:solidFill>
              </a:rPr>
              <a:t> in inflammation</a:t>
            </a:r>
            <a:endParaRPr lang="en-US" dirty="0"/>
          </a:p>
          <a:p>
            <a:pPr marL="1032510" lvl="1" indent="-514350">
              <a:lnSpc>
                <a:spcPct val="140000"/>
              </a:lnSpc>
              <a:buClr>
                <a:srgbClr val="392503"/>
              </a:buClr>
              <a:buSzPts val="4800"/>
              <a:buAutoNum type="arabicPeriod"/>
            </a:pPr>
            <a:r>
              <a:rPr lang="en-US" sz="2800" dirty="0">
                <a:solidFill>
                  <a:srgbClr val="392503"/>
                </a:solidFill>
              </a:rPr>
              <a:t>Lymphatic obstruction </a:t>
            </a:r>
            <a:endParaRPr lang="en-US" dirty="0"/>
          </a:p>
          <a:p>
            <a:pPr marL="1203960" lvl="1" indent="-685800">
              <a:lnSpc>
                <a:spcPct val="140000"/>
              </a:lnSpc>
              <a:buClr>
                <a:srgbClr val="392503"/>
              </a:buClr>
              <a:buSzPts val="4800"/>
              <a:buAutoNum type="arabicPeriod"/>
            </a:pPr>
            <a:endParaRPr lang="en-US" sz="2800" dirty="0">
              <a:solidFill>
                <a:srgbClr val="392503"/>
              </a:solidFill>
            </a:endParaRPr>
          </a:p>
          <a:p>
            <a:pPr marL="1203960" lvl="1" indent="-685800">
              <a:lnSpc>
                <a:spcPct val="140000"/>
              </a:lnSpc>
              <a:buClr>
                <a:srgbClr val="392503"/>
              </a:buClr>
              <a:buSzPts val="4800"/>
              <a:buAutoNum type="arabicPeriod"/>
            </a:pPr>
            <a:endParaRPr lang="en-US" sz="2800" dirty="0">
              <a:solidFill>
                <a:srgbClr val="392503"/>
              </a:solidFill>
            </a:endParaRPr>
          </a:p>
          <a:p>
            <a:pPr marL="1203960" lvl="1" indent="-685800">
              <a:lnSpc>
                <a:spcPct val="140000"/>
              </a:lnSpc>
              <a:buClr>
                <a:srgbClr val="392503"/>
              </a:buClr>
              <a:buSzPts val="4800"/>
              <a:buAutoNum type="arabicPeriod"/>
            </a:pPr>
            <a:endParaRPr lang="en-US" sz="2800" dirty="0">
              <a:solidFill>
                <a:srgbClr val="392503"/>
              </a:solidFill>
            </a:endParaRPr>
          </a:p>
          <a:p>
            <a:pPr marL="1203960" lvl="1" indent="-685800">
              <a:lnSpc>
                <a:spcPct val="140000"/>
              </a:lnSpc>
              <a:buClr>
                <a:srgbClr val="392503"/>
              </a:buClr>
              <a:buSzPts val="4800"/>
              <a:buAutoNum type="arabicPeriod"/>
            </a:pPr>
            <a:endParaRPr lang="en-US" sz="4800">
              <a:solidFill>
                <a:srgbClr val="392503"/>
              </a:solidFill>
            </a:endParaRPr>
          </a:p>
        </p:txBody>
      </p:sp>
      <p:pic>
        <p:nvPicPr>
          <p:cNvPr id="2" name="Picture 1" descr="Diagram of a blood pressure diagram&#10;&#10;AI-generated content may be incorrect.">
            <a:extLst>
              <a:ext uri="{FF2B5EF4-FFF2-40B4-BE49-F238E27FC236}">
                <a16:creationId xmlns:a16="http://schemas.microsoft.com/office/drawing/2014/main" id="{A8AE5984-21A1-1B11-D852-447FC0DA86C6}"/>
              </a:ext>
            </a:extLst>
          </p:cNvPr>
          <p:cNvPicPr>
            <a:picLocks noChangeAspect="1"/>
          </p:cNvPicPr>
          <p:nvPr/>
        </p:nvPicPr>
        <p:blipFill>
          <a:blip r:embed="rId6"/>
          <a:stretch>
            <a:fillRect/>
          </a:stretch>
        </p:blipFill>
        <p:spPr>
          <a:xfrm>
            <a:off x="6882319" y="6260081"/>
            <a:ext cx="7709170" cy="3664230"/>
          </a:xfrm>
          <a:prstGeom prst="rect">
            <a:avLst/>
          </a:prstGeom>
        </p:spPr>
      </p:pic>
    </p:spTree>
    <p:extLst>
      <p:ext uri="{BB962C8B-B14F-4D97-AF65-F5344CB8AC3E}">
        <p14:creationId xmlns:p14="http://schemas.microsoft.com/office/powerpoint/2010/main" val="7217057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27">
          <a:extLst>
            <a:ext uri="{FF2B5EF4-FFF2-40B4-BE49-F238E27FC236}">
              <a16:creationId xmlns:a16="http://schemas.microsoft.com/office/drawing/2014/main" id="{3C625145-899F-FF83-8DFA-25FDB138948F}"/>
            </a:ext>
          </a:extLst>
        </p:cNvPr>
        <p:cNvGrpSpPr/>
        <p:nvPr/>
      </p:nvGrpSpPr>
      <p:grpSpPr>
        <a:xfrm>
          <a:off x="0" y="0"/>
          <a:ext cx="0" cy="0"/>
          <a:chOff x="0" y="0"/>
          <a:chExt cx="0" cy="0"/>
        </a:xfrm>
      </p:grpSpPr>
      <p:sp>
        <p:nvSpPr>
          <p:cNvPr id="128" name="Google Shape;128;p17">
            <a:extLst>
              <a:ext uri="{FF2B5EF4-FFF2-40B4-BE49-F238E27FC236}">
                <a16:creationId xmlns:a16="http://schemas.microsoft.com/office/drawing/2014/main" id="{26DC8CA0-396B-7CE5-A166-E2CC07C22488}"/>
              </a:ext>
            </a:extLst>
          </p:cNvPr>
          <p:cNvSpPr/>
          <p:nvPr/>
        </p:nvSpPr>
        <p:spPr>
          <a:xfrm>
            <a:off x="3241063" y="-848037"/>
            <a:ext cx="11805873" cy="11805873"/>
          </a:xfrm>
          <a:custGeom>
            <a:avLst/>
            <a:gdLst/>
            <a:ahLst/>
            <a:cxnLst/>
            <a:rect l="l" t="t" r="r" b="b"/>
            <a:pathLst>
              <a:path w="11805873" h="11805873" extrusionOk="0">
                <a:moveTo>
                  <a:pt x="0" y="0"/>
                </a:moveTo>
                <a:lnTo>
                  <a:pt x="11805874" y="0"/>
                </a:lnTo>
                <a:lnTo>
                  <a:pt x="11805874" y="11805873"/>
                </a:lnTo>
                <a:lnTo>
                  <a:pt x="0" y="11805873"/>
                </a:lnTo>
                <a:lnTo>
                  <a:pt x="0" y="0"/>
                </a:lnTo>
                <a:close/>
              </a:path>
            </a:pathLst>
          </a:custGeom>
          <a:blipFill rotWithShape="1">
            <a:blip r:embed="rId3">
              <a:alphaModFix/>
            </a:blip>
            <a:stretch>
              <a:fillRect/>
            </a:stretch>
          </a:blipFill>
          <a:ln>
            <a:noFill/>
          </a:ln>
        </p:spPr>
      </p:sp>
      <p:sp>
        <p:nvSpPr>
          <p:cNvPr id="129" name="Google Shape;129;p17">
            <a:extLst>
              <a:ext uri="{FF2B5EF4-FFF2-40B4-BE49-F238E27FC236}">
                <a16:creationId xmlns:a16="http://schemas.microsoft.com/office/drawing/2014/main" id="{4FCF4040-E1B5-4F27-FE81-50B6949658CB}"/>
              </a:ext>
            </a:extLst>
          </p:cNvPr>
          <p:cNvSpPr/>
          <p:nvPr/>
        </p:nvSpPr>
        <p:spPr>
          <a:xfrm>
            <a:off x="12431247" y="8472485"/>
            <a:ext cx="1541598" cy="1541598"/>
          </a:xfrm>
          <a:custGeom>
            <a:avLst/>
            <a:gdLst/>
            <a:ahLst/>
            <a:cxnLst/>
            <a:rect l="l" t="t" r="r" b="b"/>
            <a:pathLst>
              <a:path w="1541598" h="1541598" extrusionOk="0">
                <a:moveTo>
                  <a:pt x="0" y="0"/>
                </a:moveTo>
                <a:lnTo>
                  <a:pt x="1541598" y="0"/>
                </a:lnTo>
                <a:lnTo>
                  <a:pt x="1541598" y="1541597"/>
                </a:lnTo>
                <a:lnTo>
                  <a:pt x="0" y="1541597"/>
                </a:lnTo>
                <a:lnTo>
                  <a:pt x="0" y="0"/>
                </a:lnTo>
                <a:close/>
              </a:path>
            </a:pathLst>
          </a:custGeom>
          <a:blipFill rotWithShape="1">
            <a:blip r:embed="rId4">
              <a:alphaModFix/>
            </a:blip>
            <a:stretch>
              <a:fillRect/>
            </a:stretch>
          </a:blipFill>
          <a:ln>
            <a:noFill/>
          </a:ln>
        </p:spPr>
      </p:sp>
      <p:sp>
        <p:nvSpPr>
          <p:cNvPr id="130" name="Google Shape;130;p17">
            <a:extLst>
              <a:ext uri="{FF2B5EF4-FFF2-40B4-BE49-F238E27FC236}">
                <a16:creationId xmlns:a16="http://schemas.microsoft.com/office/drawing/2014/main" id="{E8E1F1AF-4957-D9C0-4131-7A7B6FA570C5}"/>
              </a:ext>
            </a:extLst>
          </p:cNvPr>
          <p:cNvSpPr/>
          <p:nvPr/>
        </p:nvSpPr>
        <p:spPr>
          <a:xfrm>
            <a:off x="4315155" y="8400388"/>
            <a:ext cx="1940180" cy="1515766"/>
          </a:xfrm>
          <a:custGeom>
            <a:avLst/>
            <a:gdLst/>
            <a:ahLst/>
            <a:cxnLst/>
            <a:rect l="l" t="t" r="r" b="b"/>
            <a:pathLst>
              <a:path w="1940180" h="1515766" extrusionOk="0">
                <a:moveTo>
                  <a:pt x="0" y="0"/>
                </a:moveTo>
                <a:lnTo>
                  <a:pt x="1940181" y="0"/>
                </a:lnTo>
                <a:lnTo>
                  <a:pt x="1940181" y="1515766"/>
                </a:lnTo>
                <a:lnTo>
                  <a:pt x="0" y="1515766"/>
                </a:lnTo>
                <a:lnTo>
                  <a:pt x="0" y="0"/>
                </a:lnTo>
                <a:close/>
              </a:path>
            </a:pathLst>
          </a:custGeom>
          <a:blipFill rotWithShape="1">
            <a:blip r:embed="rId5">
              <a:alphaModFix/>
            </a:blip>
            <a:stretch>
              <a:fillRect/>
            </a:stretch>
          </a:blipFill>
          <a:ln>
            <a:noFill/>
          </a:ln>
        </p:spPr>
      </p:sp>
      <p:sp>
        <p:nvSpPr>
          <p:cNvPr id="131" name="Google Shape;131;p17">
            <a:extLst>
              <a:ext uri="{FF2B5EF4-FFF2-40B4-BE49-F238E27FC236}">
                <a16:creationId xmlns:a16="http://schemas.microsoft.com/office/drawing/2014/main" id="{CD1420ED-CBCA-BDF5-AC3F-3433A3C8A0C5}"/>
              </a:ext>
            </a:extLst>
          </p:cNvPr>
          <p:cNvSpPr/>
          <p:nvPr/>
        </p:nvSpPr>
        <p:spPr>
          <a:xfrm>
            <a:off x="10642231" y="8443060"/>
            <a:ext cx="1268308" cy="1430422"/>
          </a:xfrm>
          <a:custGeom>
            <a:avLst/>
            <a:gdLst/>
            <a:ahLst/>
            <a:cxnLst/>
            <a:rect l="l" t="t" r="r" b="b"/>
            <a:pathLst>
              <a:path w="1268308" h="1430422" extrusionOk="0">
                <a:moveTo>
                  <a:pt x="0" y="0"/>
                </a:moveTo>
                <a:lnTo>
                  <a:pt x="1268307" y="0"/>
                </a:lnTo>
                <a:lnTo>
                  <a:pt x="1268307" y="1430422"/>
                </a:lnTo>
                <a:lnTo>
                  <a:pt x="0" y="1430422"/>
                </a:lnTo>
                <a:lnTo>
                  <a:pt x="0" y="0"/>
                </a:lnTo>
                <a:close/>
              </a:path>
            </a:pathLst>
          </a:custGeom>
          <a:blipFill rotWithShape="1">
            <a:blip r:embed="rId6">
              <a:alphaModFix/>
            </a:blip>
            <a:stretch>
              <a:fillRect/>
            </a:stretch>
          </a:blipFill>
          <a:ln>
            <a:noFill/>
          </a:ln>
        </p:spPr>
      </p:sp>
      <p:sp>
        <p:nvSpPr>
          <p:cNvPr id="132" name="Google Shape;132;p17">
            <a:extLst>
              <a:ext uri="{FF2B5EF4-FFF2-40B4-BE49-F238E27FC236}">
                <a16:creationId xmlns:a16="http://schemas.microsoft.com/office/drawing/2014/main" id="{F53196B9-623F-33D2-D378-92FCBCD3DF9E}"/>
              </a:ext>
            </a:extLst>
          </p:cNvPr>
          <p:cNvSpPr/>
          <p:nvPr/>
        </p:nvSpPr>
        <p:spPr>
          <a:xfrm>
            <a:off x="7587401" y="634149"/>
            <a:ext cx="2375956" cy="1767118"/>
          </a:xfrm>
          <a:custGeom>
            <a:avLst/>
            <a:gdLst/>
            <a:ahLst/>
            <a:cxnLst/>
            <a:rect l="l" t="t" r="r" b="b"/>
            <a:pathLst>
              <a:path w="2375956" h="1767118" extrusionOk="0">
                <a:moveTo>
                  <a:pt x="0" y="0"/>
                </a:moveTo>
                <a:lnTo>
                  <a:pt x="2375957" y="0"/>
                </a:lnTo>
                <a:lnTo>
                  <a:pt x="2375957" y="1767118"/>
                </a:lnTo>
                <a:lnTo>
                  <a:pt x="0" y="1767118"/>
                </a:lnTo>
                <a:lnTo>
                  <a:pt x="0" y="0"/>
                </a:lnTo>
                <a:close/>
              </a:path>
            </a:pathLst>
          </a:custGeom>
          <a:blipFill rotWithShape="1">
            <a:blip r:embed="rId7">
              <a:alphaModFix/>
            </a:blip>
            <a:stretch>
              <a:fillRect/>
            </a:stretch>
          </a:blipFill>
          <a:ln>
            <a:noFill/>
          </a:ln>
        </p:spPr>
      </p:sp>
      <p:sp>
        <p:nvSpPr>
          <p:cNvPr id="133" name="Google Shape;133;p17">
            <a:extLst>
              <a:ext uri="{FF2B5EF4-FFF2-40B4-BE49-F238E27FC236}">
                <a16:creationId xmlns:a16="http://schemas.microsoft.com/office/drawing/2014/main" id="{C9EB9988-2934-F323-960A-C7EE334CD772}"/>
              </a:ext>
            </a:extLst>
          </p:cNvPr>
          <p:cNvSpPr/>
          <p:nvPr/>
        </p:nvSpPr>
        <p:spPr>
          <a:xfrm>
            <a:off x="11193849" y="207043"/>
            <a:ext cx="2008197" cy="2147805"/>
          </a:xfrm>
          <a:custGeom>
            <a:avLst/>
            <a:gdLst/>
            <a:ahLst/>
            <a:cxnLst/>
            <a:rect l="l" t="t" r="r" b="b"/>
            <a:pathLst>
              <a:path w="2008197" h="2147805" extrusionOk="0">
                <a:moveTo>
                  <a:pt x="0" y="0"/>
                </a:moveTo>
                <a:lnTo>
                  <a:pt x="2008197" y="0"/>
                </a:lnTo>
                <a:lnTo>
                  <a:pt x="2008197" y="2147804"/>
                </a:lnTo>
                <a:lnTo>
                  <a:pt x="0" y="2147804"/>
                </a:lnTo>
                <a:lnTo>
                  <a:pt x="0" y="0"/>
                </a:lnTo>
                <a:close/>
              </a:path>
            </a:pathLst>
          </a:custGeom>
          <a:blipFill rotWithShape="1">
            <a:blip r:embed="rId8">
              <a:alphaModFix/>
            </a:blip>
            <a:stretch>
              <a:fillRect/>
            </a:stretch>
          </a:blipFill>
          <a:ln>
            <a:noFill/>
          </a:ln>
        </p:spPr>
      </p:sp>
      <p:sp>
        <p:nvSpPr>
          <p:cNvPr id="134" name="Google Shape;134;p17">
            <a:extLst>
              <a:ext uri="{FF2B5EF4-FFF2-40B4-BE49-F238E27FC236}">
                <a16:creationId xmlns:a16="http://schemas.microsoft.com/office/drawing/2014/main" id="{508AF1B9-250B-F03F-A51E-6AEB1C58FB43}"/>
              </a:ext>
            </a:extLst>
          </p:cNvPr>
          <p:cNvSpPr/>
          <p:nvPr/>
        </p:nvSpPr>
        <p:spPr>
          <a:xfrm>
            <a:off x="4315155" y="416170"/>
            <a:ext cx="2280252" cy="2232747"/>
          </a:xfrm>
          <a:custGeom>
            <a:avLst/>
            <a:gdLst/>
            <a:ahLst/>
            <a:cxnLst/>
            <a:rect l="l" t="t" r="r" b="b"/>
            <a:pathLst>
              <a:path w="2280252" h="2232747" extrusionOk="0">
                <a:moveTo>
                  <a:pt x="0" y="0"/>
                </a:moveTo>
                <a:lnTo>
                  <a:pt x="2280253" y="0"/>
                </a:lnTo>
                <a:lnTo>
                  <a:pt x="2280253" y="2232747"/>
                </a:lnTo>
                <a:lnTo>
                  <a:pt x="0" y="2232747"/>
                </a:lnTo>
                <a:lnTo>
                  <a:pt x="0" y="0"/>
                </a:lnTo>
                <a:close/>
              </a:path>
            </a:pathLst>
          </a:custGeom>
          <a:blipFill rotWithShape="1">
            <a:blip r:embed="rId9">
              <a:alphaModFix/>
            </a:blip>
            <a:stretch>
              <a:fillRect/>
            </a:stretch>
          </a:blipFill>
          <a:ln>
            <a:noFill/>
          </a:ln>
        </p:spPr>
      </p:sp>
      <p:sp>
        <p:nvSpPr>
          <p:cNvPr id="135" name="Google Shape;135;p17">
            <a:extLst>
              <a:ext uri="{FF2B5EF4-FFF2-40B4-BE49-F238E27FC236}">
                <a16:creationId xmlns:a16="http://schemas.microsoft.com/office/drawing/2014/main" id="{E6AA51CB-7587-A8BF-3211-153139C660C2}"/>
              </a:ext>
            </a:extLst>
          </p:cNvPr>
          <p:cNvSpPr/>
          <p:nvPr/>
        </p:nvSpPr>
        <p:spPr>
          <a:xfrm>
            <a:off x="6793498" y="8208651"/>
            <a:ext cx="1184381" cy="1871306"/>
          </a:xfrm>
          <a:custGeom>
            <a:avLst/>
            <a:gdLst/>
            <a:ahLst/>
            <a:cxnLst/>
            <a:rect l="l" t="t" r="r" b="b"/>
            <a:pathLst>
              <a:path w="1184381" h="1871306" extrusionOk="0">
                <a:moveTo>
                  <a:pt x="0" y="0"/>
                </a:moveTo>
                <a:lnTo>
                  <a:pt x="1184381" y="0"/>
                </a:lnTo>
                <a:lnTo>
                  <a:pt x="1184381" y="1871306"/>
                </a:lnTo>
                <a:lnTo>
                  <a:pt x="0" y="1871306"/>
                </a:lnTo>
                <a:lnTo>
                  <a:pt x="0" y="0"/>
                </a:lnTo>
                <a:close/>
              </a:path>
            </a:pathLst>
          </a:custGeom>
          <a:blipFill rotWithShape="1">
            <a:blip r:embed="rId10">
              <a:alphaModFix/>
            </a:blip>
            <a:stretch>
              <a:fillRect/>
            </a:stretch>
          </a:blipFill>
          <a:ln>
            <a:noFill/>
          </a:ln>
        </p:spPr>
      </p:sp>
      <p:sp>
        <p:nvSpPr>
          <p:cNvPr id="136" name="Google Shape;136;p17">
            <a:extLst>
              <a:ext uri="{FF2B5EF4-FFF2-40B4-BE49-F238E27FC236}">
                <a16:creationId xmlns:a16="http://schemas.microsoft.com/office/drawing/2014/main" id="{12F61BA8-AC18-423C-09B0-9C8BD9B29A29}"/>
              </a:ext>
            </a:extLst>
          </p:cNvPr>
          <p:cNvSpPr/>
          <p:nvPr/>
        </p:nvSpPr>
        <p:spPr>
          <a:xfrm>
            <a:off x="8301729" y="8518717"/>
            <a:ext cx="2146863" cy="1449132"/>
          </a:xfrm>
          <a:custGeom>
            <a:avLst/>
            <a:gdLst/>
            <a:ahLst/>
            <a:cxnLst/>
            <a:rect l="l" t="t" r="r" b="b"/>
            <a:pathLst>
              <a:path w="2146863" h="1449132" extrusionOk="0">
                <a:moveTo>
                  <a:pt x="0" y="0"/>
                </a:moveTo>
                <a:lnTo>
                  <a:pt x="2146863" y="0"/>
                </a:lnTo>
                <a:lnTo>
                  <a:pt x="2146863" y="1449133"/>
                </a:lnTo>
                <a:lnTo>
                  <a:pt x="0" y="1449133"/>
                </a:lnTo>
                <a:lnTo>
                  <a:pt x="0" y="0"/>
                </a:lnTo>
                <a:close/>
              </a:path>
            </a:pathLst>
          </a:custGeom>
          <a:blipFill rotWithShape="1">
            <a:blip r:embed="rId11">
              <a:alphaModFix/>
            </a:blip>
            <a:stretch>
              <a:fillRect/>
            </a:stretch>
          </a:blipFill>
          <a:ln>
            <a:noFill/>
          </a:ln>
        </p:spPr>
      </p:sp>
      <p:sp>
        <p:nvSpPr>
          <p:cNvPr id="137" name="Google Shape;137;p17">
            <a:extLst>
              <a:ext uri="{FF2B5EF4-FFF2-40B4-BE49-F238E27FC236}">
                <a16:creationId xmlns:a16="http://schemas.microsoft.com/office/drawing/2014/main" id="{42F769C8-7B2A-0E8C-7DDA-DA05E8BE0A2F}"/>
              </a:ext>
            </a:extLst>
          </p:cNvPr>
          <p:cNvSpPr txBox="1"/>
          <p:nvPr/>
        </p:nvSpPr>
        <p:spPr>
          <a:xfrm>
            <a:off x="3993986" y="2358718"/>
            <a:ext cx="11038897" cy="5989332"/>
          </a:xfrm>
          <a:prstGeom prst="rect">
            <a:avLst/>
          </a:prstGeom>
          <a:noFill/>
          <a:ln>
            <a:noFill/>
          </a:ln>
        </p:spPr>
        <p:txBody>
          <a:bodyPr spcFirstLastPara="1" wrap="square" lIns="0" tIns="0" rIns="0" bIns="0" anchor="t" anchorCtr="0">
            <a:spAutoFit/>
          </a:bodyPr>
          <a:lstStyle/>
          <a:p>
            <a:pPr algn="ctr">
              <a:lnSpc>
                <a:spcPct val="140005"/>
              </a:lnSpc>
              <a:buSzPts val="6999"/>
            </a:pPr>
            <a:r>
              <a:rPr lang="en-US" sz="6950" b="1" dirty="0">
                <a:solidFill>
                  <a:srgbClr val="FFFFFF"/>
                </a:solidFill>
              </a:rPr>
              <a:t>Coordinated cardiovascular responses : orthostasis and </a:t>
            </a:r>
            <a:r>
              <a:rPr lang="en-US" sz="6950" b="1" dirty="0" err="1">
                <a:solidFill>
                  <a:srgbClr val="FFFFFF"/>
                </a:solidFill>
              </a:rPr>
              <a:t>haemorrhage</a:t>
            </a:r>
            <a:endParaRPr lang="en-US" sz="6950" b="1" i="0" u="none" strike="noStrike" cap="none" dirty="0" err="1">
              <a:solidFill>
                <a:srgbClr val="FFFFFF"/>
              </a:solidFill>
              <a:latin typeface="Arial"/>
              <a:ea typeface="Arial"/>
              <a:cs typeface="Arial"/>
            </a:endParaRPr>
          </a:p>
        </p:txBody>
      </p:sp>
    </p:spTree>
    <p:extLst>
      <p:ext uri="{BB962C8B-B14F-4D97-AF65-F5344CB8AC3E}">
        <p14:creationId xmlns:p14="http://schemas.microsoft.com/office/powerpoint/2010/main" val="1231831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20">
          <a:extLst>
            <a:ext uri="{FF2B5EF4-FFF2-40B4-BE49-F238E27FC236}">
              <a16:creationId xmlns:a16="http://schemas.microsoft.com/office/drawing/2014/main" id="{919068C6-19A6-3ACC-BE79-D5E2C58B89F2}"/>
            </a:ext>
          </a:extLst>
        </p:cNvPr>
        <p:cNvGrpSpPr/>
        <p:nvPr/>
      </p:nvGrpSpPr>
      <p:grpSpPr>
        <a:xfrm>
          <a:off x="0" y="0"/>
          <a:ext cx="0" cy="0"/>
          <a:chOff x="0" y="0"/>
          <a:chExt cx="0" cy="0"/>
        </a:xfrm>
      </p:grpSpPr>
      <p:sp>
        <p:nvSpPr>
          <p:cNvPr id="121" name="Google Shape;121;p16">
            <a:extLst>
              <a:ext uri="{FF2B5EF4-FFF2-40B4-BE49-F238E27FC236}">
                <a16:creationId xmlns:a16="http://schemas.microsoft.com/office/drawing/2014/main" id="{F09B703A-9574-3568-D081-2098931CC2CC}"/>
              </a:ext>
            </a:extLst>
          </p:cNvPr>
          <p:cNvSpPr/>
          <p:nvPr/>
        </p:nvSpPr>
        <p:spPr>
          <a:xfrm>
            <a:off x="188008" y="1059494"/>
            <a:ext cx="18011215" cy="8013485"/>
          </a:xfrm>
          <a:prstGeom prst="rect">
            <a:avLst/>
          </a:prstGeom>
          <a:blipFill rotWithShape="1">
            <a:blip r:embed="rId3">
              <a:alphaModFix/>
            </a:blip>
            <a:stretch>
              <a:fillRect/>
            </a:stretch>
          </a:blipFill>
          <a:ln>
            <a:noFill/>
          </a:ln>
        </p:spPr>
        <p:txBody>
          <a:bodyPr/>
          <a:lstStyle/>
          <a:p>
            <a:endParaRPr lang="en-GB"/>
          </a:p>
        </p:txBody>
      </p:sp>
      <p:sp>
        <p:nvSpPr>
          <p:cNvPr id="122" name="Google Shape;122;p16">
            <a:extLst>
              <a:ext uri="{FF2B5EF4-FFF2-40B4-BE49-F238E27FC236}">
                <a16:creationId xmlns:a16="http://schemas.microsoft.com/office/drawing/2014/main" id="{31D69CF7-AD35-A7F1-C35B-920691C03BA6}"/>
              </a:ext>
            </a:extLst>
          </p:cNvPr>
          <p:cNvSpPr txBox="1"/>
          <p:nvPr/>
        </p:nvSpPr>
        <p:spPr>
          <a:xfrm>
            <a:off x="-552325" y="0"/>
            <a:ext cx="14587921" cy="1184940"/>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GB" sz="5500" b="1" i="0" u="none" strike="noStrike" cap="none" dirty="0">
                <a:solidFill>
                  <a:srgbClr val="000000"/>
                </a:solidFill>
                <a:latin typeface="Arial"/>
                <a:ea typeface="Arial"/>
                <a:cs typeface="Arial"/>
                <a:sym typeface="Arial"/>
              </a:rPr>
              <a:t>Neurohormonal control of Heart Rate</a:t>
            </a:r>
            <a:endParaRPr sz="5500" b="1" i="0" u="none" strike="noStrike" cap="none" dirty="0">
              <a:solidFill>
                <a:srgbClr val="000000"/>
              </a:solidFill>
              <a:latin typeface="Arial"/>
              <a:ea typeface="Arial"/>
              <a:cs typeface="Arial"/>
              <a:sym typeface="Arial"/>
            </a:endParaRPr>
          </a:p>
        </p:txBody>
      </p:sp>
      <p:sp>
        <p:nvSpPr>
          <p:cNvPr id="123" name="Google Shape;123;p16">
            <a:extLst>
              <a:ext uri="{FF2B5EF4-FFF2-40B4-BE49-F238E27FC236}">
                <a16:creationId xmlns:a16="http://schemas.microsoft.com/office/drawing/2014/main" id="{2A4184AB-BCA3-6128-634E-A543282A8291}"/>
              </a:ext>
            </a:extLst>
          </p:cNvPr>
          <p:cNvSpPr txBox="1"/>
          <p:nvPr/>
        </p:nvSpPr>
        <p:spPr>
          <a:xfrm>
            <a:off x="-228619" y="1059494"/>
            <a:ext cx="18844467" cy="6032421"/>
          </a:xfrm>
          <a:prstGeom prst="rect">
            <a:avLst/>
          </a:prstGeom>
          <a:noFill/>
          <a:ln>
            <a:noFill/>
          </a:ln>
        </p:spPr>
        <p:txBody>
          <a:bodyPr spcFirstLastPara="1" wrap="square" lIns="0" tIns="0" rIns="0" bIns="0" anchor="t" anchorCtr="0">
            <a:spAutoFit/>
          </a:bodyPr>
          <a:lstStyle/>
          <a:p>
            <a:pPr marL="1089665" marR="0" lvl="1" indent="-571500" rtl="0">
              <a:lnSpc>
                <a:spcPct val="140000"/>
              </a:lnSpc>
              <a:spcBef>
                <a:spcPts val="0"/>
              </a:spcBef>
              <a:spcAft>
                <a:spcPts val="0"/>
              </a:spcAft>
              <a:buClr>
                <a:srgbClr val="392503"/>
              </a:buClr>
              <a:buSzPts val="4800"/>
              <a:buFont typeface="Arial" panose="020B0604020202020204" pitchFamily="34" charset="0"/>
              <a:buChar char="•"/>
            </a:pPr>
            <a:r>
              <a:rPr lang="en-US" sz="4000" dirty="0">
                <a:solidFill>
                  <a:srgbClr val="392503"/>
                </a:solidFill>
              </a:rPr>
              <a:t>Para-sympathetic control - </a:t>
            </a:r>
            <a:r>
              <a:rPr lang="en-US" sz="4000" dirty="0" err="1">
                <a:solidFill>
                  <a:srgbClr val="392503"/>
                </a:solidFill>
              </a:rPr>
              <a:t>vagus</a:t>
            </a:r>
            <a:r>
              <a:rPr lang="en-US" sz="4000" dirty="0">
                <a:solidFill>
                  <a:srgbClr val="392503"/>
                </a:solidFill>
              </a:rPr>
              <a:t> nerve - Acetylcholine</a:t>
            </a:r>
          </a:p>
          <a:p>
            <a:pPr marL="1089665" marR="0" lvl="1" indent="-571500" rtl="0">
              <a:lnSpc>
                <a:spcPct val="140000"/>
              </a:lnSpc>
              <a:spcBef>
                <a:spcPts val="0"/>
              </a:spcBef>
              <a:spcAft>
                <a:spcPts val="0"/>
              </a:spcAft>
              <a:buClr>
                <a:srgbClr val="392503"/>
              </a:buClr>
              <a:buSzPts val="4800"/>
              <a:buFont typeface="Arial" panose="020B0604020202020204" pitchFamily="34" charset="0"/>
              <a:buChar char="•"/>
            </a:pPr>
            <a:r>
              <a:rPr lang="en-US" sz="4000" dirty="0">
                <a:solidFill>
                  <a:srgbClr val="392503"/>
                </a:solidFill>
              </a:rPr>
              <a:t>Sympathetic control - sympathetic nerves - Noradrenaline</a:t>
            </a:r>
          </a:p>
          <a:p>
            <a:pPr marL="1036329" marR="0" lvl="1" indent="-518164" rtl="0">
              <a:lnSpc>
                <a:spcPct val="140000"/>
              </a:lnSpc>
              <a:spcBef>
                <a:spcPts val="0"/>
              </a:spcBef>
              <a:spcAft>
                <a:spcPts val="0"/>
              </a:spcAft>
              <a:buClr>
                <a:srgbClr val="392503"/>
              </a:buClr>
              <a:buSzPts val="4800"/>
              <a:buFont typeface="Arial"/>
              <a:buChar char="•"/>
            </a:pPr>
            <a:endParaRPr lang="en-US" sz="4000" dirty="0">
              <a:solidFill>
                <a:srgbClr val="392503"/>
              </a:solidFill>
            </a:endParaRPr>
          </a:p>
          <a:p>
            <a:pPr marL="1036329" lvl="3" indent="-518164">
              <a:lnSpc>
                <a:spcPct val="140000"/>
              </a:lnSpc>
              <a:buClr>
                <a:srgbClr val="392503"/>
              </a:buClr>
              <a:buSzPts val="4800"/>
              <a:buFont typeface="Arial"/>
              <a:buChar char="•"/>
            </a:pPr>
            <a:endParaRPr lang="en-US" sz="4000" b="0" i="0" u="none" strike="noStrike" cap="none" dirty="0">
              <a:solidFill>
                <a:srgbClr val="392503"/>
              </a:solidFill>
              <a:latin typeface="Arial"/>
              <a:ea typeface="Arial"/>
              <a:cs typeface="Arial"/>
              <a:sym typeface="Arial"/>
            </a:endParaRPr>
          </a:p>
          <a:p>
            <a:pPr marL="1036329" lvl="2" indent="-518164">
              <a:lnSpc>
                <a:spcPct val="140000"/>
              </a:lnSpc>
              <a:buClr>
                <a:srgbClr val="392503"/>
              </a:buClr>
              <a:buSzPts val="4800"/>
              <a:buFont typeface="Arial"/>
              <a:buChar char="•"/>
            </a:pPr>
            <a:endParaRPr lang="en-US" sz="4000" b="0" i="0" u="none" strike="noStrike" cap="none" dirty="0">
              <a:solidFill>
                <a:srgbClr val="392503"/>
              </a:solidFill>
              <a:latin typeface="Arial"/>
              <a:ea typeface="Arial"/>
              <a:cs typeface="Arial"/>
              <a:sym typeface="Arial"/>
            </a:endParaRPr>
          </a:p>
          <a:p>
            <a:pPr marL="1036329" lvl="3" indent="-518164">
              <a:lnSpc>
                <a:spcPct val="140000"/>
              </a:lnSpc>
              <a:buClr>
                <a:srgbClr val="392503"/>
              </a:buClr>
              <a:buSzPts val="4800"/>
              <a:buFont typeface="Arial"/>
              <a:buChar char="•"/>
            </a:pPr>
            <a:endParaRPr sz="4000" b="0" i="0" u="none" strike="noStrike" cap="none" dirty="0">
              <a:solidFill>
                <a:srgbClr val="000000"/>
              </a:solidFill>
              <a:latin typeface="Arial"/>
              <a:ea typeface="Arial"/>
              <a:cs typeface="Arial"/>
              <a:sym typeface="Arial"/>
            </a:endParaRPr>
          </a:p>
          <a:p>
            <a:pPr marL="1036329" marR="0" lvl="1" indent="-518164" rtl="0">
              <a:lnSpc>
                <a:spcPct val="140000"/>
              </a:lnSpc>
              <a:spcBef>
                <a:spcPts val="0"/>
              </a:spcBef>
              <a:spcAft>
                <a:spcPts val="0"/>
              </a:spcAft>
              <a:buClr>
                <a:srgbClr val="392503"/>
              </a:buClr>
              <a:buSzPts val="4800"/>
              <a:buFont typeface="Arial"/>
              <a:buChar char="•"/>
            </a:pPr>
            <a:endParaRPr sz="4000" b="0" i="0" u="none" strike="noStrike" cap="none" dirty="0">
              <a:solidFill>
                <a:srgbClr val="000000"/>
              </a:solidFill>
              <a:latin typeface="Arial"/>
              <a:ea typeface="Arial"/>
              <a:cs typeface="Arial"/>
              <a:sym typeface="Arial"/>
            </a:endParaRPr>
          </a:p>
        </p:txBody>
      </p:sp>
      <p:pic>
        <p:nvPicPr>
          <p:cNvPr id="3" name="Picture 2">
            <a:extLst>
              <a:ext uri="{FF2B5EF4-FFF2-40B4-BE49-F238E27FC236}">
                <a16:creationId xmlns:a16="http://schemas.microsoft.com/office/drawing/2014/main" id="{9E86F70C-C8D9-FD52-13CA-4BC592DE6BEE}"/>
              </a:ext>
            </a:extLst>
          </p:cNvPr>
          <p:cNvPicPr>
            <a:picLocks noChangeAspect="1"/>
          </p:cNvPicPr>
          <p:nvPr/>
        </p:nvPicPr>
        <p:blipFill>
          <a:blip r:embed="rId4"/>
          <a:stretch>
            <a:fillRect/>
          </a:stretch>
        </p:blipFill>
        <p:spPr>
          <a:xfrm>
            <a:off x="319066" y="2859199"/>
            <a:ext cx="11133998" cy="7060210"/>
          </a:xfrm>
          <a:prstGeom prst="rect">
            <a:avLst/>
          </a:prstGeom>
        </p:spPr>
      </p:pic>
      <p:sp>
        <p:nvSpPr>
          <p:cNvPr id="5" name="TextBox 4">
            <a:extLst>
              <a:ext uri="{FF2B5EF4-FFF2-40B4-BE49-F238E27FC236}">
                <a16:creationId xmlns:a16="http://schemas.microsoft.com/office/drawing/2014/main" id="{EABDCBD7-0607-AEE3-E125-388395CC9A6E}"/>
              </a:ext>
            </a:extLst>
          </p:cNvPr>
          <p:cNvSpPr txBox="1"/>
          <p:nvPr/>
        </p:nvSpPr>
        <p:spPr>
          <a:xfrm>
            <a:off x="11718524" y="3036163"/>
            <a:ext cx="6250410" cy="4401205"/>
          </a:xfrm>
          <a:prstGeom prst="rect">
            <a:avLst/>
          </a:prstGeom>
          <a:noFill/>
        </p:spPr>
        <p:txBody>
          <a:bodyPr wrap="square" rtlCol="0">
            <a:spAutoFit/>
          </a:bodyPr>
          <a:lstStyle/>
          <a:p>
            <a:pPr marL="285750" indent="-285750">
              <a:buFont typeface="Arial" panose="020B0604020202020204" pitchFamily="34" charset="0"/>
              <a:buChar char="•"/>
            </a:pPr>
            <a:r>
              <a:rPr lang="en-GB" sz="3500" dirty="0"/>
              <a:t>Initial heart rate increase up to 90bpm is done through decreasing vagal action</a:t>
            </a:r>
          </a:p>
          <a:p>
            <a:endParaRPr lang="en-GB" sz="3500" dirty="0"/>
          </a:p>
          <a:p>
            <a:pPr marL="285750" indent="-285750">
              <a:buFont typeface="Arial" panose="020B0604020202020204" pitchFamily="34" charset="0"/>
              <a:buChar char="•"/>
            </a:pPr>
            <a:r>
              <a:rPr lang="en-GB" sz="3500" dirty="0"/>
              <a:t>Heart rate increase further than 90bpm is done through activating sympathetic nerves</a:t>
            </a:r>
          </a:p>
        </p:txBody>
      </p:sp>
    </p:spTree>
    <p:extLst>
      <p:ext uri="{BB962C8B-B14F-4D97-AF65-F5344CB8AC3E}">
        <p14:creationId xmlns:p14="http://schemas.microsoft.com/office/powerpoint/2010/main" val="22493581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3">
          <a:extLst>
            <a:ext uri="{FF2B5EF4-FFF2-40B4-BE49-F238E27FC236}">
              <a16:creationId xmlns:a16="http://schemas.microsoft.com/office/drawing/2014/main" id="{05705444-3127-C9B8-C4FB-DA7F272B6D7B}"/>
            </a:ext>
          </a:extLst>
        </p:cNvPr>
        <p:cNvGrpSpPr/>
        <p:nvPr/>
      </p:nvGrpSpPr>
      <p:grpSpPr>
        <a:xfrm>
          <a:off x="0" y="0"/>
          <a:ext cx="0" cy="0"/>
          <a:chOff x="0" y="0"/>
          <a:chExt cx="0" cy="0"/>
        </a:xfrm>
      </p:grpSpPr>
      <p:pic>
        <p:nvPicPr>
          <p:cNvPr id="3" name="Picture 2" descr="A diagram of the blood vessels&#10;&#10;AI-generated content may be incorrect.">
            <a:extLst>
              <a:ext uri="{FF2B5EF4-FFF2-40B4-BE49-F238E27FC236}">
                <a16:creationId xmlns:a16="http://schemas.microsoft.com/office/drawing/2014/main" id="{46E63779-832B-B053-8970-1B959F9CF442}"/>
              </a:ext>
            </a:extLst>
          </p:cNvPr>
          <p:cNvPicPr>
            <a:picLocks noChangeAspect="1"/>
          </p:cNvPicPr>
          <p:nvPr/>
        </p:nvPicPr>
        <p:blipFill>
          <a:blip r:embed="rId3"/>
          <a:stretch>
            <a:fillRect/>
          </a:stretch>
        </p:blipFill>
        <p:spPr>
          <a:xfrm>
            <a:off x="-3023" y="0"/>
            <a:ext cx="14904460" cy="10287000"/>
          </a:xfrm>
          <a:prstGeom prst="rect">
            <a:avLst/>
          </a:prstGeom>
        </p:spPr>
      </p:pic>
      <p:sp>
        <p:nvSpPr>
          <p:cNvPr id="5" name="Arrow: Left 4">
            <a:extLst>
              <a:ext uri="{FF2B5EF4-FFF2-40B4-BE49-F238E27FC236}">
                <a16:creationId xmlns:a16="http://schemas.microsoft.com/office/drawing/2014/main" id="{E5D92DA4-2603-E228-C100-8C5011D88B1D}"/>
              </a:ext>
            </a:extLst>
          </p:cNvPr>
          <p:cNvSpPr/>
          <p:nvPr/>
        </p:nvSpPr>
        <p:spPr>
          <a:xfrm>
            <a:off x="9143999" y="8385283"/>
            <a:ext cx="1891862" cy="157655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57020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3">
          <a:extLst>
            <a:ext uri="{FF2B5EF4-FFF2-40B4-BE49-F238E27FC236}">
              <a16:creationId xmlns:a16="http://schemas.microsoft.com/office/drawing/2014/main" id="{AB45E797-9ABF-6CD7-CD17-C119879410A1}"/>
            </a:ext>
          </a:extLst>
        </p:cNvPr>
        <p:cNvGrpSpPr/>
        <p:nvPr/>
      </p:nvGrpSpPr>
      <p:grpSpPr>
        <a:xfrm>
          <a:off x="0" y="0"/>
          <a:ext cx="0" cy="0"/>
          <a:chOff x="0" y="0"/>
          <a:chExt cx="0" cy="0"/>
        </a:xfrm>
      </p:grpSpPr>
      <p:sp>
        <p:nvSpPr>
          <p:cNvPr id="114" name="Google Shape;114;p15">
            <a:extLst>
              <a:ext uri="{FF2B5EF4-FFF2-40B4-BE49-F238E27FC236}">
                <a16:creationId xmlns:a16="http://schemas.microsoft.com/office/drawing/2014/main" id="{FDDC9731-97CE-7C16-D53B-837F263D19C0}"/>
              </a:ext>
            </a:extLst>
          </p:cNvPr>
          <p:cNvSpPr/>
          <p:nvPr/>
        </p:nvSpPr>
        <p:spPr>
          <a:xfrm>
            <a:off x="585002" y="1479703"/>
            <a:ext cx="14458544" cy="7881199"/>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sp>
      <p:pic>
        <p:nvPicPr>
          <p:cNvPr id="2" name="Picture 1" descr="A diagram of a brain&#10;&#10;AI-generated content may be incorrect.">
            <a:extLst>
              <a:ext uri="{FF2B5EF4-FFF2-40B4-BE49-F238E27FC236}">
                <a16:creationId xmlns:a16="http://schemas.microsoft.com/office/drawing/2014/main" id="{DB35B691-5AAF-B6CE-997B-4088172C7D99}"/>
              </a:ext>
            </a:extLst>
          </p:cNvPr>
          <p:cNvPicPr>
            <a:picLocks noChangeAspect="1"/>
          </p:cNvPicPr>
          <p:nvPr/>
        </p:nvPicPr>
        <p:blipFill>
          <a:blip r:embed="rId4"/>
          <a:stretch>
            <a:fillRect/>
          </a:stretch>
        </p:blipFill>
        <p:spPr>
          <a:xfrm>
            <a:off x="14066297" y="162330"/>
            <a:ext cx="4224034" cy="3991989"/>
          </a:xfrm>
          <a:prstGeom prst="rect">
            <a:avLst/>
          </a:prstGeom>
        </p:spPr>
      </p:pic>
      <p:sp>
        <p:nvSpPr>
          <p:cNvPr id="115" name="Google Shape;115;p15">
            <a:extLst>
              <a:ext uri="{FF2B5EF4-FFF2-40B4-BE49-F238E27FC236}">
                <a16:creationId xmlns:a16="http://schemas.microsoft.com/office/drawing/2014/main" id="{16DB1E8F-D6AD-F0AA-5DE0-E5E7554B448E}"/>
              </a:ext>
            </a:extLst>
          </p:cNvPr>
          <p:cNvSpPr txBox="1"/>
          <p:nvPr/>
        </p:nvSpPr>
        <p:spPr>
          <a:xfrm>
            <a:off x="-159038" y="164402"/>
            <a:ext cx="18463886" cy="1497333"/>
          </a:xfrm>
          <a:prstGeom prst="rect">
            <a:avLst/>
          </a:prstGeom>
          <a:noFill/>
          <a:ln>
            <a:noFill/>
          </a:ln>
        </p:spPr>
        <p:txBody>
          <a:bodyPr spcFirstLastPara="1" wrap="square" lIns="0" tIns="0" rIns="0" bIns="0" anchor="t" anchorCtr="0">
            <a:spAutoFit/>
          </a:bodyPr>
          <a:lstStyle/>
          <a:p>
            <a:pPr algn="ctr">
              <a:lnSpc>
                <a:spcPct val="140005"/>
              </a:lnSpc>
              <a:buSzPts val="6999"/>
            </a:pPr>
            <a:r>
              <a:rPr lang="en-US" sz="6950" b="1" dirty="0">
                <a:solidFill>
                  <a:srgbClr val="392503"/>
                </a:solidFill>
              </a:rPr>
              <a:t>Orthostasis </a:t>
            </a:r>
          </a:p>
        </p:txBody>
      </p:sp>
      <mc:AlternateContent xmlns:mc="http://schemas.openxmlformats.org/markup-compatibility/2006">
        <mc:Choice xmlns:p14="http://schemas.microsoft.com/office/powerpoint/2010/main" Requires="p14">
          <p:contentPart p14:bwMode="auto" r:id="rId5">
            <p14:nvContentPartPr>
              <p14:cNvPr id="6" name="Ink 5">
                <a:extLst>
                  <a:ext uri="{FF2B5EF4-FFF2-40B4-BE49-F238E27FC236}">
                    <a16:creationId xmlns:a16="http://schemas.microsoft.com/office/drawing/2014/main" id="{EDBCBC8B-1E17-98EF-7524-EAF8C8F42F17}"/>
                  </a:ext>
                </a:extLst>
              </p14:cNvPr>
              <p14:cNvContentPartPr/>
              <p14:nvPr/>
            </p14:nvContentPartPr>
            <p14:xfrm>
              <a:off x="11977180" y="5690680"/>
              <a:ext cx="24319" cy="24319"/>
            </p14:xfrm>
          </p:contentPart>
        </mc:Choice>
        <mc:Fallback>
          <p:pic>
            <p:nvPicPr>
              <p:cNvPr id="6" name="Ink 5">
                <a:extLst>
                  <a:ext uri="{FF2B5EF4-FFF2-40B4-BE49-F238E27FC236}">
                    <a16:creationId xmlns:a16="http://schemas.microsoft.com/office/drawing/2014/main" id="{EDBCBC8B-1E17-98EF-7524-EAF8C8F42F17}"/>
                  </a:ext>
                </a:extLst>
              </p:cNvPr>
              <p:cNvPicPr/>
              <p:nvPr/>
            </p:nvPicPr>
            <p:blipFill>
              <a:blip r:embed="rId6"/>
              <a:stretch>
                <a:fillRect/>
              </a:stretch>
            </p:blipFill>
            <p:spPr>
              <a:xfrm>
                <a:off x="10761230" y="4474730"/>
                <a:ext cx="2431900" cy="2431900"/>
              </a:xfrm>
              <a:prstGeom prst="rect">
                <a:avLst/>
              </a:prstGeom>
            </p:spPr>
          </p:pic>
        </mc:Fallback>
      </mc:AlternateContent>
      <p:sp>
        <p:nvSpPr>
          <p:cNvPr id="5" name="Google Shape;116;p15">
            <a:extLst>
              <a:ext uri="{FF2B5EF4-FFF2-40B4-BE49-F238E27FC236}">
                <a16:creationId xmlns:a16="http://schemas.microsoft.com/office/drawing/2014/main" id="{576CDDBC-752A-B322-D279-D599360A6B82}"/>
              </a:ext>
            </a:extLst>
          </p:cNvPr>
          <p:cNvSpPr txBox="1"/>
          <p:nvPr/>
        </p:nvSpPr>
        <p:spPr>
          <a:xfrm>
            <a:off x="498426" y="1475961"/>
            <a:ext cx="14542528" cy="11289244"/>
          </a:xfrm>
          <a:prstGeom prst="rect">
            <a:avLst/>
          </a:prstGeom>
          <a:noFill/>
          <a:ln>
            <a:noFill/>
          </a:ln>
        </p:spPr>
        <p:txBody>
          <a:bodyPr spcFirstLastPara="1" wrap="square" lIns="0" tIns="0" rIns="0" bIns="0" anchor="t" anchorCtr="0">
            <a:spAutoFit/>
          </a:bodyPr>
          <a:lstStyle/>
          <a:p>
            <a:pPr marL="975360" lvl="1" indent="-457200">
              <a:lnSpc>
                <a:spcPct val="140000"/>
              </a:lnSpc>
              <a:buClr>
                <a:srgbClr val="392503"/>
              </a:buClr>
              <a:buSzPts val="4800"/>
              <a:buChar char="•"/>
            </a:pPr>
            <a:r>
              <a:rPr lang="en-US" sz="2800" dirty="0">
                <a:solidFill>
                  <a:srgbClr val="392503"/>
                </a:solidFill>
              </a:rPr>
              <a:t>Pressure in a column of liquid -&gt; higher at base of column due to gravity</a:t>
            </a:r>
          </a:p>
          <a:p>
            <a:pPr marL="975360" lvl="1" indent="-457200">
              <a:lnSpc>
                <a:spcPct val="140000"/>
              </a:lnSpc>
              <a:buClr>
                <a:srgbClr val="392503"/>
              </a:buClr>
              <a:buSzPts val="4800"/>
              <a:buChar char="•"/>
            </a:pPr>
            <a:r>
              <a:rPr lang="en-US" sz="2800" dirty="0">
                <a:solidFill>
                  <a:srgbClr val="392503"/>
                </a:solidFill>
              </a:rPr>
              <a:t>If the blood vessels were rigid tubes, in theory this would cause no change due to the 'siphon effect', because there's a closed system with a pump (the heart)</a:t>
            </a:r>
          </a:p>
          <a:p>
            <a:pPr marL="1432560" lvl="2" indent="-457200">
              <a:lnSpc>
                <a:spcPct val="140000"/>
              </a:lnSpc>
              <a:buClr>
                <a:srgbClr val="392503"/>
              </a:buClr>
              <a:buSzPts val="4800"/>
              <a:buFont typeface="Wingdings"/>
              <a:buChar char="§"/>
            </a:pPr>
            <a:r>
              <a:rPr lang="en-US" sz="2800" dirty="0">
                <a:solidFill>
                  <a:srgbClr val="392503"/>
                </a:solidFill>
              </a:rPr>
              <a:t>However the blood vessels are NOT rigid and are in fact very distensible (compliant)!</a:t>
            </a:r>
          </a:p>
          <a:p>
            <a:pPr marL="975360" lvl="1" indent="-457200">
              <a:lnSpc>
                <a:spcPct val="140000"/>
              </a:lnSpc>
              <a:buClr>
                <a:srgbClr val="392503"/>
              </a:buClr>
              <a:buSzPts val="4800"/>
              <a:buFont typeface="Arial"/>
              <a:buChar char="•"/>
            </a:pPr>
            <a:r>
              <a:rPr lang="en-US" sz="2800" dirty="0">
                <a:solidFill>
                  <a:srgbClr val="392503"/>
                </a:solidFill>
              </a:rPr>
              <a:t>Hence you get blood 'pooling' in your legs when you stand due to distension of veins in foot, especially as you get transient shutting of venous valves in the limbs (because of the weight of the blood)</a:t>
            </a:r>
          </a:p>
          <a:p>
            <a:pPr marL="975360" lvl="1" indent="-457200">
              <a:lnSpc>
                <a:spcPct val="140000"/>
              </a:lnSpc>
              <a:buClr>
                <a:srgbClr val="392503"/>
              </a:buClr>
              <a:buSzPts val="4800"/>
              <a:buChar char="•"/>
            </a:pPr>
            <a:r>
              <a:rPr lang="en-US" sz="2800" dirty="0">
                <a:solidFill>
                  <a:srgbClr val="392503"/>
                </a:solidFill>
              </a:rPr>
              <a:t>Redistribution of blood -&gt; less blood returning to heart -&gt; less blood in vena cava = ↓CVP → ↓SV → ↓CO (and </a:t>
            </a:r>
            <a:r>
              <a:rPr lang="en-US" sz="2800" dirty="0" err="1">
                <a:solidFill>
                  <a:srgbClr val="392503"/>
                </a:solidFill>
              </a:rPr>
              <a:t>morst</a:t>
            </a:r>
            <a:r>
              <a:rPr lang="en-US" sz="2800" dirty="0">
                <a:solidFill>
                  <a:srgbClr val="392503"/>
                </a:solidFill>
              </a:rPr>
              <a:t> importantly, reduced blood flow to the brain!!)</a:t>
            </a:r>
          </a:p>
          <a:p>
            <a:pPr marL="975360" lvl="1" indent="-457200">
              <a:lnSpc>
                <a:spcPct val="140000"/>
              </a:lnSpc>
              <a:buClr>
                <a:srgbClr val="392503"/>
              </a:buClr>
              <a:buSzPts val="4800"/>
              <a:buChar char="•"/>
            </a:pPr>
            <a:r>
              <a:rPr lang="en-US" sz="2800" dirty="0">
                <a:solidFill>
                  <a:srgbClr val="392503"/>
                </a:solidFill>
              </a:rPr>
              <a:t>Veins a couple cm above the heart will collapse, but cerebral veins don't!</a:t>
            </a:r>
          </a:p>
          <a:p>
            <a:pPr marL="1432560" lvl="2" indent="-457200">
              <a:lnSpc>
                <a:spcPct val="140000"/>
              </a:lnSpc>
              <a:buClr>
                <a:srgbClr val="392503"/>
              </a:buClr>
              <a:buSzPts val="4800"/>
              <a:buFont typeface="Wingdings"/>
              <a:buChar char="§"/>
            </a:pPr>
            <a:r>
              <a:rPr lang="en-US" sz="2800" dirty="0">
                <a:solidFill>
                  <a:srgbClr val="392503"/>
                </a:solidFill>
              </a:rPr>
              <a:t>Effect of gravity on CSF within meninges essentially holds brain expanded, keeping it from collapsing </a:t>
            </a:r>
          </a:p>
          <a:p>
            <a:pPr marL="518160" lvl="1">
              <a:lnSpc>
                <a:spcPct val="140000"/>
              </a:lnSpc>
              <a:buSzPts val="4800"/>
            </a:pPr>
            <a:endParaRPr lang="en-US" sz="2800" dirty="0">
              <a:solidFill>
                <a:srgbClr val="392503"/>
              </a:solidFill>
            </a:endParaRPr>
          </a:p>
          <a:p>
            <a:pPr marL="1203960" lvl="1" indent="-685800">
              <a:lnSpc>
                <a:spcPct val="140000"/>
              </a:lnSpc>
              <a:buClr>
                <a:srgbClr val="392503"/>
              </a:buClr>
              <a:buSzPts val="4800"/>
              <a:buChar char="•"/>
            </a:pPr>
            <a:endParaRPr lang="en-US" sz="2800" dirty="0">
              <a:solidFill>
                <a:srgbClr val="392503"/>
              </a:solidFill>
            </a:endParaRPr>
          </a:p>
          <a:p>
            <a:pPr marL="1203960" lvl="1" indent="-685800">
              <a:lnSpc>
                <a:spcPct val="140000"/>
              </a:lnSpc>
              <a:buClr>
                <a:srgbClr val="392503"/>
              </a:buClr>
              <a:buSzPts val="4800"/>
              <a:buChar char="•"/>
            </a:pPr>
            <a:endParaRPr lang="en-US" sz="2800" dirty="0">
              <a:solidFill>
                <a:srgbClr val="392503"/>
              </a:solidFill>
            </a:endParaRPr>
          </a:p>
          <a:p>
            <a:pPr marL="1203960" lvl="1" indent="-685800">
              <a:lnSpc>
                <a:spcPct val="140000"/>
              </a:lnSpc>
              <a:buClr>
                <a:srgbClr val="392503"/>
              </a:buClr>
              <a:buSzPts val="4800"/>
              <a:buChar char="•"/>
            </a:pPr>
            <a:endParaRPr lang="en-US" sz="2800" dirty="0">
              <a:solidFill>
                <a:srgbClr val="392503"/>
              </a:solidFill>
            </a:endParaRPr>
          </a:p>
          <a:p>
            <a:pPr marL="1203960" lvl="1" indent="-685800">
              <a:lnSpc>
                <a:spcPct val="140000"/>
              </a:lnSpc>
              <a:buClr>
                <a:srgbClr val="392503"/>
              </a:buClr>
              <a:buSzPts val="4800"/>
              <a:buChar char="•"/>
            </a:pPr>
            <a:endParaRPr lang="en-US" sz="4800">
              <a:solidFill>
                <a:srgbClr val="392503"/>
              </a:solidFill>
            </a:endParaRPr>
          </a:p>
        </p:txBody>
      </p:sp>
    </p:spTree>
    <p:extLst>
      <p:ext uri="{BB962C8B-B14F-4D97-AF65-F5344CB8AC3E}">
        <p14:creationId xmlns:p14="http://schemas.microsoft.com/office/powerpoint/2010/main" val="24703829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3">
          <a:extLst>
            <a:ext uri="{FF2B5EF4-FFF2-40B4-BE49-F238E27FC236}">
              <a16:creationId xmlns:a16="http://schemas.microsoft.com/office/drawing/2014/main" id="{20C0AAF2-D14E-381B-8A53-9DA1A8A3FC02}"/>
            </a:ext>
          </a:extLst>
        </p:cNvPr>
        <p:cNvGrpSpPr/>
        <p:nvPr/>
      </p:nvGrpSpPr>
      <p:grpSpPr>
        <a:xfrm>
          <a:off x="0" y="0"/>
          <a:ext cx="0" cy="0"/>
          <a:chOff x="0" y="0"/>
          <a:chExt cx="0" cy="0"/>
        </a:xfrm>
      </p:grpSpPr>
      <p:sp>
        <p:nvSpPr>
          <p:cNvPr id="114" name="Google Shape;114;p15">
            <a:extLst>
              <a:ext uri="{FF2B5EF4-FFF2-40B4-BE49-F238E27FC236}">
                <a16:creationId xmlns:a16="http://schemas.microsoft.com/office/drawing/2014/main" id="{A979ED88-910B-E347-AD9D-78C7B8EDFA92}"/>
              </a:ext>
            </a:extLst>
          </p:cNvPr>
          <p:cNvSpPr/>
          <p:nvPr/>
        </p:nvSpPr>
        <p:spPr>
          <a:xfrm>
            <a:off x="585002" y="1479703"/>
            <a:ext cx="14458544" cy="7881199"/>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sp>
      <p:sp>
        <p:nvSpPr>
          <p:cNvPr id="115" name="Google Shape;115;p15">
            <a:extLst>
              <a:ext uri="{FF2B5EF4-FFF2-40B4-BE49-F238E27FC236}">
                <a16:creationId xmlns:a16="http://schemas.microsoft.com/office/drawing/2014/main" id="{FBEBFA47-B730-F1E0-3646-9EB53B18D2CD}"/>
              </a:ext>
            </a:extLst>
          </p:cNvPr>
          <p:cNvSpPr txBox="1"/>
          <p:nvPr/>
        </p:nvSpPr>
        <p:spPr>
          <a:xfrm>
            <a:off x="-159038" y="164402"/>
            <a:ext cx="18463886" cy="1497333"/>
          </a:xfrm>
          <a:prstGeom prst="rect">
            <a:avLst/>
          </a:prstGeom>
          <a:noFill/>
          <a:ln>
            <a:noFill/>
          </a:ln>
        </p:spPr>
        <p:txBody>
          <a:bodyPr spcFirstLastPara="1" wrap="square" lIns="0" tIns="0" rIns="0" bIns="0" anchor="t" anchorCtr="0">
            <a:spAutoFit/>
          </a:bodyPr>
          <a:lstStyle/>
          <a:p>
            <a:pPr algn="ctr">
              <a:lnSpc>
                <a:spcPct val="140005"/>
              </a:lnSpc>
              <a:buSzPts val="6999"/>
            </a:pPr>
            <a:r>
              <a:rPr lang="en-US" sz="6950" b="1" dirty="0">
                <a:solidFill>
                  <a:srgbClr val="392503"/>
                </a:solidFill>
              </a:rPr>
              <a:t>Compensatory mechanisms (x3):</a:t>
            </a:r>
          </a:p>
        </p:txBody>
      </p:sp>
      <p:sp>
        <p:nvSpPr>
          <p:cNvPr id="116" name="Google Shape;116;p15">
            <a:extLst>
              <a:ext uri="{FF2B5EF4-FFF2-40B4-BE49-F238E27FC236}">
                <a16:creationId xmlns:a16="http://schemas.microsoft.com/office/drawing/2014/main" id="{B93C4F1F-1655-2E4B-AB5A-9330FDEE584B}"/>
              </a:ext>
            </a:extLst>
          </p:cNvPr>
          <p:cNvSpPr txBox="1"/>
          <p:nvPr/>
        </p:nvSpPr>
        <p:spPr>
          <a:xfrm>
            <a:off x="1846766" y="1908213"/>
            <a:ext cx="14570181" cy="1034129"/>
          </a:xfrm>
          <a:prstGeom prst="rect">
            <a:avLst/>
          </a:prstGeom>
          <a:noFill/>
          <a:ln>
            <a:noFill/>
          </a:ln>
        </p:spPr>
        <p:txBody>
          <a:bodyPr spcFirstLastPara="1" wrap="square" lIns="0" tIns="0" rIns="0" bIns="0" anchor="t" anchorCtr="0">
            <a:spAutoFit/>
          </a:bodyPr>
          <a:lstStyle/>
          <a:p>
            <a:pPr marL="1203960" lvl="1" indent="-685800">
              <a:lnSpc>
                <a:spcPct val="140000"/>
              </a:lnSpc>
              <a:buClr>
                <a:srgbClr val="392503"/>
              </a:buClr>
              <a:buSzPts val="4800"/>
              <a:buChar char="•"/>
            </a:pPr>
            <a:endParaRPr lang="en-US" sz="4800">
              <a:solidFill>
                <a:srgbClr val="392503"/>
              </a:solidFill>
            </a:endParaRPr>
          </a:p>
        </p:txBody>
      </p:sp>
      <mc:AlternateContent xmlns:mc="http://schemas.openxmlformats.org/markup-compatibility/2006">
        <mc:Choice xmlns:p14="http://schemas.microsoft.com/office/powerpoint/2010/main" Requires="p14">
          <p:contentPart p14:bwMode="auto" r:id="rId4">
            <p14:nvContentPartPr>
              <p14:cNvPr id="6" name="Ink 5">
                <a:extLst>
                  <a:ext uri="{FF2B5EF4-FFF2-40B4-BE49-F238E27FC236}">
                    <a16:creationId xmlns:a16="http://schemas.microsoft.com/office/drawing/2014/main" id="{62F74317-BD0D-EA37-CBB6-01D30599D4F4}"/>
                  </a:ext>
                </a:extLst>
              </p14:cNvPr>
              <p14:cNvContentPartPr/>
              <p14:nvPr/>
            </p14:nvContentPartPr>
            <p14:xfrm>
              <a:off x="11977180" y="5690680"/>
              <a:ext cx="24319" cy="24319"/>
            </p14:xfrm>
          </p:contentPart>
        </mc:Choice>
        <mc:Fallback>
          <p:pic>
            <p:nvPicPr>
              <p:cNvPr id="6" name="Ink 5">
                <a:extLst>
                  <a:ext uri="{FF2B5EF4-FFF2-40B4-BE49-F238E27FC236}">
                    <a16:creationId xmlns:a16="http://schemas.microsoft.com/office/drawing/2014/main" id="{62F74317-BD0D-EA37-CBB6-01D30599D4F4}"/>
                  </a:ext>
                </a:extLst>
              </p:cNvPr>
              <p:cNvPicPr/>
              <p:nvPr/>
            </p:nvPicPr>
            <p:blipFill>
              <a:blip r:embed="rId5"/>
              <a:stretch>
                <a:fillRect/>
              </a:stretch>
            </p:blipFill>
            <p:spPr>
              <a:xfrm>
                <a:off x="10761230" y="4474730"/>
                <a:ext cx="2431900" cy="2431900"/>
              </a:xfrm>
              <a:prstGeom prst="rect">
                <a:avLst/>
              </a:prstGeom>
            </p:spPr>
          </p:pic>
        </mc:Fallback>
      </mc:AlternateContent>
      <p:pic>
        <p:nvPicPr>
          <p:cNvPr id="2" name="Picture 1" descr="A diagram of the legs and the valve opened&#10;&#10;AI-generated content may be incorrect.">
            <a:extLst>
              <a:ext uri="{FF2B5EF4-FFF2-40B4-BE49-F238E27FC236}">
                <a16:creationId xmlns:a16="http://schemas.microsoft.com/office/drawing/2014/main" id="{1F842CF4-8226-2A89-8A75-78DFA67CD91E}"/>
              </a:ext>
            </a:extLst>
          </p:cNvPr>
          <p:cNvPicPr>
            <a:picLocks noChangeAspect="1"/>
          </p:cNvPicPr>
          <p:nvPr/>
        </p:nvPicPr>
        <p:blipFill>
          <a:blip r:embed="rId6"/>
          <a:stretch>
            <a:fillRect/>
          </a:stretch>
        </p:blipFill>
        <p:spPr>
          <a:xfrm>
            <a:off x="12899924" y="1639837"/>
            <a:ext cx="5383776" cy="7348383"/>
          </a:xfrm>
          <a:prstGeom prst="rect">
            <a:avLst/>
          </a:prstGeom>
        </p:spPr>
      </p:pic>
      <p:sp>
        <p:nvSpPr>
          <p:cNvPr id="8" name="Google Shape;116;p15">
            <a:extLst>
              <a:ext uri="{FF2B5EF4-FFF2-40B4-BE49-F238E27FC236}">
                <a16:creationId xmlns:a16="http://schemas.microsoft.com/office/drawing/2014/main" id="{D9DFB56D-D2EE-A910-A4EF-993E4631382D}"/>
              </a:ext>
            </a:extLst>
          </p:cNvPr>
          <p:cNvSpPr txBox="1"/>
          <p:nvPr/>
        </p:nvSpPr>
        <p:spPr>
          <a:xfrm>
            <a:off x="583542" y="1889386"/>
            <a:ext cx="12098455" cy="10686002"/>
          </a:xfrm>
          <a:prstGeom prst="rect">
            <a:avLst/>
          </a:prstGeom>
          <a:noFill/>
          <a:ln>
            <a:noFill/>
          </a:ln>
        </p:spPr>
        <p:txBody>
          <a:bodyPr spcFirstLastPara="1" wrap="square" lIns="0" tIns="0" rIns="0" bIns="0" anchor="t" anchorCtr="0">
            <a:spAutoFit/>
          </a:bodyPr>
          <a:lstStyle/>
          <a:p>
            <a:pPr marL="975360" lvl="1" indent="-457200">
              <a:lnSpc>
                <a:spcPct val="140000"/>
              </a:lnSpc>
              <a:buClr>
                <a:srgbClr val="392503"/>
              </a:buClr>
              <a:buSzPts val="4800"/>
              <a:buAutoNum type="arabicPeriod"/>
            </a:pPr>
            <a:r>
              <a:rPr lang="en-US" sz="2400" dirty="0">
                <a:solidFill>
                  <a:srgbClr val="392503"/>
                </a:solidFill>
              </a:rPr>
              <a:t>Baroreceptor reflex  : to increase HR and contractility</a:t>
            </a:r>
            <a:endParaRPr lang="en-US"/>
          </a:p>
          <a:p>
            <a:pPr marL="975360" lvl="1" indent="-457200">
              <a:lnSpc>
                <a:spcPct val="140000"/>
              </a:lnSpc>
              <a:buClr>
                <a:srgbClr val="392503"/>
              </a:buClr>
              <a:buSzPts val="4800"/>
              <a:buAutoNum type="arabicPeriod"/>
            </a:pPr>
            <a:r>
              <a:rPr lang="en-US" sz="2400" dirty="0">
                <a:solidFill>
                  <a:srgbClr val="392503"/>
                </a:solidFill>
              </a:rPr>
              <a:t>Veno-arteriolar axon reflex </a:t>
            </a:r>
          </a:p>
          <a:p>
            <a:pPr marL="1432560" lvl="2" indent="-457200">
              <a:lnSpc>
                <a:spcPct val="140000"/>
              </a:lnSpc>
              <a:buClr>
                <a:srgbClr val="392503"/>
              </a:buClr>
              <a:buSzPts val="4800"/>
              <a:buFont typeface="Wingdings"/>
              <a:buChar char="§"/>
            </a:pPr>
            <a:r>
              <a:rPr lang="en-US" sz="2400" dirty="0">
                <a:solidFill>
                  <a:srgbClr val="392503"/>
                </a:solidFill>
              </a:rPr>
              <a:t>Increased SNS firing in response to stretch in walls of veins due to increased BP and volume, causing nearby arteriolar vasoconstriction</a:t>
            </a:r>
          </a:p>
          <a:p>
            <a:pPr marL="975360" lvl="1" indent="-457200">
              <a:lnSpc>
                <a:spcPct val="140000"/>
              </a:lnSpc>
              <a:buClr>
                <a:srgbClr val="392503"/>
              </a:buClr>
              <a:buSzPts val="4800"/>
              <a:buAutoNum type="arabicPeriod"/>
            </a:pPr>
            <a:r>
              <a:rPr lang="en-US" sz="2400" dirty="0">
                <a:solidFill>
                  <a:srgbClr val="392503"/>
                </a:solidFill>
              </a:rPr>
              <a:t>Skeletal muscle pump </a:t>
            </a:r>
          </a:p>
          <a:p>
            <a:pPr marL="1432560" lvl="2" indent="-457200">
              <a:lnSpc>
                <a:spcPct val="140000"/>
              </a:lnSpc>
              <a:buClr>
                <a:srgbClr val="392503"/>
              </a:buClr>
              <a:buSzPts val="4800"/>
              <a:buFont typeface="Wingdings"/>
              <a:buChar char="§"/>
            </a:pPr>
            <a:r>
              <a:rPr lang="en-US" sz="2400" dirty="0">
                <a:solidFill>
                  <a:srgbClr val="392503"/>
                </a:solidFill>
              </a:rPr>
              <a:t>Muscles 'milk' veins – compression between two valves forces blood up to heart</a:t>
            </a:r>
          </a:p>
          <a:p>
            <a:pPr marL="975360" lvl="2">
              <a:lnSpc>
                <a:spcPct val="140000"/>
              </a:lnSpc>
              <a:buClr>
                <a:srgbClr val="392503"/>
              </a:buClr>
              <a:buSzPts val="4800"/>
            </a:pPr>
            <a:endParaRPr lang="en-US" sz="2400" dirty="0">
              <a:solidFill>
                <a:srgbClr val="392503"/>
              </a:solidFill>
            </a:endParaRPr>
          </a:p>
          <a:p>
            <a:pPr marL="975360" lvl="2">
              <a:lnSpc>
                <a:spcPct val="140000"/>
              </a:lnSpc>
              <a:buSzPts val="4800"/>
            </a:pPr>
            <a:r>
              <a:rPr lang="en-US" sz="2400" dirty="0">
                <a:solidFill>
                  <a:srgbClr val="392503"/>
                </a:solidFill>
              </a:rPr>
              <a:t>Failure of these mechanisms : </a:t>
            </a:r>
            <a:r>
              <a:rPr lang="en-US" sz="2400" dirty="0" err="1">
                <a:solidFill>
                  <a:srgbClr val="392503"/>
                </a:solidFill>
              </a:rPr>
              <a:t>vaso</a:t>
            </a:r>
            <a:r>
              <a:rPr lang="en-US" sz="2400" dirty="0">
                <a:solidFill>
                  <a:srgbClr val="392503"/>
                </a:solidFill>
              </a:rPr>
              <a:t>-vagal syncope :</a:t>
            </a:r>
            <a:endParaRPr lang="en-US"/>
          </a:p>
          <a:p>
            <a:pPr marL="1432560" lvl="2" indent="-457200">
              <a:lnSpc>
                <a:spcPct val="140000"/>
              </a:lnSpc>
              <a:buClr>
                <a:srgbClr val="392503"/>
              </a:buClr>
              <a:buSzPts val="4800"/>
              <a:buFont typeface="Wingdings"/>
              <a:buChar char="§"/>
            </a:pPr>
            <a:r>
              <a:rPr lang="en-US" sz="2400" dirty="0">
                <a:solidFill>
                  <a:srgbClr val="392503"/>
                </a:solidFill>
              </a:rPr>
              <a:t>Prolonged quiet standing – sudden loss of compensation, rapid reflex BP fall and brain under-perfusion; faint returns the person to horizontal position to restore BP</a:t>
            </a:r>
          </a:p>
          <a:p>
            <a:pPr marL="1432560" lvl="2" indent="-457200">
              <a:lnSpc>
                <a:spcPct val="140000"/>
              </a:lnSpc>
              <a:buClr>
                <a:srgbClr val="392503"/>
              </a:buClr>
              <a:buSzPts val="4800"/>
              <a:buFont typeface="Wingdings"/>
              <a:buChar char="§"/>
            </a:pPr>
            <a:r>
              <a:rPr lang="en-US" sz="2400" dirty="0">
                <a:solidFill>
                  <a:srgbClr val="392503"/>
                </a:solidFill>
              </a:rPr>
              <a:t>Chronic autonomic failure (</a:t>
            </a:r>
            <a:r>
              <a:rPr lang="en-US" sz="2400" err="1">
                <a:solidFill>
                  <a:srgbClr val="392503"/>
                </a:solidFill>
              </a:rPr>
              <a:t>ie</a:t>
            </a:r>
            <a:r>
              <a:rPr lang="en-US" sz="2400" dirty="0">
                <a:solidFill>
                  <a:srgbClr val="392503"/>
                </a:solidFill>
              </a:rPr>
              <a:t> in older patients) -&gt; weaker/slower response that leads to light-headedness on standing</a:t>
            </a:r>
          </a:p>
          <a:p>
            <a:pPr marL="1432560" lvl="2" indent="-457200">
              <a:lnSpc>
                <a:spcPct val="140000"/>
              </a:lnSpc>
              <a:buClr>
                <a:srgbClr val="392503"/>
              </a:buClr>
              <a:buSzPts val="4800"/>
              <a:buFont typeface="Wingdings"/>
              <a:buChar char="§"/>
            </a:pPr>
            <a:endParaRPr lang="en-US" sz="2800" dirty="0">
              <a:solidFill>
                <a:srgbClr val="392503"/>
              </a:solidFill>
            </a:endParaRPr>
          </a:p>
          <a:p>
            <a:pPr marL="1203960" lvl="1" indent="-685800">
              <a:lnSpc>
                <a:spcPct val="140000"/>
              </a:lnSpc>
              <a:buClr>
                <a:srgbClr val="392503"/>
              </a:buClr>
              <a:buSzPts val="4800"/>
              <a:buAutoNum type="arabicPeriod"/>
            </a:pPr>
            <a:endParaRPr lang="en-US" sz="2800" dirty="0">
              <a:solidFill>
                <a:srgbClr val="392503"/>
              </a:solidFill>
            </a:endParaRPr>
          </a:p>
          <a:p>
            <a:pPr marL="1203960" lvl="1" indent="-685800">
              <a:lnSpc>
                <a:spcPct val="140000"/>
              </a:lnSpc>
              <a:buClr>
                <a:srgbClr val="392503"/>
              </a:buClr>
              <a:buSzPts val="4800"/>
              <a:buAutoNum type="arabicPeriod"/>
            </a:pPr>
            <a:endParaRPr lang="en-US" sz="2800" dirty="0">
              <a:solidFill>
                <a:srgbClr val="392503"/>
              </a:solidFill>
            </a:endParaRPr>
          </a:p>
          <a:p>
            <a:pPr marL="1203960" lvl="1" indent="-685800">
              <a:lnSpc>
                <a:spcPct val="140000"/>
              </a:lnSpc>
              <a:buClr>
                <a:srgbClr val="392503"/>
              </a:buClr>
              <a:buSzPts val="4800"/>
              <a:buAutoNum type="arabicPeriod"/>
            </a:pPr>
            <a:endParaRPr lang="en-US" sz="2800" dirty="0">
              <a:solidFill>
                <a:srgbClr val="392503"/>
              </a:solidFill>
            </a:endParaRPr>
          </a:p>
          <a:p>
            <a:pPr marL="1203960" lvl="1" indent="-685800">
              <a:lnSpc>
                <a:spcPct val="140000"/>
              </a:lnSpc>
              <a:buClr>
                <a:srgbClr val="392503"/>
              </a:buClr>
              <a:buSzPts val="4800"/>
              <a:buAutoNum type="arabicPeriod"/>
            </a:pPr>
            <a:endParaRPr lang="en-US" sz="4800">
              <a:solidFill>
                <a:srgbClr val="392503"/>
              </a:solidFill>
            </a:endParaRPr>
          </a:p>
        </p:txBody>
      </p:sp>
    </p:spTree>
    <p:extLst>
      <p:ext uri="{BB962C8B-B14F-4D97-AF65-F5344CB8AC3E}">
        <p14:creationId xmlns:p14="http://schemas.microsoft.com/office/powerpoint/2010/main" val="37091322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3">
          <a:extLst>
            <a:ext uri="{FF2B5EF4-FFF2-40B4-BE49-F238E27FC236}">
              <a16:creationId xmlns:a16="http://schemas.microsoft.com/office/drawing/2014/main" id="{4CCE7356-1D67-4BE4-53B7-0F84777CFA80}"/>
            </a:ext>
          </a:extLst>
        </p:cNvPr>
        <p:cNvGrpSpPr/>
        <p:nvPr/>
      </p:nvGrpSpPr>
      <p:grpSpPr>
        <a:xfrm>
          <a:off x="0" y="0"/>
          <a:ext cx="0" cy="0"/>
          <a:chOff x="0" y="0"/>
          <a:chExt cx="0" cy="0"/>
        </a:xfrm>
      </p:grpSpPr>
      <p:sp>
        <p:nvSpPr>
          <p:cNvPr id="114" name="Google Shape;114;p15">
            <a:extLst>
              <a:ext uri="{FF2B5EF4-FFF2-40B4-BE49-F238E27FC236}">
                <a16:creationId xmlns:a16="http://schemas.microsoft.com/office/drawing/2014/main" id="{233CB321-FFFC-3A32-1EC1-0DE628898276}"/>
              </a:ext>
            </a:extLst>
          </p:cNvPr>
          <p:cNvSpPr/>
          <p:nvPr/>
        </p:nvSpPr>
        <p:spPr>
          <a:xfrm>
            <a:off x="585002" y="1479703"/>
            <a:ext cx="14458544" cy="7881199"/>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sp>
      <p:sp>
        <p:nvSpPr>
          <p:cNvPr id="115" name="Google Shape;115;p15">
            <a:extLst>
              <a:ext uri="{FF2B5EF4-FFF2-40B4-BE49-F238E27FC236}">
                <a16:creationId xmlns:a16="http://schemas.microsoft.com/office/drawing/2014/main" id="{B411B980-CE69-AA60-2FD8-380577824C70}"/>
              </a:ext>
            </a:extLst>
          </p:cNvPr>
          <p:cNvSpPr txBox="1"/>
          <p:nvPr/>
        </p:nvSpPr>
        <p:spPr>
          <a:xfrm>
            <a:off x="-159038" y="164402"/>
            <a:ext cx="18463886" cy="1497333"/>
          </a:xfrm>
          <a:prstGeom prst="rect">
            <a:avLst/>
          </a:prstGeom>
          <a:noFill/>
          <a:ln>
            <a:noFill/>
          </a:ln>
        </p:spPr>
        <p:txBody>
          <a:bodyPr spcFirstLastPara="1" wrap="square" lIns="0" tIns="0" rIns="0" bIns="0" anchor="t" anchorCtr="0">
            <a:spAutoFit/>
          </a:bodyPr>
          <a:lstStyle/>
          <a:p>
            <a:pPr algn="ctr">
              <a:lnSpc>
                <a:spcPct val="140005"/>
              </a:lnSpc>
              <a:buSzPts val="6999"/>
            </a:pPr>
            <a:r>
              <a:rPr lang="en-US" sz="6950" b="1" dirty="0" err="1">
                <a:solidFill>
                  <a:srgbClr val="392503"/>
                </a:solidFill>
              </a:rPr>
              <a:t>Haemorrhage</a:t>
            </a:r>
          </a:p>
        </p:txBody>
      </p:sp>
      <p:sp>
        <p:nvSpPr>
          <p:cNvPr id="116" name="Google Shape;116;p15">
            <a:extLst>
              <a:ext uri="{FF2B5EF4-FFF2-40B4-BE49-F238E27FC236}">
                <a16:creationId xmlns:a16="http://schemas.microsoft.com/office/drawing/2014/main" id="{88BD623E-7B7B-00E3-C8F5-6780BF16F75A}"/>
              </a:ext>
            </a:extLst>
          </p:cNvPr>
          <p:cNvSpPr txBox="1"/>
          <p:nvPr/>
        </p:nvSpPr>
        <p:spPr>
          <a:xfrm>
            <a:off x="1846766" y="1908213"/>
            <a:ext cx="14570181" cy="1034129"/>
          </a:xfrm>
          <a:prstGeom prst="rect">
            <a:avLst/>
          </a:prstGeom>
          <a:noFill/>
          <a:ln>
            <a:noFill/>
          </a:ln>
        </p:spPr>
        <p:txBody>
          <a:bodyPr spcFirstLastPara="1" wrap="square" lIns="0" tIns="0" rIns="0" bIns="0" anchor="t" anchorCtr="0">
            <a:spAutoFit/>
          </a:bodyPr>
          <a:lstStyle/>
          <a:p>
            <a:pPr marL="1203960" lvl="1" indent="-685800">
              <a:lnSpc>
                <a:spcPct val="140000"/>
              </a:lnSpc>
              <a:buClr>
                <a:srgbClr val="392503"/>
              </a:buClr>
              <a:buSzPts val="4800"/>
              <a:buChar char="•"/>
            </a:pPr>
            <a:endParaRPr lang="en-US" sz="4800">
              <a:solidFill>
                <a:srgbClr val="392503"/>
              </a:solidFill>
            </a:endParaRPr>
          </a:p>
        </p:txBody>
      </p:sp>
      <mc:AlternateContent xmlns:mc="http://schemas.openxmlformats.org/markup-compatibility/2006">
        <mc:Choice xmlns:p14="http://schemas.microsoft.com/office/powerpoint/2010/main" Requires="p14">
          <p:contentPart p14:bwMode="auto" r:id="rId4">
            <p14:nvContentPartPr>
              <p14:cNvPr id="6" name="Ink 5">
                <a:extLst>
                  <a:ext uri="{FF2B5EF4-FFF2-40B4-BE49-F238E27FC236}">
                    <a16:creationId xmlns:a16="http://schemas.microsoft.com/office/drawing/2014/main" id="{72C3D96C-39FE-7BD8-C948-C85497F38EB4}"/>
                  </a:ext>
                </a:extLst>
              </p14:cNvPr>
              <p14:cNvContentPartPr/>
              <p14:nvPr/>
            </p14:nvContentPartPr>
            <p14:xfrm>
              <a:off x="11977180" y="5690680"/>
              <a:ext cx="24319" cy="24319"/>
            </p14:xfrm>
          </p:contentPart>
        </mc:Choice>
        <mc:Fallback>
          <p:pic>
            <p:nvPicPr>
              <p:cNvPr id="6" name="Ink 5">
                <a:extLst>
                  <a:ext uri="{FF2B5EF4-FFF2-40B4-BE49-F238E27FC236}">
                    <a16:creationId xmlns:a16="http://schemas.microsoft.com/office/drawing/2014/main" id="{72C3D96C-39FE-7BD8-C948-C85497F38EB4}"/>
                  </a:ext>
                </a:extLst>
              </p:cNvPr>
              <p:cNvPicPr/>
              <p:nvPr/>
            </p:nvPicPr>
            <p:blipFill>
              <a:blip r:embed="rId5"/>
              <a:stretch>
                <a:fillRect/>
              </a:stretch>
            </p:blipFill>
            <p:spPr>
              <a:xfrm>
                <a:off x="10761230" y="4474730"/>
                <a:ext cx="2431900" cy="2431900"/>
              </a:xfrm>
              <a:prstGeom prst="rect">
                <a:avLst/>
              </a:prstGeom>
            </p:spPr>
          </p:pic>
        </mc:Fallback>
      </mc:AlternateContent>
      <p:sp>
        <p:nvSpPr>
          <p:cNvPr id="8" name="Google Shape;116;p15">
            <a:extLst>
              <a:ext uri="{FF2B5EF4-FFF2-40B4-BE49-F238E27FC236}">
                <a16:creationId xmlns:a16="http://schemas.microsoft.com/office/drawing/2014/main" id="{EA1A8C8C-53A6-91A4-526C-EB5B9A625C5F}"/>
              </a:ext>
            </a:extLst>
          </p:cNvPr>
          <p:cNvSpPr txBox="1"/>
          <p:nvPr/>
        </p:nvSpPr>
        <p:spPr>
          <a:xfrm>
            <a:off x="583543" y="1475961"/>
            <a:ext cx="12110614" cy="7497437"/>
          </a:xfrm>
          <a:prstGeom prst="rect">
            <a:avLst/>
          </a:prstGeom>
          <a:noFill/>
          <a:ln>
            <a:noFill/>
          </a:ln>
        </p:spPr>
        <p:txBody>
          <a:bodyPr spcFirstLastPara="1" wrap="square" lIns="0" tIns="0" rIns="0" bIns="0" anchor="t" anchorCtr="0">
            <a:spAutoFit/>
          </a:bodyPr>
          <a:lstStyle/>
          <a:p>
            <a:pPr marL="975360" lvl="1" indent="-457200">
              <a:lnSpc>
                <a:spcPct val="140000"/>
              </a:lnSpc>
              <a:buClr>
                <a:srgbClr val="392503"/>
              </a:buClr>
              <a:buSzPts val="4800"/>
              <a:buChar char="•"/>
            </a:pPr>
            <a:r>
              <a:rPr lang="en-US" sz="2400" dirty="0">
                <a:solidFill>
                  <a:srgbClr val="392503"/>
                </a:solidFill>
              </a:rPr>
              <a:t>Circulatory shock = if blood flow around body insufficient to meet demands (not just low BP)</a:t>
            </a:r>
          </a:p>
          <a:p>
            <a:pPr marL="975360" lvl="1" indent="-457200">
              <a:lnSpc>
                <a:spcPct val="140000"/>
              </a:lnSpc>
              <a:buClr>
                <a:srgbClr val="392503"/>
              </a:buClr>
              <a:buSzPts val="4800"/>
              <a:buChar char="•"/>
            </a:pPr>
            <a:r>
              <a:rPr lang="en-US" sz="2400" dirty="0" err="1">
                <a:solidFill>
                  <a:srgbClr val="392503"/>
                </a:solidFill>
              </a:rPr>
              <a:t>Haemorrhage</a:t>
            </a:r>
            <a:r>
              <a:rPr lang="en-US" sz="2400" dirty="0">
                <a:solidFill>
                  <a:srgbClr val="392503"/>
                </a:solidFill>
              </a:rPr>
              <a:t> causes </a:t>
            </a:r>
            <a:r>
              <a:rPr lang="en-US" sz="2400" dirty="0" err="1">
                <a:solidFill>
                  <a:srgbClr val="392503"/>
                </a:solidFill>
              </a:rPr>
              <a:t>hypovoaemic</a:t>
            </a:r>
            <a:r>
              <a:rPr lang="en-US" sz="2400" dirty="0">
                <a:solidFill>
                  <a:srgbClr val="392503"/>
                </a:solidFill>
              </a:rPr>
              <a:t> shock (</a:t>
            </a:r>
            <a:r>
              <a:rPr lang="en-US" sz="2400" dirty="0" err="1">
                <a:solidFill>
                  <a:srgbClr val="392503"/>
                </a:solidFill>
              </a:rPr>
              <a:t>ie</a:t>
            </a:r>
            <a:r>
              <a:rPr lang="en-US" sz="2400" dirty="0">
                <a:solidFill>
                  <a:srgbClr val="392503"/>
                </a:solidFill>
              </a:rPr>
              <a:t> loss of blood volume)</a:t>
            </a:r>
          </a:p>
          <a:p>
            <a:pPr marL="975360" lvl="1" indent="-457200">
              <a:lnSpc>
                <a:spcPct val="140000"/>
              </a:lnSpc>
              <a:buClr>
                <a:srgbClr val="392503"/>
              </a:buClr>
              <a:buSzPts val="4800"/>
              <a:buChar char="•"/>
            </a:pPr>
            <a:r>
              <a:rPr lang="en-US" sz="2400" dirty="0">
                <a:solidFill>
                  <a:srgbClr val="392503"/>
                </a:solidFill>
              </a:rPr>
              <a:t>Signs/ symptoms : </a:t>
            </a:r>
          </a:p>
          <a:p>
            <a:pPr marL="1432560" lvl="2" indent="-457200">
              <a:lnSpc>
                <a:spcPct val="140000"/>
              </a:lnSpc>
              <a:buClr>
                <a:srgbClr val="392503"/>
              </a:buClr>
              <a:buSzPts val="4800"/>
              <a:buFont typeface="Wingdings"/>
              <a:buChar char="§"/>
            </a:pPr>
            <a:r>
              <a:rPr lang="en-US" sz="2400" dirty="0">
                <a:solidFill>
                  <a:srgbClr val="392503"/>
                </a:solidFill>
              </a:rPr>
              <a:t>Cold/clammy extremities (peripheral </a:t>
            </a:r>
            <a:r>
              <a:rPr lang="en-US" sz="2400" dirty="0" err="1">
                <a:solidFill>
                  <a:srgbClr val="392503"/>
                </a:solidFill>
              </a:rPr>
              <a:t>vasocconstriction</a:t>
            </a:r>
            <a:r>
              <a:rPr lang="en-US" sz="2400" dirty="0">
                <a:solidFill>
                  <a:srgbClr val="392503"/>
                </a:solidFill>
              </a:rPr>
              <a:t>)</a:t>
            </a:r>
          </a:p>
          <a:p>
            <a:pPr marL="1432560" lvl="2" indent="-457200">
              <a:lnSpc>
                <a:spcPct val="140000"/>
              </a:lnSpc>
              <a:buClr>
                <a:srgbClr val="392503"/>
              </a:buClr>
              <a:buSzPts val="4800"/>
              <a:buFont typeface="Wingdings"/>
              <a:buChar char="§"/>
            </a:pPr>
            <a:r>
              <a:rPr lang="en-US" sz="2400" dirty="0">
                <a:solidFill>
                  <a:srgbClr val="392503"/>
                </a:solidFill>
              </a:rPr>
              <a:t>Confusion/agitation (cerebral hypoperfusion)</a:t>
            </a:r>
          </a:p>
          <a:p>
            <a:pPr marL="1432560" lvl="2" indent="-457200">
              <a:lnSpc>
                <a:spcPct val="140000"/>
              </a:lnSpc>
              <a:buClr>
                <a:srgbClr val="392503"/>
              </a:buClr>
              <a:buSzPts val="4800"/>
              <a:buFont typeface="Wingdings"/>
              <a:buChar char="§"/>
            </a:pPr>
            <a:r>
              <a:rPr lang="en-US" sz="2400" dirty="0">
                <a:solidFill>
                  <a:srgbClr val="392503"/>
                </a:solidFill>
              </a:rPr>
              <a:t>Low pulse pressure (always) and often low BP</a:t>
            </a:r>
          </a:p>
          <a:p>
            <a:pPr marL="975360" lvl="1" indent="-457200">
              <a:lnSpc>
                <a:spcPct val="140000"/>
              </a:lnSpc>
              <a:buClr>
                <a:srgbClr val="392503"/>
              </a:buClr>
              <a:buSzPts val="4800"/>
              <a:buChar char="•"/>
            </a:pPr>
            <a:endParaRPr lang="en-US" sz="2400" dirty="0">
              <a:solidFill>
                <a:srgbClr val="392503"/>
              </a:solidFill>
            </a:endParaRPr>
          </a:p>
          <a:p>
            <a:pPr marL="975360" lvl="2">
              <a:lnSpc>
                <a:spcPct val="140000"/>
              </a:lnSpc>
              <a:buClr>
                <a:srgbClr val="392503"/>
              </a:buClr>
              <a:buSzPts val="4800"/>
            </a:pPr>
            <a:endParaRPr lang="en-US" sz="2400" dirty="0">
              <a:solidFill>
                <a:srgbClr val="392503"/>
              </a:solidFill>
            </a:endParaRPr>
          </a:p>
          <a:p>
            <a:pPr marL="1432560" lvl="2" indent="-457200">
              <a:lnSpc>
                <a:spcPct val="140000"/>
              </a:lnSpc>
              <a:buClr>
                <a:srgbClr val="392503"/>
              </a:buClr>
              <a:buSzPts val="4800"/>
              <a:buFont typeface="Wingdings"/>
              <a:buChar char="§"/>
            </a:pPr>
            <a:endParaRPr lang="en-US" sz="2800" dirty="0">
              <a:solidFill>
                <a:srgbClr val="392503"/>
              </a:solidFill>
            </a:endParaRPr>
          </a:p>
          <a:p>
            <a:pPr marL="1432560" lvl="2" indent="-457200">
              <a:lnSpc>
                <a:spcPct val="140000"/>
              </a:lnSpc>
              <a:buClr>
                <a:srgbClr val="392503"/>
              </a:buClr>
              <a:buSzPts val="4800"/>
              <a:buFont typeface="Wingdings"/>
              <a:buChar char="§"/>
            </a:pPr>
            <a:endParaRPr lang="en-US" sz="2800" dirty="0">
              <a:solidFill>
                <a:srgbClr val="392503"/>
              </a:solidFill>
            </a:endParaRPr>
          </a:p>
          <a:p>
            <a:pPr marL="1203960" lvl="1" indent="-685800">
              <a:lnSpc>
                <a:spcPct val="140000"/>
              </a:lnSpc>
              <a:buClr>
                <a:srgbClr val="392503"/>
              </a:buClr>
              <a:buSzPts val="4800"/>
              <a:buChar char="•"/>
            </a:pPr>
            <a:endParaRPr lang="en-US" sz="2800" dirty="0">
              <a:solidFill>
                <a:srgbClr val="392503"/>
              </a:solidFill>
            </a:endParaRPr>
          </a:p>
          <a:p>
            <a:pPr marL="1203960" lvl="1" indent="-685800">
              <a:lnSpc>
                <a:spcPct val="140000"/>
              </a:lnSpc>
              <a:buClr>
                <a:srgbClr val="392503"/>
              </a:buClr>
              <a:buSzPts val="4800"/>
              <a:buChar char="•"/>
            </a:pPr>
            <a:endParaRPr lang="en-US" sz="4800">
              <a:solidFill>
                <a:srgbClr val="392503"/>
              </a:solidFill>
            </a:endParaRPr>
          </a:p>
        </p:txBody>
      </p:sp>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6D64F8CA-2411-349D-8352-8B94335B8F74}"/>
                  </a:ext>
                </a:extLst>
              </p14:cNvPr>
              <p14:cNvContentPartPr/>
              <p14:nvPr/>
            </p14:nvContentPartPr>
            <p14:xfrm>
              <a:off x="1410510" y="5301574"/>
              <a:ext cx="24319" cy="24319"/>
            </p14:xfrm>
          </p:contentPart>
        </mc:Choice>
        <mc:Fallback>
          <p:pic>
            <p:nvPicPr>
              <p:cNvPr id="2" name="Ink 1">
                <a:extLst>
                  <a:ext uri="{FF2B5EF4-FFF2-40B4-BE49-F238E27FC236}">
                    <a16:creationId xmlns:a16="http://schemas.microsoft.com/office/drawing/2014/main" id="{6D64F8CA-2411-349D-8352-8B94335B8F74}"/>
                  </a:ext>
                </a:extLst>
              </p:cNvPr>
              <p:cNvPicPr/>
              <p:nvPr/>
            </p:nvPicPr>
            <p:blipFill>
              <a:blip r:embed="rId7"/>
              <a:stretch>
                <a:fillRect/>
              </a:stretch>
            </p:blipFill>
            <p:spPr>
              <a:xfrm>
                <a:off x="-2237340" y="-1994126"/>
                <a:ext cx="7295700" cy="145914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 name="Ink 2">
                <a:extLst>
                  <a:ext uri="{FF2B5EF4-FFF2-40B4-BE49-F238E27FC236}">
                    <a16:creationId xmlns:a16="http://schemas.microsoft.com/office/drawing/2014/main" id="{80D03783-8049-B534-5D8F-E0BDBC104A86}"/>
                  </a:ext>
                </a:extLst>
              </p14:cNvPr>
              <p14:cNvContentPartPr/>
              <p14:nvPr/>
            </p14:nvContentPartPr>
            <p14:xfrm>
              <a:off x="-2273839" y="5107020"/>
              <a:ext cx="24319" cy="24319"/>
            </p14:xfrm>
          </p:contentPart>
        </mc:Choice>
        <mc:Fallback>
          <p:pic>
            <p:nvPicPr>
              <p:cNvPr id="3" name="Ink 2">
                <a:extLst>
                  <a:ext uri="{FF2B5EF4-FFF2-40B4-BE49-F238E27FC236}">
                    <a16:creationId xmlns:a16="http://schemas.microsoft.com/office/drawing/2014/main" id="{80D03783-8049-B534-5D8F-E0BDBC104A86}"/>
                  </a:ext>
                </a:extLst>
              </p:cNvPr>
              <p:cNvPicPr/>
              <p:nvPr/>
            </p:nvPicPr>
            <p:blipFill>
              <a:blip r:embed="rId7"/>
              <a:stretch>
                <a:fillRect/>
              </a:stretch>
            </p:blipFill>
            <p:spPr>
              <a:xfrm>
                <a:off x="-5921689" y="-2188680"/>
                <a:ext cx="7295700" cy="14591400"/>
              </a:xfrm>
              <a:prstGeom prst="rect">
                <a:avLst/>
              </a:prstGeom>
            </p:spPr>
          </p:pic>
        </mc:Fallback>
      </mc:AlternateContent>
      <p:pic>
        <p:nvPicPr>
          <p:cNvPr id="4" name="Picture 3" descr="A white background with black text&#10;&#10;AI-generated content may be incorrect.">
            <a:extLst>
              <a:ext uri="{FF2B5EF4-FFF2-40B4-BE49-F238E27FC236}">
                <a16:creationId xmlns:a16="http://schemas.microsoft.com/office/drawing/2014/main" id="{06078BAF-F738-7F7F-54C2-885759A309BF}"/>
              </a:ext>
            </a:extLst>
          </p:cNvPr>
          <p:cNvPicPr>
            <a:picLocks noChangeAspect="1"/>
          </p:cNvPicPr>
          <p:nvPr/>
        </p:nvPicPr>
        <p:blipFill>
          <a:blip r:embed="rId9"/>
          <a:stretch>
            <a:fillRect/>
          </a:stretch>
        </p:blipFill>
        <p:spPr>
          <a:xfrm>
            <a:off x="886593" y="5110316"/>
            <a:ext cx="13850887" cy="5025513"/>
          </a:xfrm>
          <a:prstGeom prst="rect">
            <a:avLst/>
          </a:prstGeom>
        </p:spPr>
      </p:pic>
    </p:spTree>
    <p:extLst>
      <p:ext uri="{BB962C8B-B14F-4D97-AF65-F5344CB8AC3E}">
        <p14:creationId xmlns:p14="http://schemas.microsoft.com/office/powerpoint/2010/main" val="30398198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3">
          <a:extLst>
            <a:ext uri="{FF2B5EF4-FFF2-40B4-BE49-F238E27FC236}">
              <a16:creationId xmlns:a16="http://schemas.microsoft.com/office/drawing/2014/main" id="{C8AE6D32-926D-E805-E1D8-CBDE0DA7E75B}"/>
            </a:ext>
          </a:extLst>
        </p:cNvPr>
        <p:cNvGrpSpPr/>
        <p:nvPr/>
      </p:nvGrpSpPr>
      <p:grpSpPr>
        <a:xfrm>
          <a:off x="0" y="0"/>
          <a:ext cx="0" cy="0"/>
          <a:chOff x="0" y="0"/>
          <a:chExt cx="0" cy="0"/>
        </a:xfrm>
      </p:grpSpPr>
      <p:sp>
        <p:nvSpPr>
          <p:cNvPr id="114" name="Google Shape;114;p15">
            <a:extLst>
              <a:ext uri="{FF2B5EF4-FFF2-40B4-BE49-F238E27FC236}">
                <a16:creationId xmlns:a16="http://schemas.microsoft.com/office/drawing/2014/main" id="{FB4CE081-582F-5EB1-8689-763DBC7CE389}"/>
              </a:ext>
            </a:extLst>
          </p:cNvPr>
          <p:cNvSpPr/>
          <p:nvPr/>
        </p:nvSpPr>
        <p:spPr>
          <a:xfrm>
            <a:off x="585002" y="1479703"/>
            <a:ext cx="14458544" cy="7881199"/>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sp>
      <p:sp>
        <p:nvSpPr>
          <p:cNvPr id="115" name="Google Shape;115;p15">
            <a:extLst>
              <a:ext uri="{FF2B5EF4-FFF2-40B4-BE49-F238E27FC236}">
                <a16:creationId xmlns:a16="http://schemas.microsoft.com/office/drawing/2014/main" id="{1824F5B6-F2CC-85A1-B98D-86F2BA383CA3}"/>
              </a:ext>
            </a:extLst>
          </p:cNvPr>
          <p:cNvSpPr txBox="1"/>
          <p:nvPr/>
        </p:nvSpPr>
        <p:spPr>
          <a:xfrm>
            <a:off x="-159038" y="164402"/>
            <a:ext cx="18463886" cy="1497333"/>
          </a:xfrm>
          <a:prstGeom prst="rect">
            <a:avLst/>
          </a:prstGeom>
          <a:noFill/>
          <a:ln>
            <a:noFill/>
          </a:ln>
        </p:spPr>
        <p:txBody>
          <a:bodyPr spcFirstLastPara="1" wrap="square" lIns="0" tIns="0" rIns="0" bIns="0" anchor="t" anchorCtr="0">
            <a:spAutoFit/>
          </a:bodyPr>
          <a:lstStyle/>
          <a:p>
            <a:pPr algn="ctr">
              <a:lnSpc>
                <a:spcPct val="140005"/>
              </a:lnSpc>
              <a:buSzPts val="6999"/>
            </a:pPr>
            <a:r>
              <a:rPr lang="en-US" sz="6950" b="1" dirty="0">
                <a:solidFill>
                  <a:srgbClr val="392503"/>
                </a:solidFill>
              </a:rPr>
              <a:t>Compensatory mechanisms (x4)</a:t>
            </a:r>
          </a:p>
        </p:txBody>
      </p:sp>
      <p:sp>
        <p:nvSpPr>
          <p:cNvPr id="116" name="Google Shape;116;p15">
            <a:extLst>
              <a:ext uri="{FF2B5EF4-FFF2-40B4-BE49-F238E27FC236}">
                <a16:creationId xmlns:a16="http://schemas.microsoft.com/office/drawing/2014/main" id="{597C58FF-6F3C-83FE-1B43-E76A2850B134}"/>
              </a:ext>
            </a:extLst>
          </p:cNvPr>
          <p:cNvSpPr txBox="1"/>
          <p:nvPr/>
        </p:nvSpPr>
        <p:spPr>
          <a:xfrm>
            <a:off x="1846766" y="1908213"/>
            <a:ext cx="14570181" cy="1034129"/>
          </a:xfrm>
          <a:prstGeom prst="rect">
            <a:avLst/>
          </a:prstGeom>
          <a:noFill/>
          <a:ln>
            <a:noFill/>
          </a:ln>
        </p:spPr>
        <p:txBody>
          <a:bodyPr spcFirstLastPara="1" wrap="square" lIns="0" tIns="0" rIns="0" bIns="0" anchor="t" anchorCtr="0">
            <a:spAutoFit/>
          </a:bodyPr>
          <a:lstStyle/>
          <a:p>
            <a:pPr marL="1203960" lvl="1" indent="-685800">
              <a:lnSpc>
                <a:spcPct val="140000"/>
              </a:lnSpc>
              <a:buClr>
                <a:srgbClr val="392503"/>
              </a:buClr>
              <a:buSzPts val="4800"/>
              <a:buChar char="•"/>
            </a:pPr>
            <a:endParaRPr lang="en-US" sz="4800">
              <a:solidFill>
                <a:srgbClr val="392503"/>
              </a:solidFill>
            </a:endParaRPr>
          </a:p>
        </p:txBody>
      </p:sp>
      <mc:AlternateContent xmlns:mc="http://schemas.openxmlformats.org/markup-compatibility/2006">
        <mc:Choice xmlns:p14="http://schemas.microsoft.com/office/powerpoint/2010/main" Requires="p14">
          <p:contentPart p14:bwMode="auto" r:id="rId4">
            <p14:nvContentPartPr>
              <p14:cNvPr id="6" name="Ink 5">
                <a:extLst>
                  <a:ext uri="{FF2B5EF4-FFF2-40B4-BE49-F238E27FC236}">
                    <a16:creationId xmlns:a16="http://schemas.microsoft.com/office/drawing/2014/main" id="{0679A98F-E22C-BE42-42BA-6C8EF125EAF7}"/>
                  </a:ext>
                </a:extLst>
              </p14:cNvPr>
              <p14:cNvContentPartPr/>
              <p14:nvPr/>
            </p14:nvContentPartPr>
            <p14:xfrm>
              <a:off x="11977180" y="5690680"/>
              <a:ext cx="24319" cy="24319"/>
            </p14:xfrm>
          </p:contentPart>
        </mc:Choice>
        <mc:Fallback>
          <p:pic>
            <p:nvPicPr>
              <p:cNvPr id="6" name="Ink 5">
                <a:extLst>
                  <a:ext uri="{FF2B5EF4-FFF2-40B4-BE49-F238E27FC236}">
                    <a16:creationId xmlns:a16="http://schemas.microsoft.com/office/drawing/2014/main" id="{0679A98F-E22C-BE42-42BA-6C8EF125EAF7}"/>
                  </a:ext>
                </a:extLst>
              </p:cNvPr>
              <p:cNvPicPr/>
              <p:nvPr/>
            </p:nvPicPr>
            <p:blipFill>
              <a:blip r:embed="rId5"/>
              <a:stretch>
                <a:fillRect/>
              </a:stretch>
            </p:blipFill>
            <p:spPr>
              <a:xfrm>
                <a:off x="10761230" y="4474730"/>
                <a:ext cx="2431900" cy="2431900"/>
              </a:xfrm>
              <a:prstGeom prst="rect">
                <a:avLst/>
              </a:prstGeom>
            </p:spPr>
          </p:pic>
        </mc:Fallback>
      </mc:AlternateContent>
      <p:sp>
        <p:nvSpPr>
          <p:cNvPr id="8" name="Google Shape;116;p15">
            <a:extLst>
              <a:ext uri="{FF2B5EF4-FFF2-40B4-BE49-F238E27FC236}">
                <a16:creationId xmlns:a16="http://schemas.microsoft.com/office/drawing/2014/main" id="{9DEC8D0D-4208-1BAD-412A-439AE76AA125}"/>
              </a:ext>
            </a:extLst>
          </p:cNvPr>
          <p:cNvSpPr txBox="1"/>
          <p:nvPr/>
        </p:nvSpPr>
        <p:spPr>
          <a:xfrm>
            <a:off x="583543" y="1107251"/>
            <a:ext cx="14424267" cy="11116889"/>
          </a:xfrm>
          <a:prstGeom prst="rect">
            <a:avLst/>
          </a:prstGeom>
          <a:noFill/>
          <a:ln>
            <a:noFill/>
          </a:ln>
        </p:spPr>
        <p:txBody>
          <a:bodyPr spcFirstLastPara="1" wrap="square" lIns="0" tIns="0" rIns="0" bIns="0" anchor="t" anchorCtr="0">
            <a:spAutoFit/>
          </a:bodyPr>
          <a:lstStyle/>
          <a:p>
            <a:pPr marL="975360" lvl="1" indent="-457200">
              <a:lnSpc>
                <a:spcPct val="140000"/>
              </a:lnSpc>
              <a:buClr>
                <a:srgbClr val="392503"/>
              </a:buClr>
              <a:buSzPts val="4800"/>
              <a:buChar char="•"/>
            </a:pPr>
            <a:endParaRPr lang="en-US" sz="2400" dirty="0">
              <a:solidFill>
                <a:srgbClr val="392503"/>
              </a:solidFill>
            </a:endParaRPr>
          </a:p>
          <a:p>
            <a:pPr marL="1432560" lvl="2" indent="-457200">
              <a:lnSpc>
                <a:spcPct val="140000"/>
              </a:lnSpc>
              <a:buClr>
                <a:srgbClr val="392503"/>
              </a:buClr>
              <a:buSzPts val="4800"/>
              <a:buAutoNum type="arabicPeriod"/>
            </a:pPr>
            <a:r>
              <a:rPr lang="en-US" sz="2400" b="1" dirty="0">
                <a:solidFill>
                  <a:srgbClr val="392503"/>
                </a:solidFill>
              </a:rPr>
              <a:t>High pressure baroreceptors</a:t>
            </a:r>
            <a:r>
              <a:rPr lang="en-US" sz="2400" dirty="0">
                <a:solidFill>
                  <a:srgbClr val="392503"/>
                </a:solidFill>
              </a:rPr>
              <a:t> (in </a:t>
            </a:r>
            <a:r>
              <a:rPr lang="en-US" sz="2400" b="1" dirty="0">
                <a:solidFill>
                  <a:srgbClr val="392503"/>
                </a:solidFill>
              </a:rPr>
              <a:t>carotid sinus and aortic arch</a:t>
            </a:r>
            <a:r>
              <a:rPr lang="en-US" sz="2400" dirty="0">
                <a:solidFill>
                  <a:srgbClr val="392503"/>
                </a:solidFill>
              </a:rPr>
              <a:t>)</a:t>
            </a:r>
          </a:p>
          <a:p>
            <a:pPr marL="1889760" lvl="3" indent="-457200">
              <a:lnSpc>
                <a:spcPct val="140000"/>
              </a:lnSpc>
              <a:buClr>
                <a:srgbClr val="392503"/>
              </a:buClr>
              <a:buSzPts val="4800"/>
              <a:buChar char="•"/>
            </a:pPr>
            <a:r>
              <a:rPr lang="en-US" sz="2400" dirty="0">
                <a:solidFill>
                  <a:srgbClr val="392503"/>
                </a:solidFill>
              </a:rPr>
              <a:t>Ie the initial baroreceptor reflex (fastest response)</a:t>
            </a:r>
            <a:endParaRPr lang="en-US" dirty="0"/>
          </a:p>
          <a:p>
            <a:pPr marL="1432560" lvl="2" indent="-457200">
              <a:lnSpc>
                <a:spcPct val="140000"/>
              </a:lnSpc>
              <a:buClr>
                <a:srgbClr val="392503"/>
              </a:buClr>
              <a:buSzPts val="4800"/>
              <a:buAutoNum type="arabicPeriod"/>
            </a:pPr>
            <a:r>
              <a:rPr lang="en-US" sz="2400" b="1" dirty="0">
                <a:solidFill>
                  <a:srgbClr val="392503"/>
                </a:solidFill>
              </a:rPr>
              <a:t>Low-pressure baroreceptors :</a:t>
            </a:r>
          </a:p>
          <a:p>
            <a:pPr marL="1889760" lvl="3" indent="-457200">
              <a:lnSpc>
                <a:spcPct val="140000"/>
              </a:lnSpc>
              <a:buClr>
                <a:srgbClr val="392503"/>
              </a:buClr>
              <a:buSzPts val="4800"/>
              <a:buFont typeface="Arial"/>
              <a:buChar char="•"/>
            </a:pPr>
            <a:r>
              <a:rPr lang="en-US" sz="2400" dirty="0">
                <a:solidFill>
                  <a:srgbClr val="392503"/>
                </a:solidFill>
              </a:rPr>
              <a:t>↓</a:t>
            </a:r>
            <a:r>
              <a:rPr lang="en-US" sz="2400" b="1" dirty="0">
                <a:solidFill>
                  <a:srgbClr val="392503"/>
                </a:solidFill>
              </a:rPr>
              <a:t>Cardio-pulmonary stretch receptors </a:t>
            </a:r>
            <a:r>
              <a:rPr lang="en-US" sz="2400" dirty="0">
                <a:solidFill>
                  <a:srgbClr val="392503"/>
                </a:solidFill>
              </a:rPr>
              <a:t>– in </a:t>
            </a:r>
            <a:r>
              <a:rPr lang="en-US" sz="2400" b="1" dirty="0">
                <a:solidFill>
                  <a:srgbClr val="392503"/>
                </a:solidFill>
              </a:rPr>
              <a:t>heart + large pulmonary vessels</a:t>
            </a:r>
            <a:r>
              <a:rPr lang="en-US" sz="2400" dirty="0">
                <a:solidFill>
                  <a:srgbClr val="392503"/>
                </a:solidFill>
              </a:rPr>
              <a:t> -&gt; via hypothalamus/medulla stimulate :</a:t>
            </a:r>
            <a:endParaRPr lang="en-US" dirty="0"/>
          </a:p>
          <a:p>
            <a:pPr marL="2346960" lvl="4" indent="-457200">
              <a:lnSpc>
                <a:spcPct val="140000"/>
              </a:lnSpc>
              <a:buClr>
                <a:srgbClr val="392503"/>
              </a:buClr>
              <a:buSzPts val="4800"/>
              <a:buFont typeface="Arial"/>
              <a:buChar char="•"/>
            </a:pPr>
            <a:r>
              <a:rPr lang="en-US" sz="2400" dirty="0">
                <a:solidFill>
                  <a:srgbClr val="392503"/>
                </a:solidFill>
              </a:rPr>
              <a:t>Adrenaline release</a:t>
            </a:r>
          </a:p>
          <a:p>
            <a:pPr marL="2346960" lvl="4" indent="-457200">
              <a:lnSpc>
                <a:spcPct val="140000"/>
              </a:lnSpc>
              <a:buClr>
                <a:srgbClr val="392503"/>
              </a:buClr>
              <a:buSzPts val="4800"/>
              <a:buFont typeface="Arial"/>
              <a:buChar char="•"/>
            </a:pPr>
            <a:r>
              <a:rPr lang="en-US" sz="2400" dirty="0">
                <a:solidFill>
                  <a:srgbClr val="392503"/>
                </a:solidFill>
              </a:rPr>
              <a:t>ADH (vasopressin) release </a:t>
            </a:r>
          </a:p>
          <a:p>
            <a:pPr marL="2804160" lvl="5" indent="-457200">
              <a:lnSpc>
                <a:spcPct val="140000"/>
              </a:lnSpc>
              <a:buClr>
                <a:srgbClr val="392503"/>
              </a:buClr>
              <a:buSzPts val="4800"/>
              <a:buFont typeface="Arial"/>
              <a:buChar char="•"/>
            </a:pPr>
            <a:r>
              <a:rPr lang="en-US" sz="2400" dirty="0">
                <a:solidFill>
                  <a:srgbClr val="392503"/>
                </a:solidFill>
              </a:rPr>
              <a:t>+ </a:t>
            </a:r>
            <a:r>
              <a:rPr lang="en-US" sz="2400" b="1" dirty="0">
                <a:solidFill>
                  <a:srgbClr val="392503"/>
                </a:solidFill>
              </a:rPr>
              <a:t>LESS ANP</a:t>
            </a:r>
            <a:r>
              <a:rPr lang="en-US" sz="2400" dirty="0">
                <a:solidFill>
                  <a:srgbClr val="392503"/>
                </a:solidFill>
              </a:rPr>
              <a:t> release -&gt; increased RAAS (also due to reduced renal perfusion)</a:t>
            </a:r>
            <a:endParaRPr lang="en-US" dirty="0"/>
          </a:p>
          <a:p>
            <a:pPr marL="1889760" lvl="3" indent="-457200">
              <a:lnSpc>
                <a:spcPct val="140000"/>
              </a:lnSpc>
              <a:buClr>
                <a:srgbClr val="392503"/>
              </a:buClr>
              <a:buSzPts val="4800"/>
              <a:buChar char="•"/>
            </a:pPr>
            <a:r>
              <a:rPr lang="en-US" sz="2400" dirty="0">
                <a:solidFill>
                  <a:srgbClr val="392503"/>
                </a:solidFill>
              </a:rPr>
              <a:t>The vasoconstriction therefore helps ↑CVP and ↑TPR, therefore increasing CO and BP</a:t>
            </a:r>
          </a:p>
          <a:p>
            <a:pPr marL="1432560" lvl="2" indent="-457200">
              <a:lnSpc>
                <a:spcPct val="140000"/>
              </a:lnSpc>
              <a:buClr>
                <a:srgbClr val="392503"/>
              </a:buClr>
              <a:buSzPts val="4800"/>
              <a:buAutoNum type="arabicPeriod"/>
            </a:pPr>
            <a:r>
              <a:rPr lang="en-US" sz="2400" b="1" dirty="0">
                <a:solidFill>
                  <a:srgbClr val="392503"/>
                </a:solidFill>
              </a:rPr>
              <a:t>Peripheral </a:t>
            </a:r>
            <a:r>
              <a:rPr lang="en-US" sz="2400" dirty="0">
                <a:solidFill>
                  <a:srgbClr val="392503"/>
                </a:solidFill>
              </a:rPr>
              <a:t>chemoreceptors – in </a:t>
            </a:r>
            <a:r>
              <a:rPr lang="en-US" sz="2400" b="1" dirty="0">
                <a:solidFill>
                  <a:srgbClr val="392503"/>
                </a:solidFill>
              </a:rPr>
              <a:t>carotid and aortic bodies</a:t>
            </a:r>
            <a:r>
              <a:rPr lang="en-US" sz="2400" dirty="0">
                <a:solidFill>
                  <a:srgbClr val="392503"/>
                </a:solidFill>
              </a:rPr>
              <a:t> (↓pO2, ↑pCO2 and ↓</a:t>
            </a:r>
            <a:r>
              <a:rPr lang="en-US" sz="2400" err="1">
                <a:solidFill>
                  <a:srgbClr val="392503"/>
                </a:solidFill>
              </a:rPr>
              <a:t>pH.</a:t>
            </a:r>
            <a:r>
              <a:rPr lang="en-US" sz="2400" dirty="0">
                <a:solidFill>
                  <a:srgbClr val="392503"/>
                </a:solidFill>
              </a:rPr>
              <a:t> )</a:t>
            </a:r>
          </a:p>
          <a:p>
            <a:pPr marL="1889760" lvl="3" indent="-457200">
              <a:lnSpc>
                <a:spcPct val="140000"/>
              </a:lnSpc>
              <a:buClr>
                <a:srgbClr val="392503"/>
              </a:buClr>
              <a:buSzPts val="4800"/>
              <a:buChar char="•"/>
            </a:pPr>
            <a:r>
              <a:rPr lang="en-US" sz="2400" dirty="0">
                <a:solidFill>
                  <a:srgbClr val="392503"/>
                </a:solidFill>
              </a:rPr>
              <a:t>Sympathetic vasoconstriction triggered + increased ventilation (more on this in resp PCRS)</a:t>
            </a:r>
          </a:p>
          <a:p>
            <a:pPr marL="1432560" lvl="2" indent="-457200">
              <a:lnSpc>
                <a:spcPct val="140000"/>
              </a:lnSpc>
              <a:buClr>
                <a:srgbClr val="392503"/>
              </a:buClr>
              <a:buSzPts val="4800"/>
              <a:buChar char="•"/>
            </a:pPr>
            <a:r>
              <a:rPr lang="en-US" sz="2400" b="1" dirty="0">
                <a:solidFill>
                  <a:srgbClr val="392503"/>
                </a:solidFill>
              </a:rPr>
              <a:t>Central </a:t>
            </a:r>
            <a:r>
              <a:rPr lang="en-US" sz="2400" dirty="0">
                <a:solidFill>
                  <a:srgbClr val="392503"/>
                </a:solidFill>
              </a:rPr>
              <a:t>chemoreceptors – in the </a:t>
            </a:r>
            <a:r>
              <a:rPr lang="en-US" sz="2400" b="1" dirty="0">
                <a:solidFill>
                  <a:srgbClr val="392503"/>
                </a:solidFill>
              </a:rPr>
              <a:t>brainstem </a:t>
            </a:r>
            <a:r>
              <a:rPr lang="en-US" sz="2400" dirty="0">
                <a:solidFill>
                  <a:srgbClr val="392503"/>
                </a:solidFill>
              </a:rPr>
              <a:t>(↓pH in medulla)</a:t>
            </a:r>
            <a:endParaRPr lang="en-US" dirty="0"/>
          </a:p>
          <a:p>
            <a:pPr marL="1889760" lvl="3" indent="-457200">
              <a:lnSpc>
                <a:spcPct val="140000"/>
              </a:lnSpc>
              <a:buClr>
                <a:srgbClr val="392503"/>
              </a:buClr>
              <a:buSzPts val="4800"/>
              <a:buChar char="•"/>
            </a:pPr>
            <a:r>
              <a:rPr lang="en-US" sz="2400" dirty="0">
                <a:solidFill>
                  <a:srgbClr val="392503"/>
                </a:solidFill>
              </a:rPr>
              <a:t>Aka the CNS </a:t>
            </a:r>
            <a:r>
              <a:rPr lang="en-US" sz="2400" dirty="0" err="1">
                <a:solidFill>
                  <a:srgbClr val="392503"/>
                </a:solidFill>
              </a:rPr>
              <a:t>ischaemic</a:t>
            </a:r>
            <a:r>
              <a:rPr lang="en-US" sz="2400" dirty="0">
                <a:solidFill>
                  <a:srgbClr val="392503"/>
                </a:solidFill>
              </a:rPr>
              <a:t> response – very severe; dangerous levels of reduced gut and renal perfusion (think multi-organ failure)</a:t>
            </a:r>
          </a:p>
          <a:p>
            <a:pPr marL="1889760" lvl="3" indent="-457200">
              <a:lnSpc>
                <a:spcPct val="140000"/>
              </a:lnSpc>
              <a:buClr>
                <a:srgbClr val="392503"/>
              </a:buClr>
              <a:buSzPts val="4800"/>
              <a:buChar char="•"/>
            </a:pPr>
            <a:r>
              <a:rPr lang="en-US" sz="2400" dirty="0">
                <a:solidFill>
                  <a:srgbClr val="392503"/>
                </a:solidFill>
              </a:rPr>
              <a:t>Therefore 'last-ditch' - only when BP falls below 50mmHg</a:t>
            </a:r>
          </a:p>
          <a:p>
            <a:pPr marL="1432560" lvl="2" indent="-457200">
              <a:lnSpc>
                <a:spcPct val="140000"/>
              </a:lnSpc>
              <a:buClr>
                <a:srgbClr val="392503"/>
              </a:buClr>
              <a:buSzPts val="4800"/>
              <a:buAutoNum type="arabicPeriod"/>
            </a:pPr>
            <a:endParaRPr lang="en-US" sz="2800" dirty="0">
              <a:solidFill>
                <a:srgbClr val="392503"/>
              </a:solidFill>
            </a:endParaRPr>
          </a:p>
          <a:p>
            <a:pPr marL="1432560" lvl="2" indent="-457200">
              <a:lnSpc>
                <a:spcPct val="140000"/>
              </a:lnSpc>
              <a:buClr>
                <a:srgbClr val="392503"/>
              </a:buClr>
              <a:buSzPts val="4800"/>
              <a:buAutoNum type="arabicPeriod"/>
            </a:pPr>
            <a:endParaRPr lang="en-US" sz="2800" dirty="0">
              <a:solidFill>
                <a:srgbClr val="392503"/>
              </a:solidFill>
            </a:endParaRPr>
          </a:p>
          <a:p>
            <a:pPr marL="1203960" lvl="1" indent="-685800">
              <a:lnSpc>
                <a:spcPct val="140000"/>
              </a:lnSpc>
              <a:buClr>
                <a:srgbClr val="392503"/>
              </a:buClr>
              <a:buSzPts val="4800"/>
              <a:buChar char="•"/>
            </a:pPr>
            <a:endParaRPr lang="en-US" sz="2800" dirty="0">
              <a:solidFill>
                <a:srgbClr val="392503"/>
              </a:solidFill>
            </a:endParaRPr>
          </a:p>
          <a:p>
            <a:pPr marL="1203960" lvl="1" indent="-685800">
              <a:lnSpc>
                <a:spcPct val="140000"/>
              </a:lnSpc>
              <a:buClr>
                <a:srgbClr val="392503"/>
              </a:buClr>
              <a:buSzPts val="4800"/>
              <a:buChar char="•"/>
            </a:pPr>
            <a:endParaRPr lang="en-US" sz="4800">
              <a:solidFill>
                <a:srgbClr val="392503"/>
              </a:solidFill>
            </a:endParaRPr>
          </a:p>
        </p:txBody>
      </p:sp>
    </p:spTree>
    <p:extLst>
      <p:ext uri="{BB962C8B-B14F-4D97-AF65-F5344CB8AC3E}">
        <p14:creationId xmlns:p14="http://schemas.microsoft.com/office/powerpoint/2010/main" val="9708474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3">
          <a:extLst>
            <a:ext uri="{FF2B5EF4-FFF2-40B4-BE49-F238E27FC236}">
              <a16:creationId xmlns:a16="http://schemas.microsoft.com/office/drawing/2014/main" id="{F4912C7F-EA09-0A6B-6C4D-A14A55422B27}"/>
            </a:ext>
          </a:extLst>
        </p:cNvPr>
        <p:cNvGrpSpPr/>
        <p:nvPr/>
      </p:nvGrpSpPr>
      <p:grpSpPr>
        <a:xfrm>
          <a:off x="0" y="0"/>
          <a:ext cx="0" cy="0"/>
          <a:chOff x="0" y="0"/>
          <a:chExt cx="0" cy="0"/>
        </a:xfrm>
      </p:grpSpPr>
      <p:sp>
        <p:nvSpPr>
          <p:cNvPr id="114" name="Google Shape;114;p15">
            <a:extLst>
              <a:ext uri="{FF2B5EF4-FFF2-40B4-BE49-F238E27FC236}">
                <a16:creationId xmlns:a16="http://schemas.microsoft.com/office/drawing/2014/main" id="{9BA8EF6E-BFA1-A070-3DCF-523BEFC76B18}"/>
              </a:ext>
            </a:extLst>
          </p:cNvPr>
          <p:cNvSpPr/>
          <p:nvPr/>
        </p:nvSpPr>
        <p:spPr>
          <a:xfrm>
            <a:off x="585002" y="1479703"/>
            <a:ext cx="14458544" cy="7881199"/>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sp>
      <p:sp>
        <p:nvSpPr>
          <p:cNvPr id="115" name="Google Shape;115;p15">
            <a:extLst>
              <a:ext uri="{FF2B5EF4-FFF2-40B4-BE49-F238E27FC236}">
                <a16:creationId xmlns:a16="http://schemas.microsoft.com/office/drawing/2014/main" id="{13FAF029-7320-3839-7E00-8A288116945D}"/>
              </a:ext>
            </a:extLst>
          </p:cNvPr>
          <p:cNvSpPr txBox="1"/>
          <p:nvPr/>
        </p:nvSpPr>
        <p:spPr>
          <a:xfrm>
            <a:off x="-159038" y="164402"/>
            <a:ext cx="18463886" cy="1497333"/>
          </a:xfrm>
          <a:prstGeom prst="rect">
            <a:avLst/>
          </a:prstGeom>
          <a:noFill/>
          <a:ln>
            <a:noFill/>
          </a:ln>
        </p:spPr>
        <p:txBody>
          <a:bodyPr spcFirstLastPara="1" wrap="square" lIns="0" tIns="0" rIns="0" bIns="0" anchor="t" anchorCtr="0">
            <a:spAutoFit/>
          </a:bodyPr>
          <a:lstStyle/>
          <a:p>
            <a:pPr algn="ctr">
              <a:lnSpc>
                <a:spcPct val="140005"/>
              </a:lnSpc>
              <a:buSzPts val="6999"/>
            </a:pPr>
            <a:r>
              <a:rPr lang="en-US" sz="6950" b="1" dirty="0">
                <a:solidFill>
                  <a:srgbClr val="392503"/>
                </a:solidFill>
              </a:rPr>
              <a:t>Compensatory mechanisms (x4)</a:t>
            </a:r>
          </a:p>
        </p:txBody>
      </p:sp>
      <p:sp>
        <p:nvSpPr>
          <p:cNvPr id="116" name="Google Shape;116;p15">
            <a:extLst>
              <a:ext uri="{FF2B5EF4-FFF2-40B4-BE49-F238E27FC236}">
                <a16:creationId xmlns:a16="http://schemas.microsoft.com/office/drawing/2014/main" id="{E15E7095-E528-1968-2E8F-62ED60C790E3}"/>
              </a:ext>
            </a:extLst>
          </p:cNvPr>
          <p:cNvSpPr txBox="1"/>
          <p:nvPr/>
        </p:nvSpPr>
        <p:spPr>
          <a:xfrm>
            <a:off x="1846766" y="1908213"/>
            <a:ext cx="14570181" cy="1034129"/>
          </a:xfrm>
          <a:prstGeom prst="rect">
            <a:avLst/>
          </a:prstGeom>
          <a:noFill/>
          <a:ln>
            <a:noFill/>
          </a:ln>
        </p:spPr>
        <p:txBody>
          <a:bodyPr spcFirstLastPara="1" wrap="square" lIns="0" tIns="0" rIns="0" bIns="0" anchor="t" anchorCtr="0">
            <a:spAutoFit/>
          </a:bodyPr>
          <a:lstStyle/>
          <a:p>
            <a:pPr marL="1203960" lvl="1" indent="-685800">
              <a:lnSpc>
                <a:spcPct val="140000"/>
              </a:lnSpc>
              <a:buClr>
                <a:srgbClr val="392503"/>
              </a:buClr>
              <a:buSzPts val="4800"/>
              <a:buChar char="•"/>
            </a:pPr>
            <a:endParaRPr lang="en-US" sz="4800">
              <a:solidFill>
                <a:srgbClr val="392503"/>
              </a:solidFill>
            </a:endParaRPr>
          </a:p>
        </p:txBody>
      </p:sp>
      <mc:AlternateContent xmlns:mc="http://schemas.openxmlformats.org/markup-compatibility/2006">
        <mc:Choice xmlns:p14="http://schemas.microsoft.com/office/powerpoint/2010/main" Requires="p14">
          <p:contentPart p14:bwMode="auto" r:id="rId4">
            <p14:nvContentPartPr>
              <p14:cNvPr id="6" name="Ink 5">
                <a:extLst>
                  <a:ext uri="{FF2B5EF4-FFF2-40B4-BE49-F238E27FC236}">
                    <a16:creationId xmlns:a16="http://schemas.microsoft.com/office/drawing/2014/main" id="{4BE4EDB7-F1A5-030D-E8E2-284ADCB554EE}"/>
                  </a:ext>
                </a:extLst>
              </p14:cNvPr>
              <p14:cNvContentPartPr/>
              <p14:nvPr/>
            </p14:nvContentPartPr>
            <p14:xfrm>
              <a:off x="11977180" y="5690680"/>
              <a:ext cx="24319" cy="24319"/>
            </p14:xfrm>
          </p:contentPart>
        </mc:Choice>
        <mc:Fallback>
          <p:pic>
            <p:nvPicPr>
              <p:cNvPr id="6" name="Ink 5">
                <a:extLst>
                  <a:ext uri="{FF2B5EF4-FFF2-40B4-BE49-F238E27FC236}">
                    <a16:creationId xmlns:a16="http://schemas.microsoft.com/office/drawing/2014/main" id="{4BE4EDB7-F1A5-030D-E8E2-284ADCB554EE}"/>
                  </a:ext>
                </a:extLst>
              </p:cNvPr>
              <p:cNvPicPr/>
              <p:nvPr/>
            </p:nvPicPr>
            <p:blipFill>
              <a:blip r:embed="rId5"/>
              <a:stretch>
                <a:fillRect/>
              </a:stretch>
            </p:blipFill>
            <p:spPr>
              <a:xfrm>
                <a:off x="10761230" y="4474730"/>
                <a:ext cx="2431900" cy="2431900"/>
              </a:xfrm>
              <a:prstGeom prst="rect">
                <a:avLst/>
              </a:prstGeom>
            </p:spPr>
          </p:pic>
        </mc:Fallback>
      </mc:AlternateContent>
      <p:pic>
        <p:nvPicPr>
          <p:cNvPr id="2" name="Picture 1" descr="A diagram of a human body&#10;&#10;AI-generated content may be incorrect.">
            <a:extLst>
              <a:ext uri="{FF2B5EF4-FFF2-40B4-BE49-F238E27FC236}">
                <a16:creationId xmlns:a16="http://schemas.microsoft.com/office/drawing/2014/main" id="{56F13B99-6EBC-1847-FADD-88749A013DC1}"/>
              </a:ext>
            </a:extLst>
          </p:cNvPr>
          <p:cNvPicPr>
            <a:picLocks noChangeAspect="1"/>
          </p:cNvPicPr>
          <p:nvPr/>
        </p:nvPicPr>
        <p:blipFill>
          <a:blip r:embed="rId6"/>
          <a:stretch>
            <a:fillRect/>
          </a:stretch>
        </p:blipFill>
        <p:spPr>
          <a:xfrm>
            <a:off x="995516" y="1822502"/>
            <a:ext cx="13633040" cy="7545333"/>
          </a:xfrm>
          <a:prstGeom prst="rect">
            <a:avLst/>
          </a:prstGeom>
        </p:spPr>
      </p:pic>
    </p:spTree>
    <p:extLst>
      <p:ext uri="{BB962C8B-B14F-4D97-AF65-F5344CB8AC3E}">
        <p14:creationId xmlns:p14="http://schemas.microsoft.com/office/powerpoint/2010/main" val="38193209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3">
          <a:extLst>
            <a:ext uri="{FF2B5EF4-FFF2-40B4-BE49-F238E27FC236}">
              <a16:creationId xmlns:a16="http://schemas.microsoft.com/office/drawing/2014/main" id="{080AE036-F092-2996-9758-756A779400A5}"/>
            </a:ext>
          </a:extLst>
        </p:cNvPr>
        <p:cNvGrpSpPr/>
        <p:nvPr/>
      </p:nvGrpSpPr>
      <p:grpSpPr>
        <a:xfrm>
          <a:off x="0" y="0"/>
          <a:ext cx="0" cy="0"/>
          <a:chOff x="0" y="0"/>
          <a:chExt cx="0" cy="0"/>
        </a:xfrm>
      </p:grpSpPr>
      <p:sp>
        <p:nvSpPr>
          <p:cNvPr id="115" name="Google Shape;115;p15">
            <a:extLst>
              <a:ext uri="{FF2B5EF4-FFF2-40B4-BE49-F238E27FC236}">
                <a16:creationId xmlns:a16="http://schemas.microsoft.com/office/drawing/2014/main" id="{7396F905-4393-E512-5A61-D573063A5675}"/>
              </a:ext>
            </a:extLst>
          </p:cNvPr>
          <p:cNvSpPr txBox="1"/>
          <p:nvPr/>
        </p:nvSpPr>
        <p:spPr>
          <a:xfrm>
            <a:off x="-159038" y="164402"/>
            <a:ext cx="18463886" cy="1497333"/>
          </a:xfrm>
          <a:prstGeom prst="rect">
            <a:avLst/>
          </a:prstGeom>
          <a:noFill/>
          <a:ln>
            <a:noFill/>
          </a:ln>
        </p:spPr>
        <p:txBody>
          <a:bodyPr spcFirstLastPara="1" wrap="square" lIns="0" tIns="0" rIns="0" bIns="0" anchor="t" anchorCtr="0">
            <a:spAutoFit/>
          </a:bodyPr>
          <a:lstStyle/>
          <a:p>
            <a:pPr algn="ctr">
              <a:lnSpc>
                <a:spcPct val="140005"/>
              </a:lnSpc>
              <a:buSzPts val="6999"/>
            </a:pPr>
            <a:r>
              <a:rPr lang="en-US" sz="6950" b="1" dirty="0" err="1">
                <a:solidFill>
                  <a:srgbClr val="392503"/>
                </a:solidFill>
              </a:rPr>
              <a:t>Haemorrhage</a:t>
            </a:r>
          </a:p>
        </p:txBody>
      </p:sp>
      <p:sp>
        <p:nvSpPr>
          <p:cNvPr id="116" name="Google Shape;116;p15">
            <a:extLst>
              <a:ext uri="{FF2B5EF4-FFF2-40B4-BE49-F238E27FC236}">
                <a16:creationId xmlns:a16="http://schemas.microsoft.com/office/drawing/2014/main" id="{250A5CF9-0391-D145-E257-940D1015CD60}"/>
              </a:ext>
            </a:extLst>
          </p:cNvPr>
          <p:cNvSpPr txBox="1"/>
          <p:nvPr/>
        </p:nvSpPr>
        <p:spPr>
          <a:xfrm>
            <a:off x="1846766" y="1908213"/>
            <a:ext cx="14570181" cy="1034129"/>
          </a:xfrm>
          <a:prstGeom prst="rect">
            <a:avLst/>
          </a:prstGeom>
          <a:noFill/>
          <a:ln>
            <a:noFill/>
          </a:ln>
        </p:spPr>
        <p:txBody>
          <a:bodyPr spcFirstLastPara="1" wrap="square" lIns="0" tIns="0" rIns="0" bIns="0" anchor="t" anchorCtr="0">
            <a:spAutoFit/>
          </a:bodyPr>
          <a:lstStyle/>
          <a:p>
            <a:pPr marL="1203960" lvl="1" indent="-685800">
              <a:lnSpc>
                <a:spcPct val="140000"/>
              </a:lnSpc>
              <a:buClr>
                <a:srgbClr val="392503"/>
              </a:buClr>
              <a:buSzPts val="4800"/>
              <a:buChar char="•"/>
            </a:pPr>
            <a:endParaRPr lang="en-US" sz="4800">
              <a:solidFill>
                <a:srgbClr val="392503"/>
              </a:solidFill>
            </a:endParaRPr>
          </a:p>
        </p:txBody>
      </p:sp>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CF54AB4E-49B2-7658-93F4-6F9AFA4916B1}"/>
                  </a:ext>
                </a:extLst>
              </p14:cNvPr>
              <p14:cNvContentPartPr/>
              <p14:nvPr/>
            </p14:nvContentPartPr>
            <p14:xfrm>
              <a:off x="11977180" y="5690680"/>
              <a:ext cx="24319" cy="24319"/>
            </p14:xfrm>
          </p:contentPart>
        </mc:Choice>
        <mc:Fallback>
          <p:pic>
            <p:nvPicPr>
              <p:cNvPr id="6" name="Ink 5">
                <a:extLst>
                  <a:ext uri="{FF2B5EF4-FFF2-40B4-BE49-F238E27FC236}">
                    <a16:creationId xmlns:a16="http://schemas.microsoft.com/office/drawing/2014/main" id="{CF54AB4E-49B2-7658-93F4-6F9AFA4916B1}"/>
                  </a:ext>
                </a:extLst>
              </p:cNvPr>
              <p:cNvPicPr/>
              <p:nvPr/>
            </p:nvPicPr>
            <p:blipFill>
              <a:blip r:embed="rId4"/>
              <a:stretch>
                <a:fillRect/>
              </a:stretch>
            </p:blipFill>
            <p:spPr>
              <a:xfrm>
                <a:off x="10761230" y="4474730"/>
                <a:ext cx="2431900" cy="2431900"/>
              </a:xfrm>
              <a:prstGeom prst="rect">
                <a:avLst/>
              </a:prstGeom>
            </p:spPr>
          </p:pic>
        </mc:Fallback>
      </mc:AlternateContent>
      <p:pic>
        <p:nvPicPr>
          <p:cNvPr id="2" name="Picture 1" descr="A diagram of a person&amp;#39;s body&#10;&#10;AI-generated content may be incorrect.">
            <a:extLst>
              <a:ext uri="{FF2B5EF4-FFF2-40B4-BE49-F238E27FC236}">
                <a16:creationId xmlns:a16="http://schemas.microsoft.com/office/drawing/2014/main" id="{FEF3E57C-8D5D-8DA0-9CB4-545BDA9501D0}"/>
              </a:ext>
            </a:extLst>
          </p:cNvPr>
          <p:cNvPicPr>
            <a:picLocks noChangeAspect="1"/>
          </p:cNvPicPr>
          <p:nvPr/>
        </p:nvPicPr>
        <p:blipFill>
          <a:blip r:embed="rId5"/>
          <a:stretch>
            <a:fillRect/>
          </a:stretch>
        </p:blipFill>
        <p:spPr>
          <a:xfrm>
            <a:off x="2229" y="506"/>
            <a:ext cx="15754350" cy="9191625"/>
          </a:xfrm>
          <a:prstGeom prst="rect">
            <a:avLst/>
          </a:prstGeom>
        </p:spPr>
      </p:pic>
    </p:spTree>
    <p:extLst>
      <p:ext uri="{BB962C8B-B14F-4D97-AF65-F5344CB8AC3E}">
        <p14:creationId xmlns:p14="http://schemas.microsoft.com/office/powerpoint/2010/main" val="33748328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3">
          <a:extLst>
            <a:ext uri="{FF2B5EF4-FFF2-40B4-BE49-F238E27FC236}">
              <a16:creationId xmlns:a16="http://schemas.microsoft.com/office/drawing/2014/main" id="{4D13AE5F-B584-27CB-A57B-CF087F71B83D}"/>
            </a:ext>
          </a:extLst>
        </p:cNvPr>
        <p:cNvGrpSpPr/>
        <p:nvPr/>
      </p:nvGrpSpPr>
      <p:grpSpPr>
        <a:xfrm>
          <a:off x="0" y="0"/>
          <a:ext cx="0" cy="0"/>
          <a:chOff x="0" y="0"/>
          <a:chExt cx="0" cy="0"/>
        </a:xfrm>
      </p:grpSpPr>
      <p:sp>
        <p:nvSpPr>
          <p:cNvPr id="116" name="Google Shape;116;p15">
            <a:extLst>
              <a:ext uri="{FF2B5EF4-FFF2-40B4-BE49-F238E27FC236}">
                <a16:creationId xmlns:a16="http://schemas.microsoft.com/office/drawing/2014/main" id="{F58D6587-7280-E69C-27EF-68BAB5B0C5BC}"/>
              </a:ext>
            </a:extLst>
          </p:cNvPr>
          <p:cNvSpPr txBox="1"/>
          <p:nvPr/>
        </p:nvSpPr>
        <p:spPr>
          <a:xfrm>
            <a:off x="1846766" y="1908213"/>
            <a:ext cx="14570181" cy="1034129"/>
          </a:xfrm>
          <a:prstGeom prst="rect">
            <a:avLst/>
          </a:prstGeom>
          <a:noFill/>
          <a:ln>
            <a:noFill/>
          </a:ln>
        </p:spPr>
        <p:txBody>
          <a:bodyPr spcFirstLastPara="1" wrap="square" lIns="0" tIns="0" rIns="0" bIns="0" anchor="t" anchorCtr="0">
            <a:spAutoFit/>
          </a:bodyPr>
          <a:lstStyle/>
          <a:p>
            <a:pPr marL="1203960" lvl="1" indent="-685800">
              <a:lnSpc>
                <a:spcPct val="140000"/>
              </a:lnSpc>
              <a:buClr>
                <a:srgbClr val="392503"/>
              </a:buClr>
              <a:buSzPts val="4800"/>
              <a:buChar char="•"/>
            </a:pPr>
            <a:endParaRPr lang="en-US" sz="4800">
              <a:solidFill>
                <a:srgbClr val="392503"/>
              </a:solidFill>
            </a:endParaRPr>
          </a:p>
        </p:txBody>
      </p:sp>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F6F7772D-95CB-A474-004F-6A37ADC0D9C4}"/>
                  </a:ext>
                </a:extLst>
              </p14:cNvPr>
              <p14:cNvContentPartPr/>
              <p14:nvPr/>
            </p14:nvContentPartPr>
            <p14:xfrm>
              <a:off x="11977180" y="5690680"/>
              <a:ext cx="24319" cy="24319"/>
            </p14:xfrm>
          </p:contentPart>
        </mc:Choice>
        <mc:Fallback>
          <p:pic>
            <p:nvPicPr>
              <p:cNvPr id="6" name="Ink 5">
                <a:extLst>
                  <a:ext uri="{FF2B5EF4-FFF2-40B4-BE49-F238E27FC236}">
                    <a16:creationId xmlns:a16="http://schemas.microsoft.com/office/drawing/2014/main" id="{F6F7772D-95CB-A474-004F-6A37ADC0D9C4}"/>
                  </a:ext>
                </a:extLst>
              </p:cNvPr>
              <p:cNvPicPr/>
              <p:nvPr/>
            </p:nvPicPr>
            <p:blipFill>
              <a:blip r:embed="rId4"/>
              <a:stretch>
                <a:fillRect/>
              </a:stretch>
            </p:blipFill>
            <p:spPr>
              <a:xfrm>
                <a:off x="10761230" y="4474730"/>
                <a:ext cx="2431900" cy="2431900"/>
              </a:xfrm>
              <a:prstGeom prst="rect">
                <a:avLst/>
              </a:prstGeom>
            </p:spPr>
          </p:pic>
        </mc:Fallback>
      </mc:AlternateContent>
      <p:pic>
        <p:nvPicPr>
          <p:cNvPr id="4" name="Picture 3">
            <a:extLst>
              <a:ext uri="{FF2B5EF4-FFF2-40B4-BE49-F238E27FC236}">
                <a16:creationId xmlns:a16="http://schemas.microsoft.com/office/drawing/2014/main" id="{00C79B96-F957-66E6-3A06-79EE626887BF}"/>
              </a:ext>
            </a:extLst>
          </p:cNvPr>
          <p:cNvPicPr>
            <a:picLocks noChangeAspect="1"/>
          </p:cNvPicPr>
          <p:nvPr/>
        </p:nvPicPr>
        <p:blipFill>
          <a:blip r:embed="rId5"/>
          <a:srcRect r="1585"/>
          <a:stretch>
            <a:fillRect/>
          </a:stretch>
        </p:blipFill>
        <p:spPr>
          <a:xfrm>
            <a:off x="-2558" y="0"/>
            <a:ext cx="15107241" cy="10287000"/>
          </a:xfrm>
          <a:prstGeom prst="rect">
            <a:avLst/>
          </a:prstGeom>
        </p:spPr>
      </p:pic>
    </p:spTree>
    <p:extLst>
      <p:ext uri="{BB962C8B-B14F-4D97-AF65-F5344CB8AC3E}">
        <p14:creationId xmlns:p14="http://schemas.microsoft.com/office/powerpoint/2010/main" val="40648252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41"/>
        <p:cNvGrpSpPr/>
        <p:nvPr/>
      </p:nvGrpSpPr>
      <p:grpSpPr>
        <a:xfrm>
          <a:off x="0" y="0"/>
          <a:ext cx="0" cy="0"/>
          <a:chOff x="0" y="0"/>
          <a:chExt cx="0" cy="0"/>
        </a:xfrm>
      </p:grpSpPr>
      <p:sp>
        <p:nvSpPr>
          <p:cNvPr id="142" name="Google Shape;142;p18"/>
          <p:cNvSpPr/>
          <p:nvPr/>
        </p:nvSpPr>
        <p:spPr>
          <a:xfrm>
            <a:off x="1847832" y="1986679"/>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sp>
      <p:sp>
        <p:nvSpPr>
          <p:cNvPr id="143" name="Google Shape;143;p18"/>
          <p:cNvSpPr txBox="1"/>
          <p:nvPr/>
        </p:nvSpPr>
        <p:spPr>
          <a:xfrm>
            <a:off x="4481801" y="895350"/>
            <a:ext cx="9324398" cy="1193800"/>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i="0" u="none" strike="noStrike" cap="none">
                <a:solidFill>
                  <a:srgbClr val="FFFFFF"/>
                </a:solidFill>
                <a:latin typeface="Arial"/>
                <a:ea typeface="Arial"/>
                <a:cs typeface="Arial"/>
                <a:sym typeface="Arial"/>
              </a:rPr>
              <a:t>SBA</a:t>
            </a:r>
            <a:endParaRPr sz="1400" b="0" i="0" u="none" strike="noStrike" cap="none">
              <a:solidFill>
                <a:srgbClr val="000000"/>
              </a:solidFill>
              <a:latin typeface="Arial"/>
              <a:ea typeface="Arial"/>
              <a:cs typeface="Arial"/>
              <a:sym typeface="Arial"/>
            </a:endParaRPr>
          </a:p>
        </p:txBody>
      </p:sp>
      <p:sp>
        <p:nvSpPr>
          <p:cNvPr id="145" name="Google Shape;145;p18"/>
          <p:cNvSpPr txBox="1"/>
          <p:nvPr/>
        </p:nvSpPr>
        <p:spPr>
          <a:xfrm>
            <a:off x="2073776" y="2285998"/>
            <a:ext cx="14787287" cy="7497437"/>
          </a:xfrm>
          <a:prstGeom prst="rect">
            <a:avLst/>
          </a:prstGeom>
          <a:noFill/>
          <a:ln>
            <a:noFill/>
          </a:ln>
        </p:spPr>
        <p:txBody>
          <a:bodyPr spcFirstLastPara="1" wrap="square" lIns="0" tIns="0" rIns="0" bIns="0" anchor="t" anchorCtr="0">
            <a:spAutoFit/>
          </a:bodyPr>
          <a:lstStyle/>
          <a:p>
            <a:r>
              <a:rPr lang="en-US" sz="4400" dirty="0">
                <a:solidFill>
                  <a:srgbClr val="392503"/>
                </a:solidFill>
              </a:rPr>
              <a:t>During vigorous exercise, tachycardia reduces</a:t>
            </a:r>
            <a:endParaRPr lang="en-US" sz="4400" dirty="0"/>
          </a:p>
          <a:p>
            <a:r>
              <a:rPr lang="en-US" sz="4400" dirty="0">
                <a:solidFill>
                  <a:srgbClr val="392503"/>
                </a:solidFill>
              </a:rPr>
              <a:t>coronary perfusion time due to shorter diastole.</a:t>
            </a:r>
            <a:endParaRPr lang="en-US" sz="4400" dirty="0"/>
          </a:p>
          <a:p>
            <a:r>
              <a:rPr lang="en-US" sz="4400" dirty="0">
                <a:solidFill>
                  <a:srgbClr val="392503"/>
                </a:solidFill>
              </a:rPr>
              <a:t>However, myocardial blood flow still increases.</a:t>
            </a:r>
            <a:endParaRPr lang="en-US" sz="4400" dirty="0"/>
          </a:p>
          <a:p>
            <a:endParaRPr lang="en-US" sz="1200" dirty="0"/>
          </a:p>
          <a:p>
            <a:r>
              <a:rPr lang="en-US" sz="4400" dirty="0">
                <a:solidFill>
                  <a:srgbClr val="392503"/>
                </a:solidFill>
              </a:rPr>
              <a:t>Which mechanism is most responsible?</a:t>
            </a:r>
            <a:endParaRPr lang="en-US" sz="4400" dirty="0"/>
          </a:p>
          <a:p>
            <a:endParaRPr lang="en-US" sz="1200" dirty="0"/>
          </a:p>
          <a:p>
            <a:r>
              <a:rPr lang="en-US" sz="4400" dirty="0">
                <a:solidFill>
                  <a:srgbClr val="392503"/>
                </a:solidFill>
              </a:rPr>
              <a:t>a) Myogenic contraction in coronary arterioles</a:t>
            </a:r>
            <a:endParaRPr lang="en-US" sz="4400" dirty="0"/>
          </a:p>
          <a:p>
            <a:r>
              <a:rPr lang="en-US" sz="4400" dirty="0">
                <a:solidFill>
                  <a:srgbClr val="392503"/>
                </a:solidFill>
              </a:rPr>
              <a:t>b) Accumulation of local metabolites; myocardial vasodilation</a:t>
            </a:r>
            <a:endParaRPr lang="en-US" sz="4400" dirty="0"/>
          </a:p>
          <a:p>
            <a:r>
              <a:rPr lang="en-US" sz="4400" dirty="0">
                <a:solidFill>
                  <a:srgbClr val="392503"/>
                </a:solidFill>
              </a:rPr>
              <a:t>c) Increased parasympathetic tone to the ventricles</a:t>
            </a:r>
            <a:endParaRPr lang="en-US" sz="4400" dirty="0"/>
          </a:p>
          <a:p>
            <a:r>
              <a:rPr lang="en-US" sz="4400" dirty="0">
                <a:solidFill>
                  <a:srgbClr val="392503"/>
                </a:solidFill>
              </a:rPr>
              <a:t>d) Reduced left ventricular afterload</a:t>
            </a:r>
            <a:endParaRPr lang="en-US" sz="4400" dirty="0"/>
          </a:p>
          <a:p>
            <a:pPr marL="0" marR="0" lvl="0" indent="0" algn="ctr" rtl="0">
              <a:lnSpc>
                <a:spcPct val="140000"/>
              </a:lnSpc>
              <a:spcBef>
                <a:spcPts val="0"/>
              </a:spcBef>
              <a:spcAft>
                <a:spcPts val="0"/>
              </a:spcAft>
              <a:buClr>
                <a:srgbClr val="000000"/>
              </a:buClr>
              <a:buSzPts val="4800"/>
              <a:buFont typeface="Arial"/>
              <a:buNone/>
            </a:pPr>
            <a:endParaRPr sz="4800" b="0" i="0" u="none" strike="noStrike" cap="none">
              <a:solidFill>
                <a:srgbClr val="392503"/>
              </a:solidFill>
              <a:latin typeface="Arial"/>
              <a:ea typeface="Arial"/>
              <a:cs typeface="Arial"/>
              <a:sym typeface="Arial"/>
            </a:endParaRPr>
          </a:p>
        </p:txBody>
      </p:sp>
    </p:spTree>
    <p:extLst>
      <p:ext uri="{BB962C8B-B14F-4D97-AF65-F5344CB8AC3E}">
        <p14:creationId xmlns:p14="http://schemas.microsoft.com/office/powerpoint/2010/main" val="42198865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41">
          <a:extLst>
            <a:ext uri="{FF2B5EF4-FFF2-40B4-BE49-F238E27FC236}">
              <a16:creationId xmlns:a16="http://schemas.microsoft.com/office/drawing/2014/main" id="{8A121E80-CA2F-9B6D-5A59-F5300F32F782}"/>
            </a:ext>
          </a:extLst>
        </p:cNvPr>
        <p:cNvGrpSpPr/>
        <p:nvPr/>
      </p:nvGrpSpPr>
      <p:grpSpPr>
        <a:xfrm>
          <a:off x="0" y="0"/>
          <a:ext cx="0" cy="0"/>
          <a:chOff x="0" y="0"/>
          <a:chExt cx="0" cy="0"/>
        </a:xfrm>
      </p:grpSpPr>
      <p:sp>
        <p:nvSpPr>
          <p:cNvPr id="142" name="Google Shape;142;p18">
            <a:extLst>
              <a:ext uri="{FF2B5EF4-FFF2-40B4-BE49-F238E27FC236}">
                <a16:creationId xmlns:a16="http://schemas.microsoft.com/office/drawing/2014/main" id="{95714270-183E-DC5A-C329-CE6B95D5F4B7}"/>
              </a:ext>
            </a:extLst>
          </p:cNvPr>
          <p:cNvSpPr/>
          <p:nvPr/>
        </p:nvSpPr>
        <p:spPr>
          <a:xfrm>
            <a:off x="1847832" y="1986679"/>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sp>
      <p:sp>
        <p:nvSpPr>
          <p:cNvPr id="143" name="Google Shape;143;p18">
            <a:extLst>
              <a:ext uri="{FF2B5EF4-FFF2-40B4-BE49-F238E27FC236}">
                <a16:creationId xmlns:a16="http://schemas.microsoft.com/office/drawing/2014/main" id="{5BA0CA05-7689-B526-6066-00364D976D58}"/>
              </a:ext>
            </a:extLst>
          </p:cNvPr>
          <p:cNvSpPr txBox="1"/>
          <p:nvPr/>
        </p:nvSpPr>
        <p:spPr>
          <a:xfrm>
            <a:off x="4481801" y="895350"/>
            <a:ext cx="9324398" cy="1193800"/>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i="0" u="none" strike="noStrike" cap="none">
                <a:solidFill>
                  <a:srgbClr val="FFFFFF"/>
                </a:solidFill>
                <a:latin typeface="Arial"/>
                <a:ea typeface="Arial"/>
                <a:cs typeface="Arial"/>
                <a:sym typeface="Arial"/>
              </a:rPr>
              <a:t>SBA</a:t>
            </a:r>
            <a:endParaRPr sz="1400" b="0" i="0" u="none" strike="noStrike" cap="none">
              <a:solidFill>
                <a:srgbClr val="000000"/>
              </a:solidFill>
              <a:latin typeface="Arial"/>
              <a:ea typeface="Arial"/>
              <a:cs typeface="Arial"/>
              <a:sym typeface="Arial"/>
            </a:endParaRPr>
          </a:p>
        </p:txBody>
      </p:sp>
      <p:sp>
        <p:nvSpPr>
          <p:cNvPr id="145" name="Google Shape;145;p18">
            <a:extLst>
              <a:ext uri="{FF2B5EF4-FFF2-40B4-BE49-F238E27FC236}">
                <a16:creationId xmlns:a16="http://schemas.microsoft.com/office/drawing/2014/main" id="{1CBAC728-9D7D-9E38-4C51-1B28516F9620}"/>
              </a:ext>
            </a:extLst>
          </p:cNvPr>
          <p:cNvSpPr txBox="1"/>
          <p:nvPr/>
        </p:nvSpPr>
        <p:spPr>
          <a:xfrm>
            <a:off x="2073776" y="2285998"/>
            <a:ext cx="14787287" cy="7497437"/>
          </a:xfrm>
          <a:prstGeom prst="rect">
            <a:avLst/>
          </a:prstGeom>
          <a:noFill/>
          <a:ln>
            <a:noFill/>
          </a:ln>
        </p:spPr>
        <p:txBody>
          <a:bodyPr spcFirstLastPara="1" wrap="square" lIns="0" tIns="0" rIns="0" bIns="0" anchor="t" anchorCtr="0">
            <a:spAutoFit/>
          </a:bodyPr>
          <a:lstStyle/>
          <a:p>
            <a:r>
              <a:rPr lang="en-US" sz="4400" dirty="0">
                <a:solidFill>
                  <a:srgbClr val="392503"/>
                </a:solidFill>
              </a:rPr>
              <a:t>During vigorous exercise, tachycardia reduces</a:t>
            </a:r>
            <a:endParaRPr lang="en-US" sz="4400" dirty="0"/>
          </a:p>
          <a:p>
            <a:r>
              <a:rPr lang="en-US" sz="4400" dirty="0">
                <a:solidFill>
                  <a:srgbClr val="392503"/>
                </a:solidFill>
              </a:rPr>
              <a:t>coronary perfusion time due to shorter diastole.</a:t>
            </a:r>
            <a:endParaRPr lang="en-US" sz="4400" dirty="0"/>
          </a:p>
          <a:p>
            <a:r>
              <a:rPr lang="en-US" sz="4400" dirty="0">
                <a:solidFill>
                  <a:srgbClr val="392503"/>
                </a:solidFill>
              </a:rPr>
              <a:t>However, myocardial blood flow still increases.</a:t>
            </a:r>
            <a:endParaRPr lang="en-US" sz="4400" dirty="0"/>
          </a:p>
          <a:p>
            <a:endParaRPr lang="en-US" sz="1200" dirty="0"/>
          </a:p>
          <a:p>
            <a:r>
              <a:rPr lang="en-US" sz="4400" dirty="0">
                <a:solidFill>
                  <a:srgbClr val="392503"/>
                </a:solidFill>
              </a:rPr>
              <a:t>Which mechanism is most responsible?</a:t>
            </a:r>
            <a:endParaRPr lang="en-US" sz="4400" dirty="0"/>
          </a:p>
          <a:p>
            <a:endParaRPr lang="en-US" sz="1200" dirty="0"/>
          </a:p>
          <a:p>
            <a:r>
              <a:rPr lang="en-US" sz="4400" dirty="0">
                <a:solidFill>
                  <a:srgbClr val="392503"/>
                </a:solidFill>
              </a:rPr>
              <a:t>a) Myogenic contraction in coronary arterioles</a:t>
            </a:r>
            <a:endParaRPr lang="en-US" sz="4400" dirty="0"/>
          </a:p>
          <a:p>
            <a:r>
              <a:rPr lang="en-US" sz="4400" dirty="0">
                <a:solidFill>
                  <a:srgbClr val="392503"/>
                </a:solidFill>
                <a:highlight>
                  <a:srgbClr val="FFFF00"/>
                </a:highlight>
              </a:rPr>
              <a:t>b) Accumulation of local metabolites; myocardial vasodilation</a:t>
            </a:r>
            <a:endParaRPr lang="en-US" sz="4400" dirty="0">
              <a:highlight>
                <a:srgbClr val="FFFF00"/>
              </a:highlight>
            </a:endParaRPr>
          </a:p>
          <a:p>
            <a:r>
              <a:rPr lang="en-US" sz="4400" dirty="0">
                <a:solidFill>
                  <a:srgbClr val="392503"/>
                </a:solidFill>
              </a:rPr>
              <a:t>c) Increased parasympathetic tone to the ventricles</a:t>
            </a:r>
            <a:endParaRPr lang="en-US" sz="4400" dirty="0"/>
          </a:p>
          <a:p>
            <a:r>
              <a:rPr lang="en-US" sz="4400" dirty="0">
                <a:solidFill>
                  <a:srgbClr val="392503"/>
                </a:solidFill>
              </a:rPr>
              <a:t>d) Reduced left ventricular afterload</a:t>
            </a:r>
            <a:endParaRPr lang="en-US" sz="4400" dirty="0"/>
          </a:p>
          <a:p>
            <a:pPr marL="0" marR="0" lvl="0" indent="0" algn="ctr" rtl="0">
              <a:lnSpc>
                <a:spcPct val="140000"/>
              </a:lnSpc>
              <a:spcBef>
                <a:spcPts val="0"/>
              </a:spcBef>
              <a:spcAft>
                <a:spcPts val="0"/>
              </a:spcAft>
              <a:buClr>
                <a:srgbClr val="000000"/>
              </a:buClr>
              <a:buSzPts val="4800"/>
              <a:buFont typeface="Arial"/>
              <a:buNone/>
            </a:pPr>
            <a:endParaRPr sz="4800" b="0" i="0" u="none" strike="noStrike" cap="none">
              <a:solidFill>
                <a:srgbClr val="392503"/>
              </a:solidFill>
              <a:latin typeface="Arial"/>
              <a:ea typeface="Arial"/>
              <a:cs typeface="Arial"/>
              <a:sym typeface="Arial"/>
            </a:endParaRPr>
          </a:p>
        </p:txBody>
      </p:sp>
    </p:spTree>
    <p:extLst>
      <p:ext uri="{BB962C8B-B14F-4D97-AF65-F5344CB8AC3E}">
        <p14:creationId xmlns:p14="http://schemas.microsoft.com/office/powerpoint/2010/main" val="3834957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20">
          <a:extLst>
            <a:ext uri="{FF2B5EF4-FFF2-40B4-BE49-F238E27FC236}">
              <a16:creationId xmlns:a16="http://schemas.microsoft.com/office/drawing/2014/main" id="{9961C67D-8796-9148-0C79-23E39DCF5B00}"/>
            </a:ext>
          </a:extLst>
        </p:cNvPr>
        <p:cNvGrpSpPr/>
        <p:nvPr/>
      </p:nvGrpSpPr>
      <p:grpSpPr>
        <a:xfrm>
          <a:off x="0" y="0"/>
          <a:ext cx="0" cy="0"/>
          <a:chOff x="0" y="0"/>
          <a:chExt cx="0" cy="0"/>
        </a:xfrm>
      </p:grpSpPr>
      <p:sp>
        <p:nvSpPr>
          <p:cNvPr id="121" name="Google Shape;121;p16">
            <a:extLst>
              <a:ext uri="{FF2B5EF4-FFF2-40B4-BE49-F238E27FC236}">
                <a16:creationId xmlns:a16="http://schemas.microsoft.com/office/drawing/2014/main" id="{6DFD64C4-F231-5892-BC80-0C0D32473BC9}"/>
              </a:ext>
            </a:extLst>
          </p:cNvPr>
          <p:cNvSpPr/>
          <p:nvPr/>
        </p:nvSpPr>
        <p:spPr>
          <a:xfrm>
            <a:off x="188008" y="1059494"/>
            <a:ext cx="18011215" cy="8013485"/>
          </a:xfrm>
          <a:prstGeom prst="rect">
            <a:avLst/>
          </a:prstGeom>
          <a:blipFill rotWithShape="1">
            <a:blip r:embed="rId3">
              <a:alphaModFix/>
            </a:blip>
            <a:stretch>
              <a:fillRect/>
            </a:stretch>
          </a:blipFill>
          <a:ln>
            <a:noFill/>
          </a:ln>
        </p:spPr>
        <p:txBody>
          <a:bodyPr/>
          <a:lstStyle/>
          <a:p>
            <a:endParaRPr lang="en-GB"/>
          </a:p>
        </p:txBody>
      </p:sp>
      <p:sp>
        <p:nvSpPr>
          <p:cNvPr id="122" name="Google Shape;122;p16">
            <a:extLst>
              <a:ext uri="{FF2B5EF4-FFF2-40B4-BE49-F238E27FC236}">
                <a16:creationId xmlns:a16="http://schemas.microsoft.com/office/drawing/2014/main" id="{09F38A46-69E3-F5D4-EF39-97FA60C54F8E}"/>
              </a:ext>
            </a:extLst>
          </p:cNvPr>
          <p:cNvSpPr txBox="1"/>
          <p:nvPr/>
        </p:nvSpPr>
        <p:spPr>
          <a:xfrm>
            <a:off x="-614469" y="0"/>
            <a:ext cx="14587921" cy="1184940"/>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GB" sz="5500" b="1" i="0" u="none" strike="noStrike" cap="none" dirty="0">
                <a:solidFill>
                  <a:srgbClr val="000000"/>
                </a:solidFill>
                <a:latin typeface="Arial"/>
                <a:ea typeface="Arial"/>
                <a:cs typeface="Arial"/>
                <a:sym typeface="Arial"/>
              </a:rPr>
              <a:t>Steps of Cardiac Cycle</a:t>
            </a:r>
            <a:endParaRPr sz="5500" b="1" i="0" u="none" strike="noStrike" cap="none" dirty="0">
              <a:solidFill>
                <a:srgbClr val="000000"/>
              </a:solidFill>
              <a:latin typeface="Arial"/>
              <a:ea typeface="Arial"/>
              <a:cs typeface="Arial"/>
              <a:sym typeface="Arial"/>
            </a:endParaRPr>
          </a:p>
        </p:txBody>
      </p:sp>
      <p:sp>
        <p:nvSpPr>
          <p:cNvPr id="123" name="Google Shape;123;p16">
            <a:extLst>
              <a:ext uri="{FF2B5EF4-FFF2-40B4-BE49-F238E27FC236}">
                <a16:creationId xmlns:a16="http://schemas.microsoft.com/office/drawing/2014/main" id="{3095141C-930D-C32F-5AB0-2D5E8E24C8C6}"/>
              </a:ext>
            </a:extLst>
          </p:cNvPr>
          <p:cNvSpPr txBox="1"/>
          <p:nvPr/>
        </p:nvSpPr>
        <p:spPr>
          <a:xfrm>
            <a:off x="-388395" y="1184940"/>
            <a:ext cx="19164020" cy="12064841"/>
          </a:xfrm>
          <a:prstGeom prst="rect">
            <a:avLst/>
          </a:prstGeom>
          <a:noFill/>
          <a:ln>
            <a:noFill/>
          </a:ln>
        </p:spPr>
        <p:txBody>
          <a:bodyPr spcFirstLastPara="1" wrap="square" lIns="0" tIns="0" rIns="0" bIns="0" anchor="t" anchorCtr="0">
            <a:spAutoFit/>
          </a:bodyPr>
          <a:lstStyle/>
          <a:p>
            <a:pPr marL="1036329" marR="0" lvl="1" indent="-518164" rtl="0">
              <a:lnSpc>
                <a:spcPct val="140000"/>
              </a:lnSpc>
              <a:spcBef>
                <a:spcPts val="0"/>
              </a:spcBef>
              <a:spcAft>
                <a:spcPts val="0"/>
              </a:spcAft>
              <a:buClr>
                <a:srgbClr val="392503"/>
              </a:buClr>
              <a:buSzPts val="4800"/>
              <a:buFont typeface="Arial"/>
              <a:buChar char="•"/>
            </a:pPr>
            <a:r>
              <a:rPr lang="en-US" sz="3600" u="sng" dirty="0">
                <a:solidFill>
                  <a:srgbClr val="392503"/>
                </a:solidFill>
              </a:rPr>
              <a:t>1. Diastole</a:t>
            </a:r>
          </a:p>
          <a:p>
            <a:pPr marL="1036329" marR="0" lvl="1" indent="-518164" rtl="0">
              <a:lnSpc>
                <a:spcPct val="140000"/>
              </a:lnSpc>
              <a:spcBef>
                <a:spcPts val="0"/>
              </a:spcBef>
              <a:spcAft>
                <a:spcPts val="0"/>
              </a:spcAft>
              <a:buClr>
                <a:srgbClr val="392503"/>
              </a:buClr>
              <a:buSzPts val="4800"/>
              <a:buFont typeface="Arial"/>
              <a:buChar char="•"/>
            </a:pPr>
            <a:r>
              <a:rPr lang="en-US" sz="3600" dirty="0">
                <a:solidFill>
                  <a:srgbClr val="392503"/>
                </a:solidFill>
              </a:rPr>
              <a:t>LA pressure &gt; LV : mitral valve will open due to pressure and blood enters LV</a:t>
            </a:r>
          </a:p>
          <a:p>
            <a:pPr marL="1036329" marR="0" lvl="1" indent="-518164" rtl="0">
              <a:lnSpc>
                <a:spcPct val="140000"/>
              </a:lnSpc>
              <a:spcBef>
                <a:spcPts val="0"/>
              </a:spcBef>
              <a:spcAft>
                <a:spcPts val="0"/>
              </a:spcAft>
              <a:buClr>
                <a:srgbClr val="392503"/>
              </a:buClr>
              <a:buSzPts val="4800"/>
              <a:buFont typeface="Arial"/>
              <a:buChar char="•"/>
            </a:pPr>
            <a:r>
              <a:rPr lang="en-US" sz="3600" dirty="0">
                <a:solidFill>
                  <a:srgbClr val="392503"/>
                </a:solidFill>
              </a:rPr>
              <a:t>Final emptying of blood from LA </a:t>
            </a:r>
            <a:r>
              <a:rPr lang="en-US" sz="3600" dirty="0">
                <a:solidFill>
                  <a:srgbClr val="392503"/>
                </a:solidFill>
                <a:sym typeface="Wingdings" panose="05000000000000000000" pitchFamily="2" charset="2"/>
              </a:rPr>
              <a:t> LV occurs due to atrial contraction</a:t>
            </a:r>
            <a:r>
              <a:rPr lang="en-US" sz="3600" dirty="0">
                <a:solidFill>
                  <a:srgbClr val="392503"/>
                </a:solidFill>
              </a:rPr>
              <a:t> </a:t>
            </a:r>
          </a:p>
          <a:p>
            <a:pPr marL="1036329" marR="0" lvl="1" indent="-518164" rtl="0">
              <a:lnSpc>
                <a:spcPct val="140000"/>
              </a:lnSpc>
              <a:spcBef>
                <a:spcPts val="0"/>
              </a:spcBef>
              <a:spcAft>
                <a:spcPts val="0"/>
              </a:spcAft>
              <a:buClr>
                <a:srgbClr val="392503"/>
              </a:buClr>
              <a:buSzPts val="4800"/>
              <a:buFont typeface="Arial"/>
              <a:buChar char="•"/>
            </a:pPr>
            <a:r>
              <a:rPr lang="en-US" sz="3600" u="sng" dirty="0">
                <a:solidFill>
                  <a:srgbClr val="392503"/>
                </a:solidFill>
              </a:rPr>
              <a:t>2. Systole</a:t>
            </a:r>
          </a:p>
          <a:p>
            <a:pPr marL="1036329" marR="0" lvl="1" indent="-518164" rtl="0">
              <a:lnSpc>
                <a:spcPct val="140000"/>
              </a:lnSpc>
              <a:spcBef>
                <a:spcPts val="0"/>
              </a:spcBef>
              <a:spcAft>
                <a:spcPts val="0"/>
              </a:spcAft>
              <a:buClr>
                <a:srgbClr val="392503"/>
              </a:buClr>
              <a:buSzPts val="4800"/>
              <a:buFont typeface="Arial"/>
              <a:buChar char="•"/>
            </a:pPr>
            <a:r>
              <a:rPr lang="en-US" sz="3600" dirty="0">
                <a:solidFill>
                  <a:srgbClr val="392503"/>
                </a:solidFill>
              </a:rPr>
              <a:t>Isovolumic contraction – LV contracts but aortic valve is closed so LV pressure rises</a:t>
            </a:r>
          </a:p>
          <a:p>
            <a:pPr marL="1036329" marR="0" lvl="1" indent="-518164" rtl="0">
              <a:lnSpc>
                <a:spcPct val="140000"/>
              </a:lnSpc>
              <a:spcBef>
                <a:spcPts val="0"/>
              </a:spcBef>
              <a:spcAft>
                <a:spcPts val="0"/>
              </a:spcAft>
              <a:buClr>
                <a:srgbClr val="392503"/>
              </a:buClr>
              <a:buSzPts val="4800"/>
              <a:buFont typeface="Arial"/>
              <a:buChar char="•"/>
            </a:pPr>
            <a:r>
              <a:rPr lang="en-US" sz="3600" dirty="0">
                <a:solidFill>
                  <a:srgbClr val="392503"/>
                </a:solidFill>
              </a:rPr>
              <a:t>Ventricular ejection - LV pressure keeps rising higher than aortic pressure : aortic valve opens and LV empties</a:t>
            </a:r>
          </a:p>
          <a:p>
            <a:pPr marL="1036329" marR="0" lvl="1" indent="-518164" rtl="0">
              <a:lnSpc>
                <a:spcPct val="140000"/>
              </a:lnSpc>
              <a:spcBef>
                <a:spcPts val="0"/>
              </a:spcBef>
              <a:spcAft>
                <a:spcPts val="0"/>
              </a:spcAft>
              <a:buClr>
                <a:srgbClr val="392503"/>
              </a:buClr>
              <a:buSzPts val="4800"/>
              <a:buFont typeface="Arial"/>
              <a:buChar char="•"/>
            </a:pPr>
            <a:r>
              <a:rPr lang="en-US" sz="3600" u="sng" dirty="0">
                <a:solidFill>
                  <a:srgbClr val="392503"/>
                </a:solidFill>
              </a:rPr>
              <a:t>3. Diastole</a:t>
            </a:r>
          </a:p>
          <a:p>
            <a:pPr marL="1036329" marR="0" lvl="1" indent="-518164" rtl="0">
              <a:lnSpc>
                <a:spcPct val="140000"/>
              </a:lnSpc>
              <a:spcBef>
                <a:spcPts val="0"/>
              </a:spcBef>
              <a:spcAft>
                <a:spcPts val="0"/>
              </a:spcAft>
              <a:buClr>
                <a:srgbClr val="392503"/>
              </a:buClr>
              <a:buSzPts val="4800"/>
              <a:buFont typeface="Arial"/>
              <a:buChar char="•"/>
            </a:pPr>
            <a:r>
              <a:rPr lang="en-US" sz="3600" dirty="0">
                <a:solidFill>
                  <a:srgbClr val="392503"/>
                </a:solidFill>
              </a:rPr>
              <a:t>As contraction ends, LV pressure falls until aortic valve shuts</a:t>
            </a:r>
          </a:p>
          <a:p>
            <a:pPr marL="1036329" marR="0" lvl="1" indent="-518164" rtl="0">
              <a:lnSpc>
                <a:spcPct val="140000"/>
              </a:lnSpc>
              <a:spcBef>
                <a:spcPts val="0"/>
              </a:spcBef>
              <a:spcAft>
                <a:spcPts val="0"/>
              </a:spcAft>
              <a:buClr>
                <a:srgbClr val="392503"/>
              </a:buClr>
              <a:buSzPts val="4800"/>
              <a:buFont typeface="Arial"/>
              <a:buChar char="•"/>
            </a:pPr>
            <a:r>
              <a:rPr lang="en-US" sz="3600" dirty="0">
                <a:solidFill>
                  <a:srgbClr val="392503"/>
                </a:solidFill>
              </a:rPr>
              <a:t>Isovolumic relaxation – pressure keeps falling until LA pressure &gt; LV and cycle repeats</a:t>
            </a:r>
          </a:p>
          <a:p>
            <a:pPr marL="1036329" marR="0" lvl="1" indent="-518164" rtl="0">
              <a:lnSpc>
                <a:spcPct val="140000"/>
              </a:lnSpc>
              <a:spcBef>
                <a:spcPts val="0"/>
              </a:spcBef>
              <a:spcAft>
                <a:spcPts val="0"/>
              </a:spcAft>
              <a:buClr>
                <a:srgbClr val="392503"/>
              </a:buClr>
              <a:buSzPts val="4800"/>
              <a:buFont typeface="Arial"/>
              <a:buChar char="•"/>
            </a:pPr>
            <a:endParaRPr lang="en-US" sz="4000" dirty="0">
              <a:solidFill>
                <a:srgbClr val="392503"/>
              </a:solidFill>
            </a:endParaRPr>
          </a:p>
          <a:p>
            <a:pPr marL="1036329" lvl="3" indent="-518164">
              <a:lnSpc>
                <a:spcPct val="140000"/>
              </a:lnSpc>
              <a:buClr>
                <a:srgbClr val="392503"/>
              </a:buClr>
              <a:buSzPts val="4800"/>
              <a:buFont typeface="Arial"/>
              <a:buChar char="•"/>
            </a:pPr>
            <a:endParaRPr lang="en-US" sz="4000" b="0" i="0" u="none" strike="noStrike" cap="none" dirty="0">
              <a:solidFill>
                <a:srgbClr val="392503"/>
              </a:solidFill>
              <a:latin typeface="Arial"/>
              <a:ea typeface="Arial"/>
              <a:cs typeface="Arial"/>
              <a:sym typeface="Arial"/>
            </a:endParaRPr>
          </a:p>
          <a:p>
            <a:pPr marL="1036329" lvl="2" indent="-518164">
              <a:lnSpc>
                <a:spcPct val="140000"/>
              </a:lnSpc>
              <a:buClr>
                <a:srgbClr val="392503"/>
              </a:buClr>
              <a:buSzPts val="4800"/>
              <a:buFont typeface="Arial"/>
              <a:buChar char="•"/>
            </a:pPr>
            <a:endParaRPr lang="en-US" sz="4000" b="0" i="0" u="none" strike="noStrike" cap="none" dirty="0">
              <a:solidFill>
                <a:srgbClr val="392503"/>
              </a:solidFill>
              <a:latin typeface="Arial"/>
              <a:ea typeface="Arial"/>
              <a:cs typeface="Arial"/>
              <a:sym typeface="Arial"/>
            </a:endParaRPr>
          </a:p>
          <a:p>
            <a:pPr marL="1036329" lvl="3" indent="-518164">
              <a:lnSpc>
                <a:spcPct val="140000"/>
              </a:lnSpc>
              <a:buClr>
                <a:srgbClr val="392503"/>
              </a:buClr>
              <a:buSzPts val="4800"/>
              <a:buFont typeface="Arial"/>
              <a:buChar char="•"/>
            </a:pPr>
            <a:endParaRPr sz="4000" b="0" i="0" u="none" strike="noStrike" cap="none" dirty="0">
              <a:solidFill>
                <a:srgbClr val="000000"/>
              </a:solidFill>
              <a:latin typeface="Arial"/>
              <a:ea typeface="Arial"/>
              <a:cs typeface="Arial"/>
              <a:sym typeface="Arial"/>
            </a:endParaRPr>
          </a:p>
          <a:p>
            <a:pPr marL="1036329" marR="0" lvl="1" indent="-518164" rtl="0">
              <a:lnSpc>
                <a:spcPct val="140000"/>
              </a:lnSpc>
              <a:spcBef>
                <a:spcPts val="0"/>
              </a:spcBef>
              <a:spcAft>
                <a:spcPts val="0"/>
              </a:spcAft>
              <a:buClr>
                <a:srgbClr val="392503"/>
              </a:buClr>
              <a:buSzPts val="4800"/>
              <a:buFont typeface="Arial"/>
              <a:buChar char="•"/>
            </a:pPr>
            <a:endParaRPr sz="40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8817808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41">
          <a:extLst>
            <a:ext uri="{FF2B5EF4-FFF2-40B4-BE49-F238E27FC236}">
              <a16:creationId xmlns:a16="http://schemas.microsoft.com/office/drawing/2014/main" id="{DA0241F5-154E-25E0-AB28-BC97863721FB}"/>
            </a:ext>
          </a:extLst>
        </p:cNvPr>
        <p:cNvGrpSpPr/>
        <p:nvPr/>
      </p:nvGrpSpPr>
      <p:grpSpPr>
        <a:xfrm>
          <a:off x="0" y="0"/>
          <a:ext cx="0" cy="0"/>
          <a:chOff x="0" y="0"/>
          <a:chExt cx="0" cy="0"/>
        </a:xfrm>
      </p:grpSpPr>
      <p:sp>
        <p:nvSpPr>
          <p:cNvPr id="142" name="Google Shape;142;p18">
            <a:extLst>
              <a:ext uri="{FF2B5EF4-FFF2-40B4-BE49-F238E27FC236}">
                <a16:creationId xmlns:a16="http://schemas.microsoft.com/office/drawing/2014/main" id="{F41FC15E-4F5D-0ECA-1C23-F715C1247C8D}"/>
              </a:ext>
            </a:extLst>
          </p:cNvPr>
          <p:cNvSpPr/>
          <p:nvPr/>
        </p:nvSpPr>
        <p:spPr>
          <a:xfrm>
            <a:off x="1847832" y="1986679"/>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sp>
      <p:sp>
        <p:nvSpPr>
          <p:cNvPr id="143" name="Google Shape;143;p18">
            <a:extLst>
              <a:ext uri="{FF2B5EF4-FFF2-40B4-BE49-F238E27FC236}">
                <a16:creationId xmlns:a16="http://schemas.microsoft.com/office/drawing/2014/main" id="{957D7E10-163D-7D5C-4199-B394365E5373}"/>
              </a:ext>
            </a:extLst>
          </p:cNvPr>
          <p:cNvSpPr txBox="1"/>
          <p:nvPr/>
        </p:nvSpPr>
        <p:spPr>
          <a:xfrm>
            <a:off x="4481801" y="895350"/>
            <a:ext cx="9324398" cy="1193800"/>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i="0" u="none" strike="noStrike" cap="none">
                <a:solidFill>
                  <a:srgbClr val="FFFFFF"/>
                </a:solidFill>
                <a:latin typeface="Arial"/>
                <a:ea typeface="Arial"/>
                <a:cs typeface="Arial"/>
                <a:sym typeface="Arial"/>
              </a:rPr>
              <a:t>SBA</a:t>
            </a:r>
            <a:endParaRPr sz="1400" b="0" i="0" u="none" strike="noStrike" cap="none">
              <a:solidFill>
                <a:srgbClr val="000000"/>
              </a:solidFill>
              <a:latin typeface="Arial"/>
              <a:ea typeface="Arial"/>
              <a:cs typeface="Arial"/>
              <a:sym typeface="Arial"/>
            </a:endParaRPr>
          </a:p>
        </p:txBody>
      </p:sp>
      <p:sp>
        <p:nvSpPr>
          <p:cNvPr id="145" name="Google Shape;145;p18">
            <a:extLst>
              <a:ext uri="{FF2B5EF4-FFF2-40B4-BE49-F238E27FC236}">
                <a16:creationId xmlns:a16="http://schemas.microsoft.com/office/drawing/2014/main" id="{3190DC01-7F3E-465B-05D6-DFF23E90677E}"/>
              </a:ext>
            </a:extLst>
          </p:cNvPr>
          <p:cNvSpPr txBox="1"/>
          <p:nvPr/>
        </p:nvSpPr>
        <p:spPr>
          <a:xfrm>
            <a:off x="2085936" y="2091445"/>
            <a:ext cx="12987670" cy="11436977"/>
          </a:xfrm>
          <a:prstGeom prst="rect">
            <a:avLst/>
          </a:prstGeom>
          <a:noFill/>
          <a:ln>
            <a:noFill/>
          </a:ln>
        </p:spPr>
        <p:txBody>
          <a:bodyPr spcFirstLastPara="1" wrap="square" lIns="0" tIns="0" rIns="0" bIns="0" anchor="t" anchorCtr="0">
            <a:spAutoFit/>
          </a:bodyPr>
          <a:lstStyle/>
          <a:p>
            <a:pPr algn="ctr"/>
            <a:r>
              <a:rPr lang="en-US" sz="4400" dirty="0">
                <a:solidFill>
                  <a:srgbClr val="392503"/>
                </a:solidFill>
              </a:rPr>
              <a:t>An 84 year old chronic alcoholic has late-stage liver failure. Which of these mechanisms could explain the excessive fluid in her calves (oedema)</a:t>
            </a:r>
          </a:p>
          <a:p>
            <a:pPr marL="914400" indent="-914400">
              <a:buAutoNum type="alphaUcPeriod"/>
            </a:pPr>
            <a:r>
              <a:rPr lang="en-US" sz="4400" dirty="0">
                <a:solidFill>
                  <a:srgbClr val="392503"/>
                </a:solidFill>
              </a:rPr>
              <a:t>Decreased capillary permeability due to inflammation</a:t>
            </a:r>
          </a:p>
          <a:p>
            <a:pPr marL="914400" indent="-914400">
              <a:buAutoNum type="alphaUcPeriod"/>
            </a:pPr>
            <a:r>
              <a:rPr lang="en-US" sz="4400" dirty="0">
                <a:solidFill>
                  <a:srgbClr val="392503"/>
                </a:solidFill>
              </a:rPr>
              <a:t>Dilation of nearby hepatic lymph nodes</a:t>
            </a:r>
          </a:p>
          <a:p>
            <a:pPr marL="914400" indent="-914400">
              <a:buAutoNum type="alphaUcPeriod"/>
            </a:pPr>
            <a:r>
              <a:rPr lang="en-US" sz="4400" dirty="0">
                <a:solidFill>
                  <a:srgbClr val="392503"/>
                </a:solidFill>
              </a:rPr>
              <a:t>Reduced plasma oncotic pressure due to loss of protein synthesis</a:t>
            </a:r>
            <a:endParaRPr lang="en-US" dirty="0"/>
          </a:p>
          <a:p>
            <a:pPr marL="914400" indent="-914400">
              <a:buAutoNum type="alphaUcPeriod"/>
            </a:pPr>
            <a:r>
              <a:rPr lang="en-US" sz="4400" dirty="0">
                <a:solidFill>
                  <a:srgbClr val="392503"/>
                </a:solidFill>
              </a:rPr>
              <a:t>Reduced hydrostatic pressure due to chronic vasodilation</a:t>
            </a:r>
            <a:endParaRPr lang="en-US" sz="4400" b="0" i="0" u="none" strike="noStrike" cap="none">
              <a:solidFill>
                <a:srgbClr val="392503"/>
              </a:solidFill>
              <a:latin typeface="Arial"/>
              <a:ea typeface="Arial"/>
              <a:cs typeface="Arial"/>
            </a:endParaRPr>
          </a:p>
          <a:p>
            <a:pPr marL="914400" indent="-914400">
              <a:buAutoNum type="alphaUcPeriod"/>
            </a:pPr>
            <a:endParaRPr lang="en-US" sz="4400" dirty="0">
              <a:solidFill>
                <a:srgbClr val="392503"/>
              </a:solidFill>
            </a:endParaRPr>
          </a:p>
          <a:p>
            <a:pPr marL="914400" indent="-914400">
              <a:buAutoNum type="alphaUcPeriod"/>
            </a:pPr>
            <a:endParaRPr lang="en-US" sz="4800" dirty="0">
              <a:solidFill>
                <a:srgbClr val="392503"/>
              </a:solidFill>
            </a:endParaRPr>
          </a:p>
          <a:p>
            <a:pPr marL="914400" indent="-914400">
              <a:buAutoNum type="alphaUcPeriod"/>
            </a:pPr>
            <a:endParaRPr lang="en-US" sz="4800" dirty="0">
              <a:solidFill>
                <a:srgbClr val="392503"/>
              </a:solidFill>
            </a:endParaRPr>
          </a:p>
          <a:p>
            <a:pPr marL="914400" indent="-914400">
              <a:buAutoNum type="alphaUcPeriod"/>
            </a:pPr>
            <a:endParaRPr lang="en-US" sz="4800" dirty="0">
              <a:solidFill>
                <a:srgbClr val="392503"/>
              </a:solidFill>
            </a:endParaRPr>
          </a:p>
          <a:p>
            <a:pPr marL="914400" indent="-914400">
              <a:buAutoNum type="alphaUcPeriod"/>
            </a:pPr>
            <a:endParaRPr lang="en-US" sz="4800" dirty="0">
              <a:solidFill>
                <a:srgbClr val="392503"/>
              </a:solidFill>
            </a:endParaRPr>
          </a:p>
          <a:p>
            <a:pPr algn="ctr">
              <a:lnSpc>
                <a:spcPct val="140000"/>
              </a:lnSpc>
              <a:buSzPts val="4800"/>
            </a:pPr>
            <a:endParaRPr lang="en-GB" sz="4800">
              <a:solidFill>
                <a:srgbClr val="392503"/>
              </a:solidFill>
            </a:endParaRPr>
          </a:p>
        </p:txBody>
      </p:sp>
    </p:spTree>
    <p:extLst>
      <p:ext uri="{BB962C8B-B14F-4D97-AF65-F5344CB8AC3E}">
        <p14:creationId xmlns:p14="http://schemas.microsoft.com/office/powerpoint/2010/main" val="2574462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41">
          <a:extLst>
            <a:ext uri="{FF2B5EF4-FFF2-40B4-BE49-F238E27FC236}">
              <a16:creationId xmlns:a16="http://schemas.microsoft.com/office/drawing/2014/main" id="{A5EFA06D-FB66-F7DB-29D1-2A1AFCE72944}"/>
            </a:ext>
          </a:extLst>
        </p:cNvPr>
        <p:cNvGrpSpPr/>
        <p:nvPr/>
      </p:nvGrpSpPr>
      <p:grpSpPr>
        <a:xfrm>
          <a:off x="0" y="0"/>
          <a:ext cx="0" cy="0"/>
          <a:chOff x="0" y="0"/>
          <a:chExt cx="0" cy="0"/>
        </a:xfrm>
      </p:grpSpPr>
      <p:sp>
        <p:nvSpPr>
          <p:cNvPr id="142" name="Google Shape;142;p18">
            <a:extLst>
              <a:ext uri="{FF2B5EF4-FFF2-40B4-BE49-F238E27FC236}">
                <a16:creationId xmlns:a16="http://schemas.microsoft.com/office/drawing/2014/main" id="{768EBFC4-C371-4C8F-A46D-743EE82D14C0}"/>
              </a:ext>
            </a:extLst>
          </p:cNvPr>
          <p:cNvSpPr/>
          <p:nvPr/>
        </p:nvSpPr>
        <p:spPr>
          <a:xfrm>
            <a:off x="1847832" y="1986679"/>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sp>
      <p:sp>
        <p:nvSpPr>
          <p:cNvPr id="143" name="Google Shape;143;p18">
            <a:extLst>
              <a:ext uri="{FF2B5EF4-FFF2-40B4-BE49-F238E27FC236}">
                <a16:creationId xmlns:a16="http://schemas.microsoft.com/office/drawing/2014/main" id="{B2EFC18B-4B1B-8D9B-13A0-BB0C91EEF201}"/>
              </a:ext>
            </a:extLst>
          </p:cNvPr>
          <p:cNvSpPr txBox="1"/>
          <p:nvPr/>
        </p:nvSpPr>
        <p:spPr>
          <a:xfrm>
            <a:off x="4481801" y="895350"/>
            <a:ext cx="9324398" cy="1193800"/>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i="0" u="none" strike="noStrike" cap="none">
                <a:solidFill>
                  <a:srgbClr val="FFFFFF"/>
                </a:solidFill>
                <a:latin typeface="Arial"/>
                <a:ea typeface="Arial"/>
                <a:cs typeface="Arial"/>
                <a:sym typeface="Arial"/>
              </a:rPr>
              <a:t>SBA</a:t>
            </a:r>
            <a:endParaRPr sz="1400" b="0" i="0" u="none" strike="noStrike" cap="none">
              <a:solidFill>
                <a:srgbClr val="000000"/>
              </a:solidFill>
              <a:latin typeface="Arial"/>
              <a:ea typeface="Arial"/>
              <a:cs typeface="Arial"/>
              <a:sym typeface="Arial"/>
            </a:endParaRPr>
          </a:p>
        </p:txBody>
      </p:sp>
      <p:sp>
        <p:nvSpPr>
          <p:cNvPr id="145" name="Google Shape;145;p18">
            <a:extLst>
              <a:ext uri="{FF2B5EF4-FFF2-40B4-BE49-F238E27FC236}">
                <a16:creationId xmlns:a16="http://schemas.microsoft.com/office/drawing/2014/main" id="{14EF034B-D2AF-E41B-BBFE-EB33ED2FA2C8}"/>
              </a:ext>
            </a:extLst>
          </p:cNvPr>
          <p:cNvSpPr txBox="1"/>
          <p:nvPr/>
        </p:nvSpPr>
        <p:spPr>
          <a:xfrm>
            <a:off x="2085936" y="2091445"/>
            <a:ext cx="12987670" cy="11436977"/>
          </a:xfrm>
          <a:prstGeom prst="rect">
            <a:avLst/>
          </a:prstGeom>
          <a:noFill/>
          <a:ln>
            <a:noFill/>
          </a:ln>
        </p:spPr>
        <p:txBody>
          <a:bodyPr spcFirstLastPara="1" wrap="square" lIns="0" tIns="0" rIns="0" bIns="0" anchor="t" anchorCtr="0">
            <a:spAutoFit/>
          </a:bodyPr>
          <a:lstStyle/>
          <a:p>
            <a:pPr algn="ctr"/>
            <a:r>
              <a:rPr lang="en-US" sz="4400" dirty="0">
                <a:solidFill>
                  <a:srgbClr val="392503"/>
                </a:solidFill>
              </a:rPr>
              <a:t>An 84 year old chronic alcoholic has late-stage liver failure. Which of these mechanisms could explain the excessive fluid in her calves (oedema)</a:t>
            </a:r>
          </a:p>
          <a:p>
            <a:pPr marL="914400" indent="-914400">
              <a:buAutoNum type="alphaUcPeriod"/>
            </a:pPr>
            <a:r>
              <a:rPr lang="en-US" sz="4400" dirty="0">
                <a:solidFill>
                  <a:srgbClr val="392503"/>
                </a:solidFill>
              </a:rPr>
              <a:t>Decreased capillary permeability due to inflammation</a:t>
            </a:r>
          </a:p>
          <a:p>
            <a:pPr marL="914400" indent="-914400">
              <a:buAutoNum type="alphaUcPeriod"/>
            </a:pPr>
            <a:r>
              <a:rPr lang="en-US" sz="4400" dirty="0">
                <a:solidFill>
                  <a:srgbClr val="392503"/>
                </a:solidFill>
              </a:rPr>
              <a:t>Dilation of nearby hepatic lymph nodes</a:t>
            </a:r>
          </a:p>
          <a:p>
            <a:pPr marL="914400" indent="-914400">
              <a:buAutoNum type="alphaUcPeriod"/>
            </a:pPr>
            <a:r>
              <a:rPr lang="en-US" sz="4400" dirty="0">
                <a:solidFill>
                  <a:srgbClr val="392503"/>
                </a:solidFill>
                <a:highlight>
                  <a:srgbClr val="FFFF00"/>
                </a:highlight>
              </a:rPr>
              <a:t>Reduced plasma oncotic pressure due to loss of protein synthesis</a:t>
            </a:r>
            <a:endParaRPr lang="en-US" dirty="0">
              <a:highlight>
                <a:srgbClr val="FFFF00"/>
              </a:highlight>
            </a:endParaRPr>
          </a:p>
          <a:p>
            <a:pPr marL="914400" indent="-914400">
              <a:buAutoNum type="alphaUcPeriod"/>
            </a:pPr>
            <a:r>
              <a:rPr lang="en-US" sz="4400" dirty="0">
                <a:solidFill>
                  <a:srgbClr val="392503"/>
                </a:solidFill>
              </a:rPr>
              <a:t>Reduced hydrostatic pressure due to chronic vasodilation</a:t>
            </a:r>
            <a:endParaRPr lang="en-US" sz="4400" b="0" i="0" u="none" strike="noStrike" cap="none">
              <a:solidFill>
                <a:srgbClr val="392503"/>
              </a:solidFill>
              <a:latin typeface="Arial"/>
              <a:ea typeface="Arial"/>
              <a:cs typeface="Arial"/>
            </a:endParaRPr>
          </a:p>
          <a:p>
            <a:pPr marL="914400" indent="-914400">
              <a:buAutoNum type="alphaUcPeriod"/>
            </a:pPr>
            <a:endParaRPr lang="en-US" sz="4400" dirty="0">
              <a:solidFill>
                <a:srgbClr val="392503"/>
              </a:solidFill>
            </a:endParaRPr>
          </a:p>
          <a:p>
            <a:pPr marL="914400" indent="-914400">
              <a:buAutoNum type="alphaUcPeriod"/>
            </a:pPr>
            <a:endParaRPr lang="en-US" sz="4800" dirty="0">
              <a:solidFill>
                <a:srgbClr val="392503"/>
              </a:solidFill>
            </a:endParaRPr>
          </a:p>
          <a:p>
            <a:pPr marL="914400" indent="-914400">
              <a:buAutoNum type="alphaUcPeriod"/>
            </a:pPr>
            <a:endParaRPr lang="en-US" sz="4800" dirty="0">
              <a:solidFill>
                <a:srgbClr val="392503"/>
              </a:solidFill>
            </a:endParaRPr>
          </a:p>
          <a:p>
            <a:pPr marL="914400" indent="-914400">
              <a:buAutoNum type="alphaUcPeriod"/>
            </a:pPr>
            <a:endParaRPr lang="en-US" sz="4800" dirty="0">
              <a:solidFill>
                <a:srgbClr val="392503"/>
              </a:solidFill>
            </a:endParaRPr>
          </a:p>
          <a:p>
            <a:pPr marL="914400" indent="-914400">
              <a:buAutoNum type="alphaUcPeriod"/>
            </a:pPr>
            <a:endParaRPr lang="en-US" sz="4800" dirty="0">
              <a:solidFill>
                <a:srgbClr val="392503"/>
              </a:solidFill>
            </a:endParaRPr>
          </a:p>
          <a:p>
            <a:pPr algn="ctr">
              <a:lnSpc>
                <a:spcPct val="140000"/>
              </a:lnSpc>
              <a:buSzPts val="4800"/>
            </a:pPr>
            <a:endParaRPr lang="en-GB" sz="4800">
              <a:solidFill>
                <a:srgbClr val="392503"/>
              </a:solidFill>
            </a:endParaRPr>
          </a:p>
        </p:txBody>
      </p:sp>
    </p:spTree>
    <p:extLst>
      <p:ext uri="{BB962C8B-B14F-4D97-AF65-F5344CB8AC3E}">
        <p14:creationId xmlns:p14="http://schemas.microsoft.com/office/powerpoint/2010/main" val="20459679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41">
          <a:extLst>
            <a:ext uri="{FF2B5EF4-FFF2-40B4-BE49-F238E27FC236}">
              <a16:creationId xmlns:a16="http://schemas.microsoft.com/office/drawing/2014/main" id="{AC339AD0-AEFE-E8EE-96A7-395E41743E31}"/>
            </a:ext>
          </a:extLst>
        </p:cNvPr>
        <p:cNvGrpSpPr/>
        <p:nvPr/>
      </p:nvGrpSpPr>
      <p:grpSpPr>
        <a:xfrm>
          <a:off x="0" y="0"/>
          <a:ext cx="0" cy="0"/>
          <a:chOff x="0" y="0"/>
          <a:chExt cx="0" cy="0"/>
        </a:xfrm>
      </p:grpSpPr>
      <p:sp>
        <p:nvSpPr>
          <p:cNvPr id="142" name="Google Shape;142;p18">
            <a:extLst>
              <a:ext uri="{FF2B5EF4-FFF2-40B4-BE49-F238E27FC236}">
                <a16:creationId xmlns:a16="http://schemas.microsoft.com/office/drawing/2014/main" id="{4CD0DC1A-DD21-681C-E9D7-4CE474DCE08F}"/>
              </a:ext>
            </a:extLst>
          </p:cNvPr>
          <p:cNvSpPr/>
          <p:nvPr/>
        </p:nvSpPr>
        <p:spPr>
          <a:xfrm>
            <a:off x="1847832" y="1986679"/>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sp>
      <p:sp>
        <p:nvSpPr>
          <p:cNvPr id="143" name="Google Shape;143;p18">
            <a:extLst>
              <a:ext uri="{FF2B5EF4-FFF2-40B4-BE49-F238E27FC236}">
                <a16:creationId xmlns:a16="http://schemas.microsoft.com/office/drawing/2014/main" id="{FE475E46-F5A1-3E16-48A7-5A9BC7621060}"/>
              </a:ext>
            </a:extLst>
          </p:cNvPr>
          <p:cNvSpPr txBox="1"/>
          <p:nvPr/>
        </p:nvSpPr>
        <p:spPr>
          <a:xfrm>
            <a:off x="4481801" y="895350"/>
            <a:ext cx="9324398" cy="1193800"/>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i="0" u="none" strike="noStrike" cap="none">
                <a:solidFill>
                  <a:srgbClr val="FFFFFF"/>
                </a:solidFill>
                <a:latin typeface="Arial"/>
                <a:ea typeface="Arial"/>
                <a:cs typeface="Arial"/>
                <a:sym typeface="Arial"/>
              </a:rPr>
              <a:t>SBA</a:t>
            </a:r>
            <a:endParaRPr sz="1400" b="0" i="0" u="none" strike="noStrike" cap="none">
              <a:solidFill>
                <a:srgbClr val="000000"/>
              </a:solidFill>
              <a:latin typeface="Arial"/>
              <a:ea typeface="Arial"/>
              <a:cs typeface="Arial"/>
              <a:sym typeface="Arial"/>
            </a:endParaRPr>
          </a:p>
        </p:txBody>
      </p:sp>
      <p:sp>
        <p:nvSpPr>
          <p:cNvPr id="145" name="Google Shape;145;p18">
            <a:extLst>
              <a:ext uri="{FF2B5EF4-FFF2-40B4-BE49-F238E27FC236}">
                <a16:creationId xmlns:a16="http://schemas.microsoft.com/office/drawing/2014/main" id="{F9FC360D-7DDC-4603-9644-4CB164C6D4B0}"/>
              </a:ext>
            </a:extLst>
          </p:cNvPr>
          <p:cNvSpPr txBox="1"/>
          <p:nvPr/>
        </p:nvSpPr>
        <p:spPr>
          <a:xfrm>
            <a:off x="2085936" y="2091445"/>
            <a:ext cx="12987670" cy="9159431"/>
          </a:xfrm>
          <a:prstGeom prst="rect">
            <a:avLst/>
          </a:prstGeom>
          <a:noFill/>
          <a:ln>
            <a:noFill/>
          </a:ln>
        </p:spPr>
        <p:txBody>
          <a:bodyPr spcFirstLastPara="1" wrap="square" lIns="0" tIns="0" rIns="0" bIns="0" anchor="t" anchorCtr="0">
            <a:spAutoFit/>
          </a:bodyPr>
          <a:lstStyle/>
          <a:p>
            <a:pPr algn="ctr"/>
            <a:r>
              <a:rPr lang="en-US" sz="4400" dirty="0">
                <a:solidFill>
                  <a:srgbClr val="392503"/>
                </a:solidFill>
              </a:rPr>
              <a:t>Which blood vessels are most capable of changing total peripheral resistance (TPR)?</a:t>
            </a:r>
            <a:endParaRPr lang="en-US" dirty="0"/>
          </a:p>
          <a:p>
            <a:pPr algn="ctr"/>
            <a:endParaRPr lang="en-US"/>
          </a:p>
          <a:p>
            <a:pPr algn="ctr"/>
            <a:endParaRPr lang="en-US"/>
          </a:p>
          <a:p>
            <a:pPr marL="742950" indent="-742950">
              <a:buAutoNum type="alphaUcPeriod"/>
            </a:pPr>
            <a:r>
              <a:rPr lang="en-US" sz="4400" dirty="0">
                <a:solidFill>
                  <a:srgbClr val="392503"/>
                </a:solidFill>
              </a:rPr>
              <a:t>Small muscular arteries</a:t>
            </a:r>
            <a:endParaRPr lang="en-US" dirty="0"/>
          </a:p>
          <a:p>
            <a:pPr marL="742950" indent="-742950">
              <a:buAutoNum type="alphaUcPeriod"/>
            </a:pPr>
            <a:r>
              <a:rPr lang="en-US" sz="4400" dirty="0">
                <a:solidFill>
                  <a:srgbClr val="392503"/>
                </a:solidFill>
              </a:rPr>
              <a:t>Arterioles</a:t>
            </a:r>
            <a:endParaRPr lang="en-US" dirty="0"/>
          </a:p>
          <a:p>
            <a:pPr marL="742950" indent="-742950">
              <a:buAutoNum type="alphaUcPeriod"/>
            </a:pPr>
            <a:r>
              <a:rPr lang="en-US" sz="4400" dirty="0">
                <a:solidFill>
                  <a:srgbClr val="392503"/>
                </a:solidFill>
              </a:rPr>
              <a:t>Metarterioles</a:t>
            </a:r>
            <a:endParaRPr lang="en-US" dirty="0"/>
          </a:p>
          <a:p>
            <a:pPr marL="742950" indent="-742950">
              <a:buAutoNum type="alphaUcPeriod"/>
            </a:pPr>
            <a:r>
              <a:rPr lang="en-US" sz="4400" dirty="0">
                <a:solidFill>
                  <a:srgbClr val="392503"/>
                </a:solidFill>
              </a:rPr>
              <a:t>Capillaries</a:t>
            </a:r>
            <a:endParaRPr lang="en-US" dirty="0"/>
          </a:p>
          <a:p>
            <a:pPr marL="914400" indent="-914400">
              <a:buAutoNum type="alphaUcPeriod"/>
            </a:pPr>
            <a:endParaRPr lang="en-US" sz="4400">
              <a:solidFill>
                <a:srgbClr val="392503"/>
              </a:solidFill>
            </a:endParaRPr>
          </a:p>
          <a:p>
            <a:pPr marL="914400" indent="-914400">
              <a:buAutoNum type="alphaUcPeriod"/>
            </a:pPr>
            <a:endParaRPr lang="en-US" sz="4800">
              <a:solidFill>
                <a:srgbClr val="392503"/>
              </a:solidFill>
            </a:endParaRPr>
          </a:p>
          <a:p>
            <a:pPr marL="914400" indent="-914400">
              <a:buAutoNum type="alphaUcPeriod"/>
            </a:pPr>
            <a:endParaRPr lang="en-US" sz="4800">
              <a:solidFill>
                <a:srgbClr val="392503"/>
              </a:solidFill>
            </a:endParaRPr>
          </a:p>
          <a:p>
            <a:pPr marL="914400" indent="-914400">
              <a:buAutoNum type="alphaUcPeriod"/>
            </a:pPr>
            <a:endParaRPr lang="en-US" sz="4800">
              <a:solidFill>
                <a:srgbClr val="392503"/>
              </a:solidFill>
            </a:endParaRPr>
          </a:p>
          <a:p>
            <a:pPr marL="914400" indent="-914400">
              <a:buAutoNum type="alphaUcPeriod"/>
            </a:pPr>
            <a:endParaRPr lang="en-US" sz="4800">
              <a:solidFill>
                <a:srgbClr val="392503"/>
              </a:solidFill>
            </a:endParaRPr>
          </a:p>
          <a:p>
            <a:pPr algn="ctr">
              <a:lnSpc>
                <a:spcPct val="140000"/>
              </a:lnSpc>
              <a:buSzPts val="4800"/>
            </a:pPr>
            <a:endParaRPr lang="en-GB" sz="4800">
              <a:solidFill>
                <a:srgbClr val="392503"/>
              </a:solidFill>
            </a:endParaRPr>
          </a:p>
        </p:txBody>
      </p:sp>
    </p:spTree>
    <p:extLst>
      <p:ext uri="{BB962C8B-B14F-4D97-AF65-F5344CB8AC3E}">
        <p14:creationId xmlns:p14="http://schemas.microsoft.com/office/powerpoint/2010/main" val="34958903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41">
          <a:extLst>
            <a:ext uri="{FF2B5EF4-FFF2-40B4-BE49-F238E27FC236}">
              <a16:creationId xmlns:a16="http://schemas.microsoft.com/office/drawing/2014/main" id="{C3F69732-4620-2CB7-7548-EC30538BCFC3}"/>
            </a:ext>
          </a:extLst>
        </p:cNvPr>
        <p:cNvGrpSpPr/>
        <p:nvPr/>
      </p:nvGrpSpPr>
      <p:grpSpPr>
        <a:xfrm>
          <a:off x="0" y="0"/>
          <a:ext cx="0" cy="0"/>
          <a:chOff x="0" y="0"/>
          <a:chExt cx="0" cy="0"/>
        </a:xfrm>
      </p:grpSpPr>
      <p:sp>
        <p:nvSpPr>
          <p:cNvPr id="142" name="Google Shape;142;p18">
            <a:extLst>
              <a:ext uri="{FF2B5EF4-FFF2-40B4-BE49-F238E27FC236}">
                <a16:creationId xmlns:a16="http://schemas.microsoft.com/office/drawing/2014/main" id="{8F7D055E-C05E-18F6-DB00-C657CB218ABD}"/>
              </a:ext>
            </a:extLst>
          </p:cNvPr>
          <p:cNvSpPr/>
          <p:nvPr/>
        </p:nvSpPr>
        <p:spPr>
          <a:xfrm>
            <a:off x="1847832" y="1986679"/>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sp>
      <p:sp>
        <p:nvSpPr>
          <p:cNvPr id="143" name="Google Shape;143;p18">
            <a:extLst>
              <a:ext uri="{FF2B5EF4-FFF2-40B4-BE49-F238E27FC236}">
                <a16:creationId xmlns:a16="http://schemas.microsoft.com/office/drawing/2014/main" id="{D146C508-8B2D-6F4E-668E-536604E28635}"/>
              </a:ext>
            </a:extLst>
          </p:cNvPr>
          <p:cNvSpPr txBox="1"/>
          <p:nvPr/>
        </p:nvSpPr>
        <p:spPr>
          <a:xfrm>
            <a:off x="4481801" y="895350"/>
            <a:ext cx="9324398" cy="1193800"/>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i="0" u="none" strike="noStrike" cap="none">
                <a:solidFill>
                  <a:srgbClr val="FFFFFF"/>
                </a:solidFill>
                <a:latin typeface="Arial"/>
                <a:ea typeface="Arial"/>
                <a:cs typeface="Arial"/>
                <a:sym typeface="Arial"/>
              </a:rPr>
              <a:t>SBA</a:t>
            </a:r>
            <a:endParaRPr sz="1400" b="0" i="0" u="none" strike="noStrike" cap="none">
              <a:solidFill>
                <a:srgbClr val="000000"/>
              </a:solidFill>
              <a:latin typeface="Arial"/>
              <a:ea typeface="Arial"/>
              <a:cs typeface="Arial"/>
              <a:sym typeface="Arial"/>
            </a:endParaRPr>
          </a:p>
        </p:txBody>
      </p:sp>
      <p:sp>
        <p:nvSpPr>
          <p:cNvPr id="145" name="Google Shape;145;p18">
            <a:extLst>
              <a:ext uri="{FF2B5EF4-FFF2-40B4-BE49-F238E27FC236}">
                <a16:creationId xmlns:a16="http://schemas.microsoft.com/office/drawing/2014/main" id="{DB4DEE64-539E-F4D9-B618-3FB318DA7FAB}"/>
              </a:ext>
            </a:extLst>
          </p:cNvPr>
          <p:cNvSpPr txBox="1"/>
          <p:nvPr/>
        </p:nvSpPr>
        <p:spPr>
          <a:xfrm>
            <a:off x="2085936" y="2091445"/>
            <a:ext cx="12987670" cy="9159431"/>
          </a:xfrm>
          <a:prstGeom prst="rect">
            <a:avLst/>
          </a:prstGeom>
          <a:noFill/>
          <a:ln>
            <a:noFill/>
          </a:ln>
        </p:spPr>
        <p:txBody>
          <a:bodyPr spcFirstLastPara="1" wrap="square" lIns="0" tIns="0" rIns="0" bIns="0" anchor="t" anchorCtr="0">
            <a:spAutoFit/>
          </a:bodyPr>
          <a:lstStyle/>
          <a:p>
            <a:pPr algn="ctr"/>
            <a:r>
              <a:rPr lang="en-US" sz="4400" dirty="0">
                <a:solidFill>
                  <a:srgbClr val="392503"/>
                </a:solidFill>
              </a:rPr>
              <a:t>Which blood vessels are most capable of changing total peripheral resistance (TPR)?</a:t>
            </a:r>
            <a:endParaRPr lang="en-US" dirty="0"/>
          </a:p>
          <a:p>
            <a:pPr algn="ctr"/>
            <a:endParaRPr lang="en-US"/>
          </a:p>
          <a:p>
            <a:pPr algn="ctr"/>
            <a:endParaRPr lang="en-US"/>
          </a:p>
          <a:p>
            <a:pPr marL="742950" indent="-742950">
              <a:buAutoNum type="alphaUcPeriod"/>
            </a:pPr>
            <a:r>
              <a:rPr lang="en-US" sz="4400" dirty="0">
                <a:solidFill>
                  <a:srgbClr val="392503"/>
                </a:solidFill>
              </a:rPr>
              <a:t>Small muscular arteries</a:t>
            </a:r>
            <a:endParaRPr lang="en-US" dirty="0"/>
          </a:p>
          <a:p>
            <a:pPr marL="742950" indent="-742950">
              <a:buAutoNum type="alphaUcPeriod"/>
            </a:pPr>
            <a:r>
              <a:rPr lang="en-US" sz="4400" dirty="0">
                <a:solidFill>
                  <a:srgbClr val="392503"/>
                </a:solidFill>
                <a:highlight>
                  <a:srgbClr val="FFFF00"/>
                </a:highlight>
              </a:rPr>
              <a:t>Arterioles</a:t>
            </a:r>
            <a:endParaRPr lang="en-US" dirty="0">
              <a:highlight>
                <a:srgbClr val="FFFF00"/>
              </a:highlight>
            </a:endParaRPr>
          </a:p>
          <a:p>
            <a:pPr marL="742950" indent="-742950">
              <a:buAutoNum type="alphaUcPeriod"/>
            </a:pPr>
            <a:r>
              <a:rPr lang="en-US" sz="4400" dirty="0">
                <a:solidFill>
                  <a:srgbClr val="392503"/>
                </a:solidFill>
              </a:rPr>
              <a:t>Metarterioles</a:t>
            </a:r>
            <a:endParaRPr lang="en-US" dirty="0"/>
          </a:p>
          <a:p>
            <a:pPr marL="742950" indent="-742950">
              <a:buAutoNum type="alphaUcPeriod"/>
            </a:pPr>
            <a:r>
              <a:rPr lang="en-US" sz="4400" dirty="0">
                <a:solidFill>
                  <a:srgbClr val="392503"/>
                </a:solidFill>
              </a:rPr>
              <a:t>Capillaries</a:t>
            </a:r>
            <a:endParaRPr lang="en-US" dirty="0"/>
          </a:p>
          <a:p>
            <a:pPr marL="914400" indent="-914400">
              <a:buAutoNum type="alphaUcPeriod"/>
            </a:pPr>
            <a:endParaRPr lang="en-US" sz="4400">
              <a:solidFill>
                <a:srgbClr val="392503"/>
              </a:solidFill>
            </a:endParaRPr>
          </a:p>
          <a:p>
            <a:pPr marL="914400" indent="-914400">
              <a:buAutoNum type="alphaUcPeriod"/>
            </a:pPr>
            <a:endParaRPr lang="en-US" sz="4800">
              <a:solidFill>
                <a:srgbClr val="392503"/>
              </a:solidFill>
            </a:endParaRPr>
          </a:p>
          <a:p>
            <a:pPr marL="914400" indent="-914400">
              <a:buAutoNum type="alphaUcPeriod"/>
            </a:pPr>
            <a:endParaRPr lang="en-US" sz="4800">
              <a:solidFill>
                <a:srgbClr val="392503"/>
              </a:solidFill>
            </a:endParaRPr>
          </a:p>
          <a:p>
            <a:pPr marL="914400" indent="-914400">
              <a:buAutoNum type="alphaUcPeriod"/>
            </a:pPr>
            <a:endParaRPr lang="en-US" sz="4800">
              <a:solidFill>
                <a:srgbClr val="392503"/>
              </a:solidFill>
            </a:endParaRPr>
          </a:p>
          <a:p>
            <a:pPr marL="914400" indent="-914400">
              <a:buAutoNum type="alphaUcPeriod"/>
            </a:pPr>
            <a:endParaRPr lang="en-US" sz="4800">
              <a:solidFill>
                <a:srgbClr val="392503"/>
              </a:solidFill>
            </a:endParaRPr>
          </a:p>
          <a:p>
            <a:pPr algn="ctr">
              <a:lnSpc>
                <a:spcPct val="140000"/>
              </a:lnSpc>
              <a:buSzPts val="4800"/>
            </a:pPr>
            <a:endParaRPr lang="en-GB" sz="4800">
              <a:solidFill>
                <a:srgbClr val="392503"/>
              </a:solidFill>
            </a:endParaRPr>
          </a:p>
        </p:txBody>
      </p:sp>
    </p:spTree>
    <p:extLst>
      <p:ext uri="{BB962C8B-B14F-4D97-AF65-F5344CB8AC3E}">
        <p14:creationId xmlns:p14="http://schemas.microsoft.com/office/powerpoint/2010/main" val="825808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41">
          <a:extLst>
            <a:ext uri="{FF2B5EF4-FFF2-40B4-BE49-F238E27FC236}">
              <a16:creationId xmlns:a16="http://schemas.microsoft.com/office/drawing/2014/main" id="{5359C4C8-653F-B7E4-AED0-C6703FD0A52D}"/>
            </a:ext>
          </a:extLst>
        </p:cNvPr>
        <p:cNvGrpSpPr/>
        <p:nvPr/>
      </p:nvGrpSpPr>
      <p:grpSpPr>
        <a:xfrm>
          <a:off x="0" y="0"/>
          <a:ext cx="0" cy="0"/>
          <a:chOff x="0" y="0"/>
          <a:chExt cx="0" cy="0"/>
        </a:xfrm>
      </p:grpSpPr>
      <p:sp>
        <p:nvSpPr>
          <p:cNvPr id="142" name="Google Shape;142;p18">
            <a:extLst>
              <a:ext uri="{FF2B5EF4-FFF2-40B4-BE49-F238E27FC236}">
                <a16:creationId xmlns:a16="http://schemas.microsoft.com/office/drawing/2014/main" id="{ADD7086C-88B4-5C06-3A2C-B968EA8E5BDC}"/>
              </a:ext>
            </a:extLst>
          </p:cNvPr>
          <p:cNvSpPr/>
          <p:nvPr/>
        </p:nvSpPr>
        <p:spPr>
          <a:xfrm>
            <a:off x="1847832" y="1986679"/>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sp>
      <p:sp>
        <p:nvSpPr>
          <p:cNvPr id="143" name="Google Shape;143;p18">
            <a:extLst>
              <a:ext uri="{FF2B5EF4-FFF2-40B4-BE49-F238E27FC236}">
                <a16:creationId xmlns:a16="http://schemas.microsoft.com/office/drawing/2014/main" id="{FB01A2B7-FFE6-9004-60C8-53771C64CF3D}"/>
              </a:ext>
            </a:extLst>
          </p:cNvPr>
          <p:cNvSpPr txBox="1"/>
          <p:nvPr/>
        </p:nvSpPr>
        <p:spPr>
          <a:xfrm>
            <a:off x="4481801" y="895350"/>
            <a:ext cx="9324398" cy="1193800"/>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i="0" u="none" strike="noStrike" cap="none">
                <a:solidFill>
                  <a:srgbClr val="FFFFFF"/>
                </a:solidFill>
                <a:latin typeface="Arial"/>
                <a:ea typeface="Arial"/>
                <a:cs typeface="Arial"/>
                <a:sym typeface="Arial"/>
              </a:rPr>
              <a:t>SBA</a:t>
            </a:r>
            <a:endParaRPr sz="1400" b="0" i="0" u="none" strike="noStrike" cap="none">
              <a:solidFill>
                <a:srgbClr val="000000"/>
              </a:solidFill>
              <a:latin typeface="Arial"/>
              <a:ea typeface="Arial"/>
              <a:cs typeface="Arial"/>
              <a:sym typeface="Arial"/>
            </a:endParaRPr>
          </a:p>
        </p:txBody>
      </p:sp>
      <p:sp>
        <p:nvSpPr>
          <p:cNvPr id="145" name="Google Shape;145;p18">
            <a:extLst>
              <a:ext uri="{FF2B5EF4-FFF2-40B4-BE49-F238E27FC236}">
                <a16:creationId xmlns:a16="http://schemas.microsoft.com/office/drawing/2014/main" id="{1AA65C8A-3DF6-F22A-1B15-C37279455320}"/>
              </a:ext>
            </a:extLst>
          </p:cNvPr>
          <p:cNvSpPr txBox="1"/>
          <p:nvPr/>
        </p:nvSpPr>
        <p:spPr>
          <a:xfrm>
            <a:off x="2085936" y="2091445"/>
            <a:ext cx="12987670" cy="11129201"/>
          </a:xfrm>
          <a:prstGeom prst="rect">
            <a:avLst/>
          </a:prstGeom>
          <a:noFill/>
          <a:ln>
            <a:noFill/>
          </a:ln>
        </p:spPr>
        <p:txBody>
          <a:bodyPr spcFirstLastPara="1" wrap="square" lIns="0" tIns="0" rIns="0" bIns="0" anchor="t" anchorCtr="0">
            <a:spAutoFit/>
          </a:bodyPr>
          <a:lstStyle/>
          <a:p>
            <a:r>
              <a:rPr lang="en-US" sz="2800" dirty="0">
                <a:solidFill>
                  <a:srgbClr val="392503"/>
                </a:solidFill>
              </a:rPr>
              <a:t>A patient presents to the Emergency Department in a confused and disorientated</a:t>
            </a:r>
            <a:endParaRPr lang="en-US" sz="2800" dirty="0"/>
          </a:p>
          <a:p>
            <a:r>
              <a:rPr lang="en-US" sz="2800" dirty="0">
                <a:solidFill>
                  <a:srgbClr val="392503"/>
                </a:solidFill>
              </a:rPr>
              <a:t>state, with clammy skin and shortness of breath. Further assessment reveals that they are hypotensive and tachycardic. They are suspected to be in </a:t>
            </a:r>
            <a:r>
              <a:rPr lang="en-US" sz="2800" dirty="0" err="1">
                <a:solidFill>
                  <a:srgbClr val="392503"/>
                </a:solidFill>
              </a:rPr>
              <a:t>haemorrhagic</a:t>
            </a:r>
            <a:r>
              <a:rPr lang="en-US" sz="2800" dirty="0">
                <a:solidFill>
                  <a:srgbClr val="392503"/>
                </a:solidFill>
              </a:rPr>
              <a:t> shock.</a:t>
            </a:r>
            <a:endParaRPr lang="en-US" sz="2800" dirty="0"/>
          </a:p>
          <a:p>
            <a:r>
              <a:rPr lang="en-US" sz="2800" dirty="0">
                <a:solidFill>
                  <a:srgbClr val="392503"/>
                </a:solidFill>
              </a:rPr>
              <a:t>Which of the following does not describe the mechanisms in their body taking place in an attempt to help regulate their blood flow?</a:t>
            </a:r>
            <a:endParaRPr lang="en-US" sz="2800" dirty="0"/>
          </a:p>
          <a:p>
            <a:endParaRPr lang="en-US" sz="2800" dirty="0">
              <a:solidFill>
                <a:srgbClr val="392503"/>
              </a:solidFill>
            </a:endParaRPr>
          </a:p>
          <a:p>
            <a:pPr marL="514350" indent="-514350">
              <a:buAutoNum type="alphaUcPeriod"/>
            </a:pPr>
            <a:r>
              <a:rPr lang="en-US" sz="2800" dirty="0">
                <a:solidFill>
                  <a:srgbClr val="392503"/>
                </a:solidFill>
              </a:rPr>
              <a:t> SNS activation causes constriction in splanchnic, renal and muscle vascular beds, therefore raising total peripheral resistance.</a:t>
            </a:r>
            <a:endParaRPr lang="en-US" sz="2800"/>
          </a:p>
          <a:p>
            <a:pPr marL="514350" indent="-514350">
              <a:buAutoNum type="alphaUcPeriod"/>
            </a:pPr>
            <a:r>
              <a:rPr lang="en-US" sz="2800" dirty="0">
                <a:solidFill>
                  <a:srgbClr val="392503"/>
                </a:solidFill>
              </a:rPr>
              <a:t>Angiotensin II contributes to regional vasoconstriction.</a:t>
            </a:r>
            <a:endParaRPr lang="en-US" sz="2800" dirty="0"/>
          </a:p>
          <a:p>
            <a:pPr marL="514350" indent="-514350">
              <a:buAutoNum type="alphaUcPeriod"/>
            </a:pPr>
            <a:r>
              <a:rPr lang="en-US" sz="2800" dirty="0">
                <a:solidFill>
                  <a:srgbClr val="392503"/>
                </a:solidFill>
              </a:rPr>
              <a:t>PNS nerve firing causes vasoconstriction in the pancreas, salivary glands and reduces TPR.</a:t>
            </a:r>
            <a:endParaRPr lang="en-US" sz="2800" dirty="0"/>
          </a:p>
          <a:p>
            <a:pPr marL="514350" indent="-514350">
              <a:buAutoNum type="alphaUcPeriod"/>
            </a:pPr>
            <a:r>
              <a:rPr lang="en-US" sz="2800" dirty="0">
                <a:solidFill>
                  <a:srgbClr val="392503"/>
                </a:solidFill>
              </a:rPr>
              <a:t>Adrenaline acts on β1, β2 receptors and dilates coronary and skeletal muscle beds and constricts most other vascular beds via α1 receptors.</a:t>
            </a:r>
            <a:endParaRPr lang="en-US" sz="2800" dirty="0"/>
          </a:p>
          <a:p>
            <a:pPr marL="514350" indent="-514350">
              <a:buAutoNum type="alphaUcPeriod"/>
            </a:pPr>
            <a:r>
              <a:rPr lang="en-US" sz="2800" dirty="0">
                <a:solidFill>
                  <a:srgbClr val="392503"/>
                </a:solidFill>
              </a:rPr>
              <a:t>Vasopressin contributes to regional vasoconstriction.</a:t>
            </a:r>
            <a:endParaRPr lang="en-US" sz="2800" dirty="0"/>
          </a:p>
          <a:p>
            <a:pPr marL="914400" indent="-914400">
              <a:buAutoNum type="alphaUcPeriod"/>
            </a:pPr>
            <a:endParaRPr lang="en-US" sz="4400">
              <a:solidFill>
                <a:srgbClr val="392503"/>
              </a:solidFill>
            </a:endParaRPr>
          </a:p>
          <a:p>
            <a:pPr marL="914400" indent="-914400">
              <a:buAutoNum type="alphaUcPeriod"/>
            </a:pPr>
            <a:endParaRPr lang="en-US" sz="4800">
              <a:solidFill>
                <a:srgbClr val="392503"/>
              </a:solidFill>
            </a:endParaRPr>
          </a:p>
          <a:p>
            <a:pPr marL="914400" indent="-914400">
              <a:buAutoNum type="alphaUcPeriod"/>
            </a:pPr>
            <a:endParaRPr lang="en-US" sz="4800">
              <a:solidFill>
                <a:srgbClr val="392503"/>
              </a:solidFill>
            </a:endParaRPr>
          </a:p>
          <a:p>
            <a:pPr marL="914400" indent="-914400">
              <a:buAutoNum type="alphaUcPeriod"/>
            </a:pPr>
            <a:endParaRPr lang="en-US" sz="4800">
              <a:solidFill>
                <a:srgbClr val="392503"/>
              </a:solidFill>
            </a:endParaRPr>
          </a:p>
          <a:p>
            <a:pPr marL="914400" indent="-914400">
              <a:buAutoNum type="alphaUcPeriod"/>
            </a:pPr>
            <a:endParaRPr lang="en-US" sz="4800">
              <a:solidFill>
                <a:srgbClr val="392503"/>
              </a:solidFill>
            </a:endParaRPr>
          </a:p>
          <a:p>
            <a:pPr algn="ctr">
              <a:lnSpc>
                <a:spcPct val="140000"/>
              </a:lnSpc>
              <a:buSzPts val="4800"/>
            </a:pPr>
            <a:endParaRPr lang="en-GB" sz="4800">
              <a:solidFill>
                <a:srgbClr val="392503"/>
              </a:solidFill>
            </a:endParaRPr>
          </a:p>
        </p:txBody>
      </p:sp>
    </p:spTree>
    <p:extLst>
      <p:ext uri="{BB962C8B-B14F-4D97-AF65-F5344CB8AC3E}">
        <p14:creationId xmlns:p14="http://schemas.microsoft.com/office/powerpoint/2010/main" val="32257121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41">
          <a:extLst>
            <a:ext uri="{FF2B5EF4-FFF2-40B4-BE49-F238E27FC236}">
              <a16:creationId xmlns:a16="http://schemas.microsoft.com/office/drawing/2014/main" id="{4518A166-BA9F-014B-23D8-6AC3A03F2A59}"/>
            </a:ext>
          </a:extLst>
        </p:cNvPr>
        <p:cNvGrpSpPr/>
        <p:nvPr/>
      </p:nvGrpSpPr>
      <p:grpSpPr>
        <a:xfrm>
          <a:off x="0" y="0"/>
          <a:ext cx="0" cy="0"/>
          <a:chOff x="0" y="0"/>
          <a:chExt cx="0" cy="0"/>
        </a:xfrm>
      </p:grpSpPr>
      <p:sp>
        <p:nvSpPr>
          <p:cNvPr id="142" name="Google Shape;142;p18">
            <a:extLst>
              <a:ext uri="{FF2B5EF4-FFF2-40B4-BE49-F238E27FC236}">
                <a16:creationId xmlns:a16="http://schemas.microsoft.com/office/drawing/2014/main" id="{F25260BC-E36C-BC8F-8138-379283FBB085}"/>
              </a:ext>
            </a:extLst>
          </p:cNvPr>
          <p:cNvSpPr/>
          <p:nvPr/>
        </p:nvSpPr>
        <p:spPr>
          <a:xfrm>
            <a:off x="1847832" y="1986679"/>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sp>
      <p:sp>
        <p:nvSpPr>
          <p:cNvPr id="143" name="Google Shape;143;p18">
            <a:extLst>
              <a:ext uri="{FF2B5EF4-FFF2-40B4-BE49-F238E27FC236}">
                <a16:creationId xmlns:a16="http://schemas.microsoft.com/office/drawing/2014/main" id="{586C4DE5-386C-EB17-5002-D22D2260DDEE}"/>
              </a:ext>
            </a:extLst>
          </p:cNvPr>
          <p:cNvSpPr txBox="1"/>
          <p:nvPr/>
        </p:nvSpPr>
        <p:spPr>
          <a:xfrm>
            <a:off x="4481801" y="895350"/>
            <a:ext cx="9324398" cy="1193800"/>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i="0" u="none" strike="noStrike" cap="none">
                <a:solidFill>
                  <a:srgbClr val="FFFFFF"/>
                </a:solidFill>
                <a:latin typeface="Arial"/>
                <a:ea typeface="Arial"/>
                <a:cs typeface="Arial"/>
                <a:sym typeface="Arial"/>
              </a:rPr>
              <a:t>SBA</a:t>
            </a:r>
            <a:endParaRPr sz="1400" b="0" i="0" u="none" strike="noStrike" cap="none">
              <a:solidFill>
                <a:srgbClr val="000000"/>
              </a:solidFill>
              <a:latin typeface="Arial"/>
              <a:ea typeface="Arial"/>
              <a:cs typeface="Arial"/>
              <a:sym typeface="Arial"/>
            </a:endParaRPr>
          </a:p>
        </p:txBody>
      </p:sp>
      <p:sp>
        <p:nvSpPr>
          <p:cNvPr id="145" name="Google Shape;145;p18">
            <a:extLst>
              <a:ext uri="{FF2B5EF4-FFF2-40B4-BE49-F238E27FC236}">
                <a16:creationId xmlns:a16="http://schemas.microsoft.com/office/drawing/2014/main" id="{809B33B4-AC77-E06C-C474-49AAA8F7382F}"/>
              </a:ext>
            </a:extLst>
          </p:cNvPr>
          <p:cNvSpPr txBox="1"/>
          <p:nvPr/>
        </p:nvSpPr>
        <p:spPr>
          <a:xfrm>
            <a:off x="2085936" y="2091445"/>
            <a:ext cx="12987670" cy="11129201"/>
          </a:xfrm>
          <a:prstGeom prst="rect">
            <a:avLst/>
          </a:prstGeom>
          <a:noFill/>
          <a:ln>
            <a:noFill/>
          </a:ln>
        </p:spPr>
        <p:txBody>
          <a:bodyPr spcFirstLastPara="1" wrap="square" lIns="0" tIns="0" rIns="0" bIns="0" anchor="t" anchorCtr="0">
            <a:spAutoFit/>
          </a:bodyPr>
          <a:lstStyle/>
          <a:p>
            <a:r>
              <a:rPr lang="en-US" sz="2800" dirty="0">
                <a:solidFill>
                  <a:srgbClr val="392503"/>
                </a:solidFill>
              </a:rPr>
              <a:t>A patient presents to the Emergency Department in a confused and disorientated</a:t>
            </a:r>
            <a:endParaRPr lang="en-US" sz="2800" dirty="0"/>
          </a:p>
          <a:p>
            <a:r>
              <a:rPr lang="en-US" sz="2800" dirty="0">
                <a:solidFill>
                  <a:srgbClr val="392503"/>
                </a:solidFill>
              </a:rPr>
              <a:t>state, with clammy skin and shortness of breath. Further assessment reveals that they are hypotensive and tachycardic. They are suspected to be in </a:t>
            </a:r>
            <a:r>
              <a:rPr lang="en-US" sz="2800" dirty="0" err="1">
                <a:solidFill>
                  <a:srgbClr val="392503"/>
                </a:solidFill>
              </a:rPr>
              <a:t>haemorrhagic</a:t>
            </a:r>
            <a:r>
              <a:rPr lang="en-US" sz="2800" dirty="0">
                <a:solidFill>
                  <a:srgbClr val="392503"/>
                </a:solidFill>
              </a:rPr>
              <a:t> shock.</a:t>
            </a:r>
            <a:endParaRPr lang="en-US" sz="2800" dirty="0"/>
          </a:p>
          <a:p>
            <a:r>
              <a:rPr lang="en-US" sz="2800" dirty="0">
                <a:solidFill>
                  <a:srgbClr val="392503"/>
                </a:solidFill>
              </a:rPr>
              <a:t>Which of the following does not describe the mechanisms in their body taking place in an attempt to help regulate their blood flow?</a:t>
            </a:r>
            <a:endParaRPr lang="en-US" sz="2800" dirty="0"/>
          </a:p>
          <a:p>
            <a:endParaRPr lang="en-US" sz="2800" dirty="0">
              <a:solidFill>
                <a:srgbClr val="392503"/>
              </a:solidFill>
            </a:endParaRPr>
          </a:p>
          <a:p>
            <a:pPr marL="514350" indent="-514350">
              <a:buAutoNum type="alphaUcPeriod"/>
            </a:pPr>
            <a:r>
              <a:rPr lang="en-US" sz="2800" dirty="0">
                <a:solidFill>
                  <a:srgbClr val="392503"/>
                </a:solidFill>
              </a:rPr>
              <a:t> SNS activation causes constriction in splanchnic, renal and muscle vascular beds, therefore raising total peripheral resistance.</a:t>
            </a:r>
            <a:endParaRPr lang="en-US" sz="2800"/>
          </a:p>
          <a:p>
            <a:pPr marL="514350" indent="-514350">
              <a:buAutoNum type="alphaUcPeriod"/>
            </a:pPr>
            <a:r>
              <a:rPr lang="en-US" sz="2800" dirty="0">
                <a:solidFill>
                  <a:srgbClr val="392503"/>
                </a:solidFill>
              </a:rPr>
              <a:t>Angiotensin II contributes to regional vasoconstriction.</a:t>
            </a:r>
            <a:endParaRPr lang="en-US" sz="2800" dirty="0"/>
          </a:p>
          <a:p>
            <a:pPr marL="514350" indent="-514350">
              <a:buAutoNum type="alphaUcPeriod"/>
            </a:pPr>
            <a:r>
              <a:rPr lang="en-US" sz="2800" dirty="0">
                <a:solidFill>
                  <a:srgbClr val="392503"/>
                </a:solidFill>
                <a:highlight>
                  <a:srgbClr val="FFFF00"/>
                </a:highlight>
              </a:rPr>
              <a:t>PNS nerve firing causes vasoconstriction in the pancreas, salivary glands and reduces TPR.</a:t>
            </a:r>
            <a:endParaRPr lang="en-US" sz="2800" dirty="0">
              <a:highlight>
                <a:srgbClr val="FFFF00"/>
              </a:highlight>
            </a:endParaRPr>
          </a:p>
          <a:p>
            <a:pPr marL="514350" indent="-514350">
              <a:buAutoNum type="alphaUcPeriod"/>
            </a:pPr>
            <a:r>
              <a:rPr lang="en-US" sz="2800" dirty="0">
                <a:solidFill>
                  <a:srgbClr val="392503"/>
                </a:solidFill>
              </a:rPr>
              <a:t>Adrenaline acts on β1, β2 receptors and dilates coronary and skeletal muscle beds and constricts most other vascular beds via α1 receptors.</a:t>
            </a:r>
            <a:endParaRPr lang="en-US" sz="2800" dirty="0"/>
          </a:p>
          <a:p>
            <a:pPr marL="514350" indent="-514350">
              <a:buAutoNum type="alphaUcPeriod"/>
            </a:pPr>
            <a:r>
              <a:rPr lang="en-US" sz="2800" dirty="0">
                <a:solidFill>
                  <a:srgbClr val="392503"/>
                </a:solidFill>
              </a:rPr>
              <a:t>Vasopressin contributes to regional vasoconstriction.</a:t>
            </a:r>
            <a:endParaRPr lang="en-US" sz="2800" dirty="0"/>
          </a:p>
          <a:p>
            <a:pPr marL="914400" indent="-914400">
              <a:buAutoNum type="alphaUcPeriod"/>
            </a:pPr>
            <a:endParaRPr lang="en-US" sz="4400">
              <a:solidFill>
                <a:srgbClr val="392503"/>
              </a:solidFill>
            </a:endParaRPr>
          </a:p>
          <a:p>
            <a:pPr marL="914400" indent="-914400">
              <a:buAutoNum type="alphaUcPeriod"/>
            </a:pPr>
            <a:endParaRPr lang="en-US" sz="4800">
              <a:solidFill>
                <a:srgbClr val="392503"/>
              </a:solidFill>
            </a:endParaRPr>
          </a:p>
          <a:p>
            <a:pPr marL="914400" indent="-914400">
              <a:buAutoNum type="alphaUcPeriod"/>
            </a:pPr>
            <a:endParaRPr lang="en-US" sz="4800">
              <a:solidFill>
                <a:srgbClr val="392503"/>
              </a:solidFill>
            </a:endParaRPr>
          </a:p>
          <a:p>
            <a:pPr marL="914400" indent="-914400">
              <a:buAutoNum type="alphaUcPeriod"/>
            </a:pPr>
            <a:endParaRPr lang="en-US" sz="4800">
              <a:solidFill>
                <a:srgbClr val="392503"/>
              </a:solidFill>
            </a:endParaRPr>
          </a:p>
          <a:p>
            <a:pPr marL="914400" indent="-914400">
              <a:buAutoNum type="alphaUcPeriod"/>
            </a:pPr>
            <a:endParaRPr lang="en-US" sz="4800">
              <a:solidFill>
                <a:srgbClr val="392503"/>
              </a:solidFill>
            </a:endParaRPr>
          </a:p>
          <a:p>
            <a:pPr algn="ctr">
              <a:lnSpc>
                <a:spcPct val="140000"/>
              </a:lnSpc>
              <a:buSzPts val="4800"/>
            </a:pPr>
            <a:endParaRPr lang="en-GB" sz="4800">
              <a:solidFill>
                <a:srgbClr val="392503"/>
              </a:solidFill>
            </a:endParaRPr>
          </a:p>
        </p:txBody>
      </p:sp>
    </p:spTree>
    <p:extLst>
      <p:ext uri="{BB962C8B-B14F-4D97-AF65-F5344CB8AC3E}">
        <p14:creationId xmlns:p14="http://schemas.microsoft.com/office/powerpoint/2010/main" val="3567058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41">
          <a:extLst>
            <a:ext uri="{FF2B5EF4-FFF2-40B4-BE49-F238E27FC236}">
              <a16:creationId xmlns:a16="http://schemas.microsoft.com/office/drawing/2014/main" id="{3D7E5D45-2D89-8CCC-EBD4-DE66267258AE}"/>
            </a:ext>
          </a:extLst>
        </p:cNvPr>
        <p:cNvGrpSpPr/>
        <p:nvPr/>
      </p:nvGrpSpPr>
      <p:grpSpPr>
        <a:xfrm>
          <a:off x="0" y="0"/>
          <a:ext cx="0" cy="0"/>
          <a:chOff x="0" y="0"/>
          <a:chExt cx="0" cy="0"/>
        </a:xfrm>
      </p:grpSpPr>
      <p:sp>
        <p:nvSpPr>
          <p:cNvPr id="142" name="Google Shape;142;p18">
            <a:extLst>
              <a:ext uri="{FF2B5EF4-FFF2-40B4-BE49-F238E27FC236}">
                <a16:creationId xmlns:a16="http://schemas.microsoft.com/office/drawing/2014/main" id="{1D59E6BE-BD0C-AFC6-E8F4-87DF82184A56}"/>
              </a:ext>
            </a:extLst>
          </p:cNvPr>
          <p:cNvSpPr/>
          <p:nvPr/>
        </p:nvSpPr>
        <p:spPr>
          <a:xfrm>
            <a:off x="1847832" y="2035317"/>
            <a:ext cx="14366368" cy="7077687"/>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sp>
      <p:sp>
        <p:nvSpPr>
          <p:cNvPr id="143" name="Google Shape;143;p18">
            <a:extLst>
              <a:ext uri="{FF2B5EF4-FFF2-40B4-BE49-F238E27FC236}">
                <a16:creationId xmlns:a16="http://schemas.microsoft.com/office/drawing/2014/main" id="{FFF9A2F8-7D60-19AD-0838-48D6D48FC031}"/>
              </a:ext>
            </a:extLst>
          </p:cNvPr>
          <p:cNvSpPr txBox="1"/>
          <p:nvPr/>
        </p:nvSpPr>
        <p:spPr>
          <a:xfrm>
            <a:off x="4481801" y="895350"/>
            <a:ext cx="9324398" cy="1193800"/>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i="0" u="none" strike="noStrike" cap="none">
                <a:solidFill>
                  <a:srgbClr val="FFFFFF"/>
                </a:solidFill>
                <a:latin typeface="Arial"/>
                <a:ea typeface="Arial"/>
                <a:cs typeface="Arial"/>
                <a:sym typeface="Arial"/>
              </a:rPr>
              <a:t>SBA</a:t>
            </a:r>
            <a:endParaRPr sz="1400" b="0" i="0" u="none" strike="noStrike" cap="none">
              <a:solidFill>
                <a:srgbClr val="000000"/>
              </a:solidFill>
              <a:latin typeface="Arial"/>
              <a:ea typeface="Arial"/>
              <a:cs typeface="Arial"/>
              <a:sym typeface="Arial"/>
            </a:endParaRPr>
          </a:p>
        </p:txBody>
      </p:sp>
      <p:sp>
        <p:nvSpPr>
          <p:cNvPr id="145" name="Google Shape;145;p18">
            <a:extLst>
              <a:ext uri="{FF2B5EF4-FFF2-40B4-BE49-F238E27FC236}">
                <a16:creationId xmlns:a16="http://schemas.microsoft.com/office/drawing/2014/main" id="{4A1EA5FF-1C8E-FBEA-F493-9FEAD6E50AC2}"/>
              </a:ext>
            </a:extLst>
          </p:cNvPr>
          <p:cNvSpPr txBox="1"/>
          <p:nvPr/>
        </p:nvSpPr>
        <p:spPr>
          <a:xfrm>
            <a:off x="2085936" y="2067126"/>
            <a:ext cx="13838840" cy="10806035"/>
          </a:xfrm>
          <a:prstGeom prst="rect">
            <a:avLst/>
          </a:prstGeom>
          <a:noFill/>
          <a:ln>
            <a:noFill/>
          </a:ln>
        </p:spPr>
        <p:txBody>
          <a:bodyPr spcFirstLastPara="1" wrap="square" lIns="0" tIns="0" rIns="0" bIns="0" anchor="t" anchorCtr="0">
            <a:spAutoFit/>
          </a:bodyPr>
          <a:lstStyle/>
          <a:p>
            <a:r>
              <a:rPr lang="en-US" sz="3600" dirty="0">
                <a:solidFill>
                  <a:srgbClr val="392503"/>
                </a:solidFill>
              </a:rPr>
              <a:t>A patient with 70% LAD (left anterior descending) stenosis develops chest pain during exertion, although he is asymptomatic at rest.</a:t>
            </a:r>
            <a:endParaRPr lang="en-US" sz="3600" dirty="0"/>
          </a:p>
          <a:p>
            <a:r>
              <a:rPr lang="en-US" sz="3600" dirty="0">
                <a:solidFill>
                  <a:srgbClr val="392503"/>
                </a:solidFill>
              </a:rPr>
              <a:t>Which mechanism best explains why symptoms appear specifically on exercise?</a:t>
            </a:r>
            <a:endParaRPr lang="en-US" sz="3600"/>
          </a:p>
          <a:p>
            <a:endParaRPr lang="en-US" sz="1100" dirty="0"/>
          </a:p>
          <a:p>
            <a:r>
              <a:rPr lang="en-US" sz="3600" dirty="0">
                <a:solidFill>
                  <a:srgbClr val="392503"/>
                </a:solidFill>
              </a:rPr>
              <a:t>a) Parasympathetic activity limits coronary perfusion when heart rate rises</a:t>
            </a:r>
          </a:p>
          <a:p>
            <a:r>
              <a:rPr lang="en-US" sz="3600" dirty="0">
                <a:solidFill>
                  <a:srgbClr val="392503"/>
                </a:solidFill>
              </a:rPr>
              <a:t>b)Coronary reserve is already used at rest, leaving little</a:t>
            </a:r>
            <a:endParaRPr lang="en-US" dirty="0"/>
          </a:p>
          <a:p>
            <a:r>
              <a:rPr lang="en-US" sz="3600" dirty="0">
                <a:solidFill>
                  <a:srgbClr val="392503"/>
                </a:solidFill>
              </a:rPr>
              <a:t>capacity to increase flow during exercise </a:t>
            </a:r>
            <a:endParaRPr lang="en-US" dirty="0"/>
          </a:p>
          <a:p>
            <a:r>
              <a:rPr lang="en-US" sz="3600" dirty="0">
                <a:solidFill>
                  <a:srgbClr val="392503"/>
                </a:solidFill>
              </a:rPr>
              <a:t>c) Coronary vessels constrict in response to higher blood pressure during exertion</a:t>
            </a:r>
            <a:endParaRPr lang="en-US" sz="3600" dirty="0"/>
          </a:p>
          <a:p>
            <a:r>
              <a:rPr lang="en-US" sz="3600" dirty="0">
                <a:solidFill>
                  <a:srgbClr val="392503"/>
                </a:solidFill>
              </a:rPr>
              <a:t>d) Reduced venous return prevents sufficient preload from reaching the heart</a:t>
            </a:r>
            <a:endParaRPr lang="en-US" sz="3600" dirty="0"/>
          </a:p>
          <a:p>
            <a:pPr marL="914400" indent="-914400">
              <a:buAutoNum type="alphaUcPeriod"/>
            </a:pPr>
            <a:endParaRPr lang="en-US" sz="4800">
              <a:solidFill>
                <a:srgbClr val="392503"/>
              </a:solidFill>
            </a:endParaRPr>
          </a:p>
          <a:p>
            <a:pPr marL="914400" indent="-914400">
              <a:buAutoNum type="alphaUcPeriod"/>
            </a:pPr>
            <a:endParaRPr lang="en-US" sz="4800">
              <a:solidFill>
                <a:srgbClr val="392503"/>
              </a:solidFill>
            </a:endParaRPr>
          </a:p>
          <a:p>
            <a:pPr marL="914400" indent="-914400">
              <a:buAutoNum type="alphaUcPeriod"/>
            </a:pPr>
            <a:endParaRPr lang="en-US" sz="4800">
              <a:solidFill>
                <a:srgbClr val="392503"/>
              </a:solidFill>
            </a:endParaRPr>
          </a:p>
          <a:p>
            <a:pPr marL="914400" indent="-914400">
              <a:buAutoNum type="alphaUcPeriod"/>
            </a:pPr>
            <a:endParaRPr lang="en-US" sz="4800">
              <a:solidFill>
                <a:srgbClr val="392503"/>
              </a:solidFill>
            </a:endParaRPr>
          </a:p>
          <a:p>
            <a:pPr algn="ctr">
              <a:lnSpc>
                <a:spcPct val="140000"/>
              </a:lnSpc>
              <a:buSzPts val="4800"/>
            </a:pPr>
            <a:endParaRPr lang="en-GB" sz="4800">
              <a:solidFill>
                <a:srgbClr val="392503"/>
              </a:solidFill>
            </a:endParaRPr>
          </a:p>
        </p:txBody>
      </p:sp>
    </p:spTree>
    <p:extLst>
      <p:ext uri="{BB962C8B-B14F-4D97-AF65-F5344CB8AC3E}">
        <p14:creationId xmlns:p14="http://schemas.microsoft.com/office/powerpoint/2010/main" val="17154830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41">
          <a:extLst>
            <a:ext uri="{FF2B5EF4-FFF2-40B4-BE49-F238E27FC236}">
              <a16:creationId xmlns:a16="http://schemas.microsoft.com/office/drawing/2014/main" id="{C34AA8FA-B8CB-22F9-58AB-78400F189333}"/>
            </a:ext>
          </a:extLst>
        </p:cNvPr>
        <p:cNvGrpSpPr/>
        <p:nvPr/>
      </p:nvGrpSpPr>
      <p:grpSpPr>
        <a:xfrm>
          <a:off x="0" y="0"/>
          <a:ext cx="0" cy="0"/>
          <a:chOff x="0" y="0"/>
          <a:chExt cx="0" cy="0"/>
        </a:xfrm>
      </p:grpSpPr>
      <p:sp>
        <p:nvSpPr>
          <p:cNvPr id="142" name="Google Shape;142;p18">
            <a:extLst>
              <a:ext uri="{FF2B5EF4-FFF2-40B4-BE49-F238E27FC236}">
                <a16:creationId xmlns:a16="http://schemas.microsoft.com/office/drawing/2014/main" id="{359E8F0A-7B15-0A23-C7E1-B9FBCFFA5DF3}"/>
              </a:ext>
            </a:extLst>
          </p:cNvPr>
          <p:cNvSpPr/>
          <p:nvPr/>
        </p:nvSpPr>
        <p:spPr>
          <a:xfrm>
            <a:off x="1847832" y="2035317"/>
            <a:ext cx="14366368" cy="7077687"/>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sp>
      <p:sp>
        <p:nvSpPr>
          <p:cNvPr id="143" name="Google Shape;143;p18">
            <a:extLst>
              <a:ext uri="{FF2B5EF4-FFF2-40B4-BE49-F238E27FC236}">
                <a16:creationId xmlns:a16="http://schemas.microsoft.com/office/drawing/2014/main" id="{4838F804-15B4-EDA2-FFC9-2C68270233A7}"/>
              </a:ext>
            </a:extLst>
          </p:cNvPr>
          <p:cNvSpPr txBox="1"/>
          <p:nvPr/>
        </p:nvSpPr>
        <p:spPr>
          <a:xfrm>
            <a:off x="4481801" y="895350"/>
            <a:ext cx="9324398" cy="1193800"/>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i="0" u="none" strike="noStrike" cap="none">
                <a:solidFill>
                  <a:srgbClr val="FFFFFF"/>
                </a:solidFill>
                <a:latin typeface="Arial"/>
                <a:ea typeface="Arial"/>
                <a:cs typeface="Arial"/>
                <a:sym typeface="Arial"/>
              </a:rPr>
              <a:t>SBA</a:t>
            </a:r>
            <a:endParaRPr sz="1400" b="0" i="0" u="none" strike="noStrike" cap="none">
              <a:solidFill>
                <a:srgbClr val="000000"/>
              </a:solidFill>
              <a:latin typeface="Arial"/>
              <a:ea typeface="Arial"/>
              <a:cs typeface="Arial"/>
              <a:sym typeface="Arial"/>
            </a:endParaRPr>
          </a:p>
        </p:txBody>
      </p:sp>
      <p:sp>
        <p:nvSpPr>
          <p:cNvPr id="145" name="Google Shape;145;p18">
            <a:extLst>
              <a:ext uri="{FF2B5EF4-FFF2-40B4-BE49-F238E27FC236}">
                <a16:creationId xmlns:a16="http://schemas.microsoft.com/office/drawing/2014/main" id="{0E4C1B12-7534-4D6F-A929-3B5D38B56835}"/>
              </a:ext>
            </a:extLst>
          </p:cNvPr>
          <p:cNvSpPr txBox="1"/>
          <p:nvPr/>
        </p:nvSpPr>
        <p:spPr>
          <a:xfrm>
            <a:off x="2085936" y="2091445"/>
            <a:ext cx="12987670" cy="10806035"/>
          </a:xfrm>
          <a:prstGeom prst="rect">
            <a:avLst/>
          </a:prstGeom>
          <a:noFill/>
          <a:ln>
            <a:noFill/>
          </a:ln>
        </p:spPr>
        <p:txBody>
          <a:bodyPr spcFirstLastPara="1" wrap="square" lIns="0" tIns="0" rIns="0" bIns="0" anchor="t" anchorCtr="0">
            <a:spAutoFit/>
          </a:bodyPr>
          <a:lstStyle/>
          <a:p>
            <a:r>
              <a:rPr lang="en-US" sz="3600" dirty="0">
                <a:solidFill>
                  <a:srgbClr val="392503"/>
                </a:solidFill>
              </a:rPr>
              <a:t>A patient with 70% LAD stenosis develops chest pain during exertion, although he is asymptomatic at rest.</a:t>
            </a:r>
            <a:endParaRPr lang="en-US" sz="3600" dirty="0"/>
          </a:p>
          <a:p>
            <a:r>
              <a:rPr lang="en-US" sz="3600" dirty="0">
                <a:solidFill>
                  <a:srgbClr val="392503"/>
                </a:solidFill>
              </a:rPr>
              <a:t>Which mechanism best explains why symptoms appear specifically on exercise?</a:t>
            </a:r>
            <a:endParaRPr lang="en-US" sz="3600"/>
          </a:p>
          <a:p>
            <a:endParaRPr lang="en-US" sz="1100" dirty="0"/>
          </a:p>
          <a:p>
            <a:r>
              <a:rPr lang="en-US" sz="3600" dirty="0">
                <a:solidFill>
                  <a:srgbClr val="392503"/>
                </a:solidFill>
              </a:rPr>
              <a:t>a) Parasympathetic activity limits coronary perfusion when heart rate rises</a:t>
            </a:r>
          </a:p>
          <a:p>
            <a:r>
              <a:rPr lang="en-US" sz="3600" dirty="0">
                <a:solidFill>
                  <a:srgbClr val="392503"/>
                </a:solidFill>
              </a:rPr>
              <a:t>b)</a:t>
            </a:r>
            <a:r>
              <a:rPr lang="en-US" sz="3600" dirty="0">
                <a:solidFill>
                  <a:srgbClr val="392503"/>
                </a:solidFill>
                <a:highlight>
                  <a:srgbClr val="FFFF00"/>
                </a:highlight>
              </a:rPr>
              <a:t>Coronary reserve is already used at rest, leaving little</a:t>
            </a:r>
            <a:endParaRPr lang="en-US">
              <a:highlight>
                <a:srgbClr val="FFFF00"/>
              </a:highlight>
            </a:endParaRPr>
          </a:p>
          <a:p>
            <a:r>
              <a:rPr lang="en-US" sz="3600" dirty="0">
                <a:solidFill>
                  <a:srgbClr val="392503"/>
                </a:solidFill>
                <a:highlight>
                  <a:srgbClr val="FFFF00"/>
                </a:highlight>
              </a:rPr>
              <a:t>capacity to increase flow during exercise </a:t>
            </a:r>
            <a:endParaRPr lang="en-US" dirty="0">
              <a:highlight>
                <a:srgbClr val="FFFF00"/>
              </a:highlight>
            </a:endParaRPr>
          </a:p>
          <a:p>
            <a:r>
              <a:rPr lang="en-US" sz="3600" dirty="0">
                <a:solidFill>
                  <a:srgbClr val="392503"/>
                </a:solidFill>
              </a:rPr>
              <a:t>c) Coronary vessels constrict in response to higher blood pressure during exertion</a:t>
            </a:r>
            <a:endParaRPr lang="en-US" sz="3600" dirty="0"/>
          </a:p>
          <a:p>
            <a:r>
              <a:rPr lang="en-US" sz="3600" dirty="0">
                <a:solidFill>
                  <a:srgbClr val="392503"/>
                </a:solidFill>
              </a:rPr>
              <a:t>d) Reduced venous return prevents sufficient preload from reaching the heart</a:t>
            </a:r>
            <a:endParaRPr lang="en-US" sz="3600" dirty="0"/>
          </a:p>
          <a:p>
            <a:pPr marL="914400" indent="-914400">
              <a:buAutoNum type="alphaUcPeriod"/>
            </a:pPr>
            <a:endParaRPr lang="en-US" sz="4800">
              <a:solidFill>
                <a:srgbClr val="392503"/>
              </a:solidFill>
            </a:endParaRPr>
          </a:p>
          <a:p>
            <a:pPr marL="914400" indent="-914400">
              <a:buAutoNum type="alphaUcPeriod"/>
            </a:pPr>
            <a:endParaRPr lang="en-US" sz="4800">
              <a:solidFill>
                <a:srgbClr val="392503"/>
              </a:solidFill>
            </a:endParaRPr>
          </a:p>
          <a:p>
            <a:pPr marL="914400" indent="-914400">
              <a:buAutoNum type="alphaUcPeriod"/>
            </a:pPr>
            <a:endParaRPr lang="en-US" sz="4800">
              <a:solidFill>
                <a:srgbClr val="392503"/>
              </a:solidFill>
            </a:endParaRPr>
          </a:p>
          <a:p>
            <a:pPr marL="914400" indent="-914400">
              <a:buAutoNum type="alphaUcPeriod"/>
            </a:pPr>
            <a:endParaRPr lang="en-US" sz="4800">
              <a:solidFill>
                <a:srgbClr val="392503"/>
              </a:solidFill>
            </a:endParaRPr>
          </a:p>
          <a:p>
            <a:pPr algn="ctr">
              <a:lnSpc>
                <a:spcPct val="140000"/>
              </a:lnSpc>
              <a:buSzPts val="4800"/>
            </a:pPr>
            <a:endParaRPr lang="en-GB" sz="4800">
              <a:solidFill>
                <a:srgbClr val="392503"/>
              </a:solidFill>
            </a:endParaRPr>
          </a:p>
        </p:txBody>
      </p:sp>
    </p:spTree>
    <p:extLst>
      <p:ext uri="{BB962C8B-B14F-4D97-AF65-F5344CB8AC3E}">
        <p14:creationId xmlns:p14="http://schemas.microsoft.com/office/powerpoint/2010/main" val="23463107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41">
          <a:extLst>
            <a:ext uri="{FF2B5EF4-FFF2-40B4-BE49-F238E27FC236}">
              <a16:creationId xmlns:a16="http://schemas.microsoft.com/office/drawing/2014/main" id="{FEA2CF36-2AF6-B1CC-491B-702C73772E02}"/>
            </a:ext>
          </a:extLst>
        </p:cNvPr>
        <p:cNvGrpSpPr/>
        <p:nvPr/>
      </p:nvGrpSpPr>
      <p:grpSpPr>
        <a:xfrm>
          <a:off x="0" y="0"/>
          <a:ext cx="0" cy="0"/>
          <a:chOff x="0" y="0"/>
          <a:chExt cx="0" cy="0"/>
        </a:xfrm>
      </p:grpSpPr>
      <p:sp>
        <p:nvSpPr>
          <p:cNvPr id="142" name="Google Shape;142;p18">
            <a:extLst>
              <a:ext uri="{FF2B5EF4-FFF2-40B4-BE49-F238E27FC236}">
                <a16:creationId xmlns:a16="http://schemas.microsoft.com/office/drawing/2014/main" id="{001E2720-DB40-BC2A-A063-6FE4BB725552}"/>
              </a:ext>
            </a:extLst>
          </p:cNvPr>
          <p:cNvSpPr/>
          <p:nvPr/>
        </p:nvSpPr>
        <p:spPr>
          <a:xfrm>
            <a:off x="1847832" y="2035317"/>
            <a:ext cx="14366368" cy="7077687"/>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sp>
      <p:sp>
        <p:nvSpPr>
          <p:cNvPr id="143" name="Google Shape;143;p18">
            <a:extLst>
              <a:ext uri="{FF2B5EF4-FFF2-40B4-BE49-F238E27FC236}">
                <a16:creationId xmlns:a16="http://schemas.microsoft.com/office/drawing/2014/main" id="{2C1491FC-1ACF-6D26-CD03-37EC00B11029}"/>
              </a:ext>
            </a:extLst>
          </p:cNvPr>
          <p:cNvSpPr txBox="1"/>
          <p:nvPr/>
        </p:nvSpPr>
        <p:spPr>
          <a:xfrm>
            <a:off x="4481801" y="895350"/>
            <a:ext cx="9324398" cy="1193800"/>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i="0" u="none" strike="noStrike" cap="none">
                <a:solidFill>
                  <a:srgbClr val="FFFFFF"/>
                </a:solidFill>
                <a:latin typeface="Arial"/>
                <a:ea typeface="Arial"/>
                <a:cs typeface="Arial"/>
                <a:sym typeface="Arial"/>
              </a:rPr>
              <a:t>SBA</a:t>
            </a:r>
            <a:endParaRPr sz="1400" b="0" i="0" u="none" strike="noStrike" cap="none">
              <a:solidFill>
                <a:srgbClr val="000000"/>
              </a:solidFill>
              <a:latin typeface="Arial"/>
              <a:ea typeface="Arial"/>
              <a:cs typeface="Arial"/>
              <a:sym typeface="Arial"/>
            </a:endParaRPr>
          </a:p>
        </p:txBody>
      </p:sp>
      <p:pic>
        <p:nvPicPr>
          <p:cNvPr id="2" name="Picture 1" descr="A white background with black text&#10;&#10;AI-generated content may be incorrect.">
            <a:extLst>
              <a:ext uri="{FF2B5EF4-FFF2-40B4-BE49-F238E27FC236}">
                <a16:creationId xmlns:a16="http://schemas.microsoft.com/office/drawing/2014/main" id="{56C3AFBB-11C1-634F-0200-A4ABA61E6514}"/>
              </a:ext>
            </a:extLst>
          </p:cNvPr>
          <p:cNvPicPr>
            <a:picLocks noChangeAspect="1"/>
          </p:cNvPicPr>
          <p:nvPr/>
        </p:nvPicPr>
        <p:blipFill>
          <a:blip r:embed="rId4"/>
          <a:stretch>
            <a:fillRect/>
          </a:stretch>
        </p:blipFill>
        <p:spPr>
          <a:xfrm>
            <a:off x="1371600" y="2233613"/>
            <a:ext cx="15544800" cy="5819775"/>
          </a:xfrm>
          <a:prstGeom prst="rect">
            <a:avLst/>
          </a:prstGeom>
        </p:spPr>
      </p:pic>
    </p:spTree>
    <p:extLst>
      <p:ext uri="{BB962C8B-B14F-4D97-AF65-F5344CB8AC3E}">
        <p14:creationId xmlns:p14="http://schemas.microsoft.com/office/powerpoint/2010/main" val="16385968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41">
          <a:extLst>
            <a:ext uri="{FF2B5EF4-FFF2-40B4-BE49-F238E27FC236}">
              <a16:creationId xmlns:a16="http://schemas.microsoft.com/office/drawing/2014/main" id="{24FC3C68-AA59-4B0D-22E1-28A18CA4B6A2}"/>
            </a:ext>
          </a:extLst>
        </p:cNvPr>
        <p:cNvGrpSpPr/>
        <p:nvPr/>
      </p:nvGrpSpPr>
      <p:grpSpPr>
        <a:xfrm>
          <a:off x="0" y="0"/>
          <a:ext cx="0" cy="0"/>
          <a:chOff x="0" y="0"/>
          <a:chExt cx="0" cy="0"/>
        </a:xfrm>
      </p:grpSpPr>
      <p:sp>
        <p:nvSpPr>
          <p:cNvPr id="142" name="Google Shape;142;p18">
            <a:extLst>
              <a:ext uri="{FF2B5EF4-FFF2-40B4-BE49-F238E27FC236}">
                <a16:creationId xmlns:a16="http://schemas.microsoft.com/office/drawing/2014/main" id="{3CFE35F2-3AD4-1443-C23B-138817200244}"/>
              </a:ext>
            </a:extLst>
          </p:cNvPr>
          <p:cNvSpPr/>
          <p:nvPr/>
        </p:nvSpPr>
        <p:spPr>
          <a:xfrm>
            <a:off x="1847832" y="2035317"/>
            <a:ext cx="14366368" cy="7077687"/>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sp>
      <p:sp>
        <p:nvSpPr>
          <p:cNvPr id="143" name="Google Shape;143;p18">
            <a:extLst>
              <a:ext uri="{FF2B5EF4-FFF2-40B4-BE49-F238E27FC236}">
                <a16:creationId xmlns:a16="http://schemas.microsoft.com/office/drawing/2014/main" id="{22B2F819-A579-0968-D42B-332A3B350D45}"/>
              </a:ext>
            </a:extLst>
          </p:cNvPr>
          <p:cNvSpPr txBox="1"/>
          <p:nvPr/>
        </p:nvSpPr>
        <p:spPr>
          <a:xfrm>
            <a:off x="4481801" y="895350"/>
            <a:ext cx="9324398" cy="1193800"/>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i="0" u="none" strike="noStrike" cap="none">
                <a:solidFill>
                  <a:srgbClr val="FFFFFF"/>
                </a:solidFill>
                <a:latin typeface="Arial"/>
                <a:ea typeface="Arial"/>
                <a:cs typeface="Arial"/>
                <a:sym typeface="Arial"/>
              </a:rPr>
              <a:t>SBA</a:t>
            </a:r>
            <a:endParaRPr sz="1400" b="0" i="0" u="none" strike="noStrike" cap="none">
              <a:solidFill>
                <a:srgbClr val="000000"/>
              </a:solidFill>
              <a:latin typeface="Arial"/>
              <a:ea typeface="Arial"/>
              <a:cs typeface="Arial"/>
              <a:sym typeface="Arial"/>
            </a:endParaRPr>
          </a:p>
        </p:txBody>
      </p:sp>
      <p:pic>
        <p:nvPicPr>
          <p:cNvPr id="2" name="Picture 1" descr="A white background with black text&#10;&#10;AI-generated content may be incorrect.">
            <a:extLst>
              <a:ext uri="{FF2B5EF4-FFF2-40B4-BE49-F238E27FC236}">
                <a16:creationId xmlns:a16="http://schemas.microsoft.com/office/drawing/2014/main" id="{5112D7D3-C95F-CFF3-8397-ECCBD314848B}"/>
              </a:ext>
            </a:extLst>
          </p:cNvPr>
          <p:cNvPicPr>
            <a:picLocks noChangeAspect="1"/>
          </p:cNvPicPr>
          <p:nvPr/>
        </p:nvPicPr>
        <p:blipFill>
          <a:blip r:embed="rId4"/>
          <a:stretch>
            <a:fillRect/>
          </a:stretch>
        </p:blipFill>
        <p:spPr>
          <a:xfrm>
            <a:off x="1371600" y="2233613"/>
            <a:ext cx="15544800" cy="5819775"/>
          </a:xfrm>
          <a:prstGeom prst="rect">
            <a:avLst/>
          </a:prstGeom>
        </p:spPr>
      </p:pic>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30CC122A-5257-723A-1B16-592A6EF4E7C8}"/>
                  </a:ext>
                </a:extLst>
              </p14:cNvPr>
              <p14:cNvContentPartPr/>
              <p14:nvPr/>
            </p14:nvContentPartPr>
            <p14:xfrm>
              <a:off x="2496968" y="3914808"/>
              <a:ext cx="3765212" cy="122169"/>
            </p14:xfrm>
          </p:contentPart>
        </mc:Choice>
        <mc:Fallback>
          <p:pic>
            <p:nvPicPr>
              <p:cNvPr id="3" name="Ink 2">
                <a:extLst>
                  <a:ext uri="{FF2B5EF4-FFF2-40B4-BE49-F238E27FC236}">
                    <a16:creationId xmlns:a16="http://schemas.microsoft.com/office/drawing/2014/main" id="{30CC122A-5257-723A-1B16-592A6EF4E7C8}"/>
                  </a:ext>
                </a:extLst>
              </p:cNvPr>
              <p:cNvPicPr/>
              <p:nvPr/>
            </p:nvPicPr>
            <p:blipFill>
              <a:blip r:embed="rId6"/>
              <a:stretch>
                <a:fillRect/>
              </a:stretch>
            </p:blipFill>
            <p:spPr>
              <a:xfrm>
                <a:off x="2442974" y="3807012"/>
                <a:ext cx="3872841" cy="337402"/>
              </a:xfrm>
              <a:prstGeom prst="rect">
                <a:avLst/>
              </a:prstGeom>
            </p:spPr>
          </p:pic>
        </mc:Fallback>
      </mc:AlternateContent>
    </p:spTree>
    <p:extLst>
      <p:ext uri="{BB962C8B-B14F-4D97-AF65-F5344CB8AC3E}">
        <p14:creationId xmlns:p14="http://schemas.microsoft.com/office/powerpoint/2010/main" val="2801385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20"/>
        <p:cNvGrpSpPr/>
        <p:nvPr/>
      </p:nvGrpSpPr>
      <p:grpSpPr>
        <a:xfrm>
          <a:off x="0" y="0"/>
          <a:ext cx="0" cy="0"/>
          <a:chOff x="0" y="0"/>
          <a:chExt cx="0" cy="0"/>
        </a:xfrm>
      </p:grpSpPr>
      <p:sp>
        <p:nvSpPr>
          <p:cNvPr id="121" name="Google Shape;121;p16"/>
          <p:cNvSpPr/>
          <p:nvPr/>
        </p:nvSpPr>
        <p:spPr>
          <a:xfrm>
            <a:off x="188008" y="1059494"/>
            <a:ext cx="14779743" cy="9114315"/>
          </a:xfrm>
          <a:prstGeom prst="rect">
            <a:avLst/>
          </a:prstGeom>
          <a:blipFill rotWithShape="1">
            <a:blip r:embed="rId3">
              <a:alphaModFix/>
            </a:blip>
            <a:stretch>
              <a:fillRect/>
            </a:stretch>
          </a:blipFill>
          <a:ln>
            <a:noFill/>
          </a:ln>
        </p:spPr>
        <p:txBody>
          <a:bodyPr/>
          <a:lstStyle/>
          <a:p>
            <a:endParaRPr lang="en-GB"/>
          </a:p>
        </p:txBody>
      </p:sp>
      <p:sp>
        <p:nvSpPr>
          <p:cNvPr id="122" name="Google Shape;122;p16"/>
          <p:cNvSpPr txBox="1"/>
          <p:nvPr/>
        </p:nvSpPr>
        <p:spPr>
          <a:xfrm>
            <a:off x="-2008263" y="0"/>
            <a:ext cx="7268667" cy="1184940"/>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GB" sz="5500" b="1" dirty="0"/>
              <a:t>ECGs</a:t>
            </a:r>
            <a:endParaRPr sz="5500" b="1" i="0" u="none" strike="noStrike" cap="none" dirty="0">
              <a:solidFill>
                <a:srgbClr val="000000"/>
              </a:solidFill>
              <a:latin typeface="Arial"/>
              <a:ea typeface="Arial"/>
              <a:cs typeface="Arial"/>
              <a:sym typeface="Arial"/>
            </a:endParaRPr>
          </a:p>
        </p:txBody>
      </p:sp>
      <p:pic>
        <p:nvPicPr>
          <p:cNvPr id="3" name="Picture 2">
            <a:extLst>
              <a:ext uri="{FF2B5EF4-FFF2-40B4-BE49-F238E27FC236}">
                <a16:creationId xmlns:a16="http://schemas.microsoft.com/office/drawing/2014/main" id="{B81B51BA-D2B1-A526-B5C2-8EC92E20A01D}"/>
              </a:ext>
            </a:extLst>
          </p:cNvPr>
          <p:cNvPicPr>
            <a:picLocks noChangeAspect="1"/>
          </p:cNvPicPr>
          <p:nvPr/>
        </p:nvPicPr>
        <p:blipFill>
          <a:blip r:embed="rId4"/>
          <a:stretch>
            <a:fillRect/>
          </a:stretch>
        </p:blipFill>
        <p:spPr>
          <a:xfrm>
            <a:off x="14767112" y="0"/>
            <a:ext cx="3520888" cy="3453414"/>
          </a:xfrm>
          <a:prstGeom prst="rect">
            <a:avLst/>
          </a:prstGeom>
        </p:spPr>
      </p:pic>
      <p:sp>
        <p:nvSpPr>
          <p:cNvPr id="123" name="Google Shape;123;p16"/>
          <p:cNvSpPr txBox="1"/>
          <p:nvPr/>
        </p:nvSpPr>
        <p:spPr>
          <a:xfrm>
            <a:off x="-112584" y="858359"/>
            <a:ext cx="15699039" cy="14650164"/>
          </a:xfrm>
          <a:prstGeom prst="rect">
            <a:avLst/>
          </a:prstGeom>
          <a:noFill/>
          <a:ln>
            <a:noFill/>
          </a:ln>
        </p:spPr>
        <p:txBody>
          <a:bodyPr spcFirstLastPara="1" wrap="square" lIns="0" tIns="0" rIns="0" bIns="0" anchor="t" anchorCtr="0">
            <a:spAutoFit/>
          </a:bodyPr>
          <a:lstStyle/>
          <a:p>
            <a:pPr marL="1036329" marR="0" lvl="1" indent="-518164" rtl="0">
              <a:lnSpc>
                <a:spcPct val="140000"/>
              </a:lnSpc>
              <a:spcBef>
                <a:spcPts val="0"/>
              </a:spcBef>
              <a:spcAft>
                <a:spcPts val="0"/>
              </a:spcAft>
              <a:buClr>
                <a:srgbClr val="392503"/>
              </a:buClr>
              <a:buSzPts val="4800"/>
              <a:buFont typeface="Arial"/>
              <a:buChar char="•"/>
            </a:pPr>
            <a:r>
              <a:rPr lang="en-GB" sz="4000" b="0" i="0" u="none" strike="noStrike" cap="none" dirty="0">
                <a:solidFill>
                  <a:srgbClr val="000000"/>
                </a:solidFill>
                <a:latin typeface="Arial"/>
                <a:ea typeface="Arial"/>
                <a:cs typeface="Arial"/>
                <a:sym typeface="Arial"/>
              </a:rPr>
              <a:t>Electrocardiogram </a:t>
            </a:r>
          </a:p>
          <a:p>
            <a:pPr marL="1036329" marR="0" lvl="1" indent="-518164" rtl="0">
              <a:lnSpc>
                <a:spcPct val="140000"/>
              </a:lnSpc>
              <a:spcBef>
                <a:spcPts val="0"/>
              </a:spcBef>
              <a:spcAft>
                <a:spcPts val="0"/>
              </a:spcAft>
              <a:buClr>
                <a:srgbClr val="392503"/>
              </a:buClr>
              <a:buSzPts val="4800"/>
              <a:buFont typeface="Arial"/>
              <a:buChar char="•"/>
            </a:pPr>
            <a:r>
              <a:rPr lang="en-US" sz="4000" dirty="0">
                <a:solidFill>
                  <a:srgbClr val="392503"/>
                </a:solidFill>
              </a:rPr>
              <a:t>3 Lead ECG: Lead 1 (Right Arm) ; Lead 2 (Left Arm) ; Lead 3 (Left Leg)</a:t>
            </a:r>
          </a:p>
          <a:p>
            <a:pPr marL="1036329" marR="0" lvl="1" indent="-518164" rtl="0">
              <a:lnSpc>
                <a:spcPct val="140000"/>
              </a:lnSpc>
              <a:spcBef>
                <a:spcPts val="0"/>
              </a:spcBef>
              <a:spcAft>
                <a:spcPts val="0"/>
              </a:spcAft>
              <a:buClr>
                <a:srgbClr val="392503"/>
              </a:buClr>
              <a:buSzPts val="4800"/>
              <a:buFont typeface="Arial"/>
              <a:buChar char="•"/>
            </a:pPr>
            <a:r>
              <a:rPr lang="en-US" sz="4000" b="0" i="0" u="sng" strike="noStrike" cap="none" dirty="0">
                <a:solidFill>
                  <a:srgbClr val="392503"/>
                </a:solidFill>
                <a:latin typeface="Arial"/>
                <a:ea typeface="Arial"/>
                <a:cs typeface="Arial"/>
                <a:sym typeface="Arial"/>
              </a:rPr>
              <a:t>Waves of </a:t>
            </a:r>
            <a:r>
              <a:rPr lang="en-US" sz="4000" u="sng" dirty="0">
                <a:solidFill>
                  <a:srgbClr val="392503"/>
                </a:solidFill>
              </a:rPr>
              <a:t>ECG</a:t>
            </a:r>
          </a:p>
          <a:p>
            <a:pPr marL="1036329" marR="0" lvl="1" indent="-518164" rtl="0">
              <a:lnSpc>
                <a:spcPct val="140000"/>
              </a:lnSpc>
              <a:spcBef>
                <a:spcPts val="0"/>
              </a:spcBef>
              <a:spcAft>
                <a:spcPts val="0"/>
              </a:spcAft>
              <a:buClr>
                <a:srgbClr val="392503"/>
              </a:buClr>
              <a:buSzPts val="4800"/>
              <a:buFont typeface="Arial"/>
              <a:buChar char="•"/>
            </a:pPr>
            <a:r>
              <a:rPr lang="en-US" sz="4000" dirty="0">
                <a:solidFill>
                  <a:srgbClr val="392503"/>
                </a:solidFill>
              </a:rPr>
              <a:t>P = Atrial depolarization</a:t>
            </a:r>
          </a:p>
          <a:p>
            <a:pPr marL="1036329" marR="0" lvl="1" indent="-518164" rtl="0">
              <a:lnSpc>
                <a:spcPct val="140000"/>
              </a:lnSpc>
              <a:spcBef>
                <a:spcPts val="0"/>
              </a:spcBef>
              <a:spcAft>
                <a:spcPts val="0"/>
              </a:spcAft>
              <a:buClr>
                <a:srgbClr val="392503"/>
              </a:buClr>
              <a:buSzPts val="4800"/>
              <a:buFont typeface="Arial"/>
              <a:buChar char="•"/>
            </a:pPr>
            <a:r>
              <a:rPr lang="en-US" sz="4000" dirty="0">
                <a:solidFill>
                  <a:srgbClr val="392503"/>
                </a:solidFill>
              </a:rPr>
              <a:t>Q = Septal depolarization</a:t>
            </a:r>
          </a:p>
          <a:p>
            <a:pPr marL="1036329" marR="0" lvl="1" indent="-518164" rtl="0">
              <a:lnSpc>
                <a:spcPct val="140000"/>
              </a:lnSpc>
              <a:spcBef>
                <a:spcPts val="0"/>
              </a:spcBef>
              <a:spcAft>
                <a:spcPts val="0"/>
              </a:spcAft>
              <a:buClr>
                <a:srgbClr val="392503"/>
              </a:buClr>
              <a:buSzPts val="4800"/>
              <a:buFont typeface="Arial"/>
              <a:buChar char="•"/>
            </a:pPr>
            <a:r>
              <a:rPr lang="en-US" sz="4000" dirty="0">
                <a:solidFill>
                  <a:srgbClr val="392503"/>
                </a:solidFill>
              </a:rPr>
              <a:t>R = Ventricular depolarization (towards apex)</a:t>
            </a:r>
          </a:p>
          <a:p>
            <a:pPr marL="1036329" marR="0" lvl="1" indent="-518164" rtl="0">
              <a:lnSpc>
                <a:spcPct val="140000"/>
              </a:lnSpc>
              <a:spcBef>
                <a:spcPts val="0"/>
              </a:spcBef>
              <a:spcAft>
                <a:spcPts val="0"/>
              </a:spcAft>
              <a:buClr>
                <a:srgbClr val="392503"/>
              </a:buClr>
              <a:buSzPts val="4800"/>
              <a:buFont typeface="Arial"/>
              <a:buChar char="•"/>
            </a:pPr>
            <a:r>
              <a:rPr lang="en-US" sz="4000" dirty="0">
                <a:solidFill>
                  <a:srgbClr val="392503"/>
                </a:solidFill>
              </a:rPr>
              <a:t>S = Ventricular depolarization (towards atria)</a:t>
            </a:r>
          </a:p>
          <a:p>
            <a:pPr marL="1036329" marR="0" lvl="1" indent="-518164" rtl="0">
              <a:lnSpc>
                <a:spcPct val="140000"/>
              </a:lnSpc>
              <a:spcBef>
                <a:spcPts val="0"/>
              </a:spcBef>
              <a:spcAft>
                <a:spcPts val="0"/>
              </a:spcAft>
              <a:buClr>
                <a:srgbClr val="392503"/>
              </a:buClr>
              <a:buSzPts val="4800"/>
              <a:buFont typeface="Arial"/>
              <a:buChar char="•"/>
            </a:pPr>
            <a:r>
              <a:rPr lang="en-US" sz="4000" dirty="0">
                <a:solidFill>
                  <a:srgbClr val="392503"/>
                </a:solidFill>
              </a:rPr>
              <a:t>T = Ventricular repolarization</a:t>
            </a:r>
          </a:p>
          <a:p>
            <a:pPr marL="1036329" marR="0" lvl="1" indent="-518164" rtl="0">
              <a:lnSpc>
                <a:spcPct val="140000"/>
              </a:lnSpc>
              <a:spcBef>
                <a:spcPts val="0"/>
              </a:spcBef>
              <a:spcAft>
                <a:spcPts val="0"/>
              </a:spcAft>
              <a:buClr>
                <a:srgbClr val="392503"/>
              </a:buClr>
              <a:buSzPts val="4800"/>
              <a:buFont typeface="Arial"/>
              <a:buChar char="•"/>
            </a:pPr>
            <a:r>
              <a:rPr lang="en-US" sz="4000" dirty="0">
                <a:solidFill>
                  <a:srgbClr val="392503"/>
                </a:solidFill>
              </a:rPr>
              <a:t>Atrial repolarization can’t be seen on the ECG, as it is masked by the QRS complex</a:t>
            </a:r>
          </a:p>
          <a:p>
            <a:pPr marL="518165" marR="0" lvl="1" rtl="0">
              <a:lnSpc>
                <a:spcPct val="140000"/>
              </a:lnSpc>
              <a:spcBef>
                <a:spcPts val="0"/>
              </a:spcBef>
              <a:spcAft>
                <a:spcPts val="0"/>
              </a:spcAft>
              <a:buClr>
                <a:srgbClr val="392503"/>
              </a:buClr>
              <a:buSzPts val="4800"/>
            </a:pPr>
            <a:endParaRPr lang="en-US" sz="4000" dirty="0">
              <a:solidFill>
                <a:srgbClr val="392503"/>
              </a:solidFill>
            </a:endParaRPr>
          </a:p>
          <a:p>
            <a:pPr marL="1036329" marR="0" lvl="1" indent="-518164" rtl="0">
              <a:lnSpc>
                <a:spcPct val="140000"/>
              </a:lnSpc>
              <a:spcBef>
                <a:spcPts val="0"/>
              </a:spcBef>
              <a:spcAft>
                <a:spcPts val="0"/>
              </a:spcAft>
              <a:buClr>
                <a:srgbClr val="392503"/>
              </a:buClr>
              <a:buSzPts val="4800"/>
              <a:buFont typeface="Arial"/>
              <a:buChar char="•"/>
            </a:pPr>
            <a:endParaRPr lang="en-US" sz="4000" dirty="0">
              <a:solidFill>
                <a:srgbClr val="392503"/>
              </a:solidFill>
            </a:endParaRPr>
          </a:p>
          <a:p>
            <a:pPr marL="1036329" lvl="3" indent="-518164">
              <a:lnSpc>
                <a:spcPct val="140000"/>
              </a:lnSpc>
              <a:buClr>
                <a:srgbClr val="392503"/>
              </a:buClr>
              <a:buSzPts val="4800"/>
              <a:buFont typeface="Arial"/>
              <a:buChar char="•"/>
            </a:pPr>
            <a:endParaRPr lang="en-US" sz="4000" b="0" i="0" u="none" strike="noStrike" cap="none" dirty="0">
              <a:solidFill>
                <a:srgbClr val="392503"/>
              </a:solidFill>
              <a:latin typeface="Arial"/>
              <a:ea typeface="Arial"/>
              <a:cs typeface="Arial"/>
              <a:sym typeface="Arial"/>
            </a:endParaRPr>
          </a:p>
          <a:p>
            <a:pPr marL="1036329" lvl="2" indent="-518164">
              <a:lnSpc>
                <a:spcPct val="140000"/>
              </a:lnSpc>
              <a:buClr>
                <a:srgbClr val="392503"/>
              </a:buClr>
              <a:buSzPts val="4800"/>
              <a:buFont typeface="Arial"/>
              <a:buChar char="•"/>
            </a:pPr>
            <a:endParaRPr lang="en-US" sz="4000" b="0" i="0" u="none" strike="noStrike" cap="none" dirty="0">
              <a:solidFill>
                <a:srgbClr val="392503"/>
              </a:solidFill>
              <a:latin typeface="Arial"/>
              <a:ea typeface="Arial"/>
              <a:cs typeface="Arial"/>
              <a:sym typeface="Arial"/>
            </a:endParaRPr>
          </a:p>
          <a:p>
            <a:pPr marL="1036329" lvl="3" indent="-518164">
              <a:lnSpc>
                <a:spcPct val="140000"/>
              </a:lnSpc>
              <a:buClr>
                <a:srgbClr val="392503"/>
              </a:buClr>
              <a:buSzPts val="4800"/>
              <a:buFont typeface="Arial"/>
              <a:buChar char="•"/>
            </a:pPr>
            <a:endParaRPr sz="4000" b="0" i="0" u="none" strike="noStrike" cap="none" dirty="0">
              <a:solidFill>
                <a:srgbClr val="000000"/>
              </a:solidFill>
              <a:latin typeface="Arial"/>
              <a:ea typeface="Arial"/>
              <a:cs typeface="Arial"/>
              <a:sym typeface="Arial"/>
            </a:endParaRPr>
          </a:p>
          <a:p>
            <a:pPr marL="1036329" marR="0" lvl="1" indent="-518164" rtl="0">
              <a:lnSpc>
                <a:spcPct val="140000"/>
              </a:lnSpc>
              <a:spcBef>
                <a:spcPts val="0"/>
              </a:spcBef>
              <a:spcAft>
                <a:spcPts val="0"/>
              </a:spcAft>
              <a:buClr>
                <a:srgbClr val="392503"/>
              </a:buClr>
              <a:buSzPts val="4800"/>
              <a:buFont typeface="Arial"/>
              <a:buChar char="•"/>
            </a:pPr>
            <a:endParaRPr sz="4000" b="0" i="0" u="none" strike="noStrike" cap="none" dirty="0">
              <a:solidFill>
                <a:srgbClr val="000000"/>
              </a:solidFill>
              <a:latin typeface="Arial"/>
              <a:ea typeface="Arial"/>
              <a:cs typeface="Arial"/>
              <a:sym typeface="Arial"/>
            </a:endParaRPr>
          </a:p>
        </p:txBody>
      </p:sp>
      <p:pic>
        <p:nvPicPr>
          <p:cNvPr id="2056" name="Picture 8" descr="Electrocardiography - Wikipedia">
            <a:extLst>
              <a:ext uri="{FF2B5EF4-FFF2-40B4-BE49-F238E27FC236}">
                <a16:creationId xmlns:a16="http://schemas.microsoft.com/office/drawing/2014/main" id="{A5A858AE-E3E1-F562-2B94-C3C7BC5BF4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78404" y="3215502"/>
            <a:ext cx="5609596" cy="56095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41">
          <a:extLst>
            <a:ext uri="{FF2B5EF4-FFF2-40B4-BE49-F238E27FC236}">
              <a16:creationId xmlns:a16="http://schemas.microsoft.com/office/drawing/2014/main" id="{C9CB22DC-C7D8-C1B8-263C-46FE200CD5EF}"/>
            </a:ext>
          </a:extLst>
        </p:cNvPr>
        <p:cNvGrpSpPr/>
        <p:nvPr/>
      </p:nvGrpSpPr>
      <p:grpSpPr>
        <a:xfrm>
          <a:off x="0" y="0"/>
          <a:ext cx="0" cy="0"/>
          <a:chOff x="0" y="0"/>
          <a:chExt cx="0" cy="0"/>
        </a:xfrm>
      </p:grpSpPr>
      <p:sp>
        <p:nvSpPr>
          <p:cNvPr id="142" name="Google Shape;142;p18">
            <a:extLst>
              <a:ext uri="{FF2B5EF4-FFF2-40B4-BE49-F238E27FC236}">
                <a16:creationId xmlns:a16="http://schemas.microsoft.com/office/drawing/2014/main" id="{50CC8A17-6FFB-41E1-3A38-9ACBD34B1EBA}"/>
              </a:ext>
            </a:extLst>
          </p:cNvPr>
          <p:cNvSpPr/>
          <p:nvPr/>
        </p:nvSpPr>
        <p:spPr>
          <a:xfrm>
            <a:off x="1847832" y="2035317"/>
            <a:ext cx="14366368" cy="7077687"/>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sp>
      <p:sp>
        <p:nvSpPr>
          <p:cNvPr id="143" name="Google Shape;143;p18">
            <a:extLst>
              <a:ext uri="{FF2B5EF4-FFF2-40B4-BE49-F238E27FC236}">
                <a16:creationId xmlns:a16="http://schemas.microsoft.com/office/drawing/2014/main" id="{54C3F68A-E4C3-61B5-0E31-503A91775F2C}"/>
              </a:ext>
            </a:extLst>
          </p:cNvPr>
          <p:cNvSpPr txBox="1"/>
          <p:nvPr/>
        </p:nvSpPr>
        <p:spPr>
          <a:xfrm>
            <a:off x="4481801" y="895350"/>
            <a:ext cx="9324398" cy="1193800"/>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i="0" u="none" strike="noStrike" cap="none">
                <a:solidFill>
                  <a:srgbClr val="FFFFFF"/>
                </a:solidFill>
                <a:latin typeface="Arial"/>
                <a:ea typeface="Arial"/>
                <a:cs typeface="Arial"/>
                <a:sym typeface="Arial"/>
              </a:rPr>
              <a:t>SBA</a:t>
            </a:r>
            <a:endParaRPr sz="1400" b="0" i="0" u="none" strike="noStrike" cap="none">
              <a:solidFill>
                <a:srgbClr val="000000"/>
              </a:solidFill>
              <a:latin typeface="Arial"/>
              <a:ea typeface="Arial"/>
              <a:cs typeface="Arial"/>
              <a:sym typeface="Arial"/>
            </a:endParaRPr>
          </a:p>
        </p:txBody>
      </p:sp>
      <p:pic>
        <p:nvPicPr>
          <p:cNvPr id="3" name="Picture 2" descr="A screenshot of a white background&#10;&#10;AI-generated content may be incorrect.">
            <a:extLst>
              <a:ext uri="{FF2B5EF4-FFF2-40B4-BE49-F238E27FC236}">
                <a16:creationId xmlns:a16="http://schemas.microsoft.com/office/drawing/2014/main" id="{BF030931-C5AB-DA4F-C0EA-5160AEED8F97}"/>
              </a:ext>
            </a:extLst>
          </p:cNvPr>
          <p:cNvPicPr>
            <a:picLocks noChangeAspect="1"/>
          </p:cNvPicPr>
          <p:nvPr/>
        </p:nvPicPr>
        <p:blipFill>
          <a:blip r:embed="rId4"/>
          <a:stretch>
            <a:fillRect/>
          </a:stretch>
        </p:blipFill>
        <p:spPr>
          <a:xfrm>
            <a:off x="1376362" y="2309812"/>
            <a:ext cx="15535275" cy="5667375"/>
          </a:xfrm>
          <a:prstGeom prst="rect">
            <a:avLst/>
          </a:prstGeom>
        </p:spPr>
      </p:pic>
    </p:spTree>
    <p:extLst>
      <p:ext uri="{BB962C8B-B14F-4D97-AF65-F5344CB8AC3E}">
        <p14:creationId xmlns:p14="http://schemas.microsoft.com/office/powerpoint/2010/main" val="30706396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41">
          <a:extLst>
            <a:ext uri="{FF2B5EF4-FFF2-40B4-BE49-F238E27FC236}">
              <a16:creationId xmlns:a16="http://schemas.microsoft.com/office/drawing/2014/main" id="{36A847C0-5466-F848-26E7-834D153D1335}"/>
            </a:ext>
          </a:extLst>
        </p:cNvPr>
        <p:cNvGrpSpPr/>
        <p:nvPr/>
      </p:nvGrpSpPr>
      <p:grpSpPr>
        <a:xfrm>
          <a:off x="0" y="0"/>
          <a:ext cx="0" cy="0"/>
          <a:chOff x="0" y="0"/>
          <a:chExt cx="0" cy="0"/>
        </a:xfrm>
      </p:grpSpPr>
      <p:sp>
        <p:nvSpPr>
          <p:cNvPr id="142" name="Google Shape;142;p18">
            <a:extLst>
              <a:ext uri="{FF2B5EF4-FFF2-40B4-BE49-F238E27FC236}">
                <a16:creationId xmlns:a16="http://schemas.microsoft.com/office/drawing/2014/main" id="{2D747C7C-C811-5FDE-602B-F58A707B7DD1}"/>
              </a:ext>
            </a:extLst>
          </p:cNvPr>
          <p:cNvSpPr/>
          <p:nvPr/>
        </p:nvSpPr>
        <p:spPr>
          <a:xfrm>
            <a:off x="1847832" y="2035317"/>
            <a:ext cx="14366368" cy="7077687"/>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sp>
      <p:sp>
        <p:nvSpPr>
          <p:cNvPr id="143" name="Google Shape;143;p18">
            <a:extLst>
              <a:ext uri="{FF2B5EF4-FFF2-40B4-BE49-F238E27FC236}">
                <a16:creationId xmlns:a16="http://schemas.microsoft.com/office/drawing/2014/main" id="{0F07A68F-8559-C2AC-DEF1-8F2CA15BE4B0}"/>
              </a:ext>
            </a:extLst>
          </p:cNvPr>
          <p:cNvSpPr txBox="1"/>
          <p:nvPr/>
        </p:nvSpPr>
        <p:spPr>
          <a:xfrm>
            <a:off x="4481801" y="895350"/>
            <a:ext cx="9324398" cy="1193800"/>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i="0" u="none" strike="noStrike" cap="none">
                <a:solidFill>
                  <a:srgbClr val="FFFFFF"/>
                </a:solidFill>
                <a:latin typeface="Arial"/>
                <a:ea typeface="Arial"/>
                <a:cs typeface="Arial"/>
                <a:sym typeface="Arial"/>
              </a:rPr>
              <a:t>SBA</a:t>
            </a:r>
            <a:endParaRPr sz="1400" b="0" i="0" u="none" strike="noStrike" cap="none">
              <a:solidFill>
                <a:srgbClr val="000000"/>
              </a:solidFill>
              <a:latin typeface="Arial"/>
              <a:ea typeface="Arial"/>
              <a:cs typeface="Arial"/>
              <a:sym typeface="Arial"/>
            </a:endParaRPr>
          </a:p>
        </p:txBody>
      </p:sp>
      <p:pic>
        <p:nvPicPr>
          <p:cNvPr id="3" name="Picture 2" descr="A screenshot of a white background&#10;&#10;AI-generated content may be incorrect.">
            <a:extLst>
              <a:ext uri="{FF2B5EF4-FFF2-40B4-BE49-F238E27FC236}">
                <a16:creationId xmlns:a16="http://schemas.microsoft.com/office/drawing/2014/main" id="{B2EA2C8A-A05A-656C-B7BE-823A92396A0C}"/>
              </a:ext>
            </a:extLst>
          </p:cNvPr>
          <p:cNvPicPr>
            <a:picLocks noChangeAspect="1"/>
          </p:cNvPicPr>
          <p:nvPr/>
        </p:nvPicPr>
        <p:blipFill>
          <a:blip r:embed="rId4"/>
          <a:stretch>
            <a:fillRect/>
          </a:stretch>
        </p:blipFill>
        <p:spPr>
          <a:xfrm>
            <a:off x="1376362" y="2309812"/>
            <a:ext cx="15535275" cy="5667375"/>
          </a:xfrm>
          <a:prstGeom prst="rect">
            <a:avLst/>
          </a:prstGeom>
        </p:spPr>
      </p:pic>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A7E38DD0-2D18-4836-F14C-AFFDDA61A6E3}"/>
                  </a:ext>
                </a:extLst>
              </p14:cNvPr>
              <p14:cNvContentPartPr/>
              <p14:nvPr/>
            </p14:nvContentPartPr>
            <p14:xfrm>
              <a:off x="2861155" y="3707610"/>
              <a:ext cx="7146174" cy="171293"/>
            </p14:xfrm>
          </p:contentPart>
        </mc:Choice>
        <mc:Fallback>
          <p:pic>
            <p:nvPicPr>
              <p:cNvPr id="2" name="Ink 1">
                <a:extLst>
                  <a:ext uri="{FF2B5EF4-FFF2-40B4-BE49-F238E27FC236}">
                    <a16:creationId xmlns:a16="http://schemas.microsoft.com/office/drawing/2014/main" id="{A7E38DD0-2D18-4836-F14C-AFFDDA61A6E3}"/>
                  </a:ext>
                </a:extLst>
              </p:cNvPr>
              <p:cNvPicPr/>
              <p:nvPr/>
            </p:nvPicPr>
            <p:blipFill>
              <a:blip r:embed="rId6"/>
              <a:stretch>
                <a:fillRect/>
              </a:stretch>
            </p:blipFill>
            <p:spPr>
              <a:xfrm>
                <a:off x="2807156" y="3599879"/>
                <a:ext cx="7253811" cy="386397"/>
              </a:xfrm>
              <a:prstGeom prst="rect">
                <a:avLst/>
              </a:prstGeom>
            </p:spPr>
          </p:pic>
        </mc:Fallback>
      </mc:AlternateContent>
    </p:spTree>
    <p:extLst>
      <p:ext uri="{BB962C8B-B14F-4D97-AF65-F5344CB8AC3E}">
        <p14:creationId xmlns:p14="http://schemas.microsoft.com/office/powerpoint/2010/main" val="27834447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41">
          <a:extLst>
            <a:ext uri="{FF2B5EF4-FFF2-40B4-BE49-F238E27FC236}">
              <a16:creationId xmlns:a16="http://schemas.microsoft.com/office/drawing/2014/main" id="{32BCFEA3-3426-4AF8-8116-10EC1BF03EBD}"/>
            </a:ext>
          </a:extLst>
        </p:cNvPr>
        <p:cNvGrpSpPr/>
        <p:nvPr/>
      </p:nvGrpSpPr>
      <p:grpSpPr>
        <a:xfrm>
          <a:off x="0" y="0"/>
          <a:ext cx="0" cy="0"/>
          <a:chOff x="0" y="0"/>
          <a:chExt cx="0" cy="0"/>
        </a:xfrm>
      </p:grpSpPr>
      <p:sp>
        <p:nvSpPr>
          <p:cNvPr id="142" name="Google Shape;142;p18">
            <a:extLst>
              <a:ext uri="{FF2B5EF4-FFF2-40B4-BE49-F238E27FC236}">
                <a16:creationId xmlns:a16="http://schemas.microsoft.com/office/drawing/2014/main" id="{CE492754-F272-3A72-EAEB-325732FB399C}"/>
              </a:ext>
            </a:extLst>
          </p:cNvPr>
          <p:cNvSpPr/>
          <p:nvPr/>
        </p:nvSpPr>
        <p:spPr>
          <a:xfrm>
            <a:off x="1847832" y="2035317"/>
            <a:ext cx="14366368" cy="7077687"/>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sp>
      <p:sp>
        <p:nvSpPr>
          <p:cNvPr id="143" name="Google Shape;143;p18">
            <a:extLst>
              <a:ext uri="{FF2B5EF4-FFF2-40B4-BE49-F238E27FC236}">
                <a16:creationId xmlns:a16="http://schemas.microsoft.com/office/drawing/2014/main" id="{05F6167B-1BA1-6A09-53AF-4FD153549DDD}"/>
              </a:ext>
            </a:extLst>
          </p:cNvPr>
          <p:cNvSpPr txBox="1"/>
          <p:nvPr/>
        </p:nvSpPr>
        <p:spPr>
          <a:xfrm>
            <a:off x="4481801" y="895350"/>
            <a:ext cx="9324398" cy="1193800"/>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i="0" u="none" strike="noStrike" cap="none">
                <a:solidFill>
                  <a:srgbClr val="FFFFFF"/>
                </a:solidFill>
                <a:latin typeface="Arial"/>
                <a:ea typeface="Arial"/>
                <a:cs typeface="Arial"/>
                <a:sym typeface="Arial"/>
              </a:rPr>
              <a:t>SBA</a:t>
            </a:r>
            <a:endParaRPr sz="1400" b="0" i="0" u="none" strike="noStrike" cap="none">
              <a:solidFill>
                <a:srgbClr val="000000"/>
              </a:solidFill>
              <a:latin typeface="Arial"/>
              <a:ea typeface="Arial"/>
              <a:cs typeface="Arial"/>
              <a:sym typeface="Arial"/>
            </a:endParaRPr>
          </a:p>
        </p:txBody>
      </p:sp>
      <p:pic>
        <p:nvPicPr>
          <p:cNvPr id="5" name="Picture 4" descr="A white background with black text&#10;&#10;AI-generated content may be incorrect.">
            <a:extLst>
              <a:ext uri="{FF2B5EF4-FFF2-40B4-BE49-F238E27FC236}">
                <a16:creationId xmlns:a16="http://schemas.microsoft.com/office/drawing/2014/main" id="{0086D64C-2857-DE15-6635-E774D118ACFF}"/>
              </a:ext>
            </a:extLst>
          </p:cNvPr>
          <p:cNvPicPr>
            <a:picLocks noChangeAspect="1"/>
          </p:cNvPicPr>
          <p:nvPr/>
        </p:nvPicPr>
        <p:blipFill>
          <a:blip r:embed="rId4"/>
          <a:stretch>
            <a:fillRect/>
          </a:stretch>
        </p:blipFill>
        <p:spPr>
          <a:xfrm>
            <a:off x="1071562" y="2281238"/>
            <a:ext cx="16144875" cy="5724525"/>
          </a:xfrm>
          <a:prstGeom prst="rect">
            <a:avLst/>
          </a:prstGeom>
        </p:spPr>
      </p:pic>
    </p:spTree>
    <p:extLst>
      <p:ext uri="{BB962C8B-B14F-4D97-AF65-F5344CB8AC3E}">
        <p14:creationId xmlns:p14="http://schemas.microsoft.com/office/powerpoint/2010/main" val="38388530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41">
          <a:extLst>
            <a:ext uri="{FF2B5EF4-FFF2-40B4-BE49-F238E27FC236}">
              <a16:creationId xmlns:a16="http://schemas.microsoft.com/office/drawing/2014/main" id="{4D3BFF81-C256-A0EF-FA44-62ECA8C999F1}"/>
            </a:ext>
          </a:extLst>
        </p:cNvPr>
        <p:cNvGrpSpPr/>
        <p:nvPr/>
      </p:nvGrpSpPr>
      <p:grpSpPr>
        <a:xfrm>
          <a:off x="0" y="0"/>
          <a:ext cx="0" cy="0"/>
          <a:chOff x="0" y="0"/>
          <a:chExt cx="0" cy="0"/>
        </a:xfrm>
      </p:grpSpPr>
      <p:sp>
        <p:nvSpPr>
          <p:cNvPr id="142" name="Google Shape;142;p18">
            <a:extLst>
              <a:ext uri="{FF2B5EF4-FFF2-40B4-BE49-F238E27FC236}">
                <a16:creationId xmlns:a16="http://schemas.microsoft.com/office/drawing/2014/main" id="{7257E559-0CFD-DAD5-B700-10F009F8A529}"/>
              </a:ext>
            </a:extLst>
          </p:cNvPr>
          <p:cNvSpPr/>
          <p:nvPr/>
        </p:nvSpPr>
        <p:spPr>
          <a:xfrm>
            <a:off x="1847832" y="2035317"/>
            <a:ext cx="14366368" cy="7077687"/>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sp>
      <p:sp>
        <p:nvSpPr>
          <p:cNvPr id="143" name="Google Shape;143;p18">
            <a:extLst>
              <a:ext uri="{FF2B5EF4-FFF2-40B4-BE49-F238E27FC236}">
                <a16:creationId xmlns:a16="http://schemas.microsoft.com/office/drawing/2014/main" id="{04DB0BA8-380B-6A2D-145F-07D763CEF851}"/>
              </a:ext>
            </a:extLst>
          </p:cNvPr>
          <p:cNvSpPr txBox="1"/>
          <p:nvPr/>
        </p:nvSpPr>
        <p:spPr>
          <a:xfrm>
            <a:off x="4481801" y="895350"/>
            <a:ext cx="9324398" cy="1193800"/>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i="0" u="none" strike="noStrike" cap="none">
                <a:solidFill>
                  <a:srgbClr val="FFFFFF"/>
                </a:solidFill>
                <a:latin typeface="Arial"/>
                <a:ea typeface="Arial"/>
                <a:cs typeface="Arial"/>
                <a:sym typeface="Arial"/>
              </a:rPr>
              <a:t>SBA</a:t>
            </a:r>
            <a:endParaRPr sz="1400" b="0" i="0" u="none" strike="noStrike" cap="none">
              <a:solidFill>
                <a:srgbClr val="000000"/>
              </a:solidFill>
              <a:latin typeface="Arial"/>
              <a:ea typeface="Arial"/>
              <a:cs typeface="Arial"/>
              <a:sym typeface="Arial"/>
            </a:endParaRPr>
          </a:p>
        </p:txBody>
      </p:sp>
      <p:pic>
        <p:nvPicPr>
          <p:cNvPr id="5" name="Picture 4" descr="A white background with black text&#10;&#10;AI-generated content may be incorrect.">
            <a:extLst>
              <a:ext uri="{FF2B5EF4-FFF2-40B4-BE49-F238E27FC236}">
                <a16:creationId xmlns:a16="http://schemas.microsoft.com/office/drawing/2014/main" id="{851EF97E-52B4-7068-F18C-57CF2C39A10E}"/>
              </a:ext>
            </a:extLst>
          </p:cNvPr>
          <p:cNvPicPr>
            <a:picLocks noChangeAspect="1"/>
          </p:cNvPicPr>
          <p:nvPr/>
        </p:nvPicPr>
        <p:blipFill>
          <a:blip r:embed="rId4"/>
          <a:stretch>
            <a:fillRect/>
          </a:stretch>
        </p:blipFill>
        <p:spPr>
          <a:xfrm>
            <a:off x="1071562" y="2281238"/>
            <a:ext cx="16144875" cy="5724525"/>
          </a:xfrm>
          <a:prstGeom prst="rect">
            <a:avLst/>
          </a:prstGeom>
        </p:spPr>
      </p:pic>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AB27C276-42FC-FC36-BC96-7A142FC73853}"/>
                  </a:ext>
                </a:extLst>
              </p14:cNvPr>
              <p14:cNvContentPartPr/>
              <p14:nvPr/>
            </p14:nvContentPartPr>
            <p14:xfrm>
              <a:off x="2396601" y="6030550"/>
              <a:ext cx="6285334" cy="134885"/>
            </p14:xfrm>
          </p:contentPart>
        </mc:Choice>
        <mc:Fallback>
          <p:pic>
            <p:nvPicPr>
              <p:cNvPr id="2" name="Ink 1">
                <a:extLst>
                  <a:ext uri="{FF2B5EF4-FFF2-40B4-BE49-F238E27FC236}">
                    <a16:creationId xmlns:a16="http://schemas.microsoft.com/office/drawing/2014/main" id="{AB27C276-42FC-FC36-BC96-7A142FC73853}"/>
                  </a:ext>
                </a:extLst>
              </p:cNvPr>
              <p:cNvPicPr/>
              <p:nvPr/>
            </p:nvPicPr>
            <p:blipFill>
              <a:blip r:embed="rId6"/>
              <a:stretch>
                <a:fillRect/>
              </a:stretch>
            </p:blipFill>
            <p:spPr>
              <a:xfrm>
                <a:off x="2342606" y="5922642"/>
                <a:ext cx="6392963" cy="350341"/>
              </a:xfrm>
              <a:prstGeom prst="rect">
                <a:avLst/>
              </a:prstGeom>
            </p:spPr>
          </p:pic>
        </mc:Fallback>
      </mc:AlternateContent>
    </p:spTree>
    <p:extLst>
      <p:ext uri="{BB962C8B-B14F-4D97-AF65-F5344CB8AC3E}">
        <p14:creationId xmlns:p14="http://schemas.microsoft.com/office/powerpoint/2010/main" val="37902815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57"/>
        <p:cNvGrpSpPr/>
        <p:nvPr/>
      </p:nvGrpSpPr>
      <p:grpSpPr>
        <a:xfrm>
          <a:off x="0" y="0"/>
          <a:ext cx="0" cy="0"/>
          <a:chOff x="0" y="0"/>
          <a:chExt cx="0" cy="0"/>
        </a:xfrm>
      </p:grpSpPr>
      <p:sp>
        <p:nvSpPr>
          <p:cNvPr id="158" name="Google Shape;158;p20"/>
          <p:cNvSpPr/>
          <p:nvPr/>
        </p:nvSpPr>
        <p:spPr>
          <a:xfrm>
            <a:off x="3241063" y="-848037"/>
            <a:ext cx="11805873" cy="11805873"/>
          </a:xfrm>
          <a:custGeom>
            <a:avLst/>
            <a:gdLst/>
            <a:ahLst/>
            <a:cxnLst/>
            <a:rect l="l" t="t" r="r" b="b"/>
            <a:pathLst>
              <a:path w="11805873" h="11805873" extrusionOk="0">
                <a:moveTo>
                  <a:pt x="0" y="0"/>
                </a:moveTo>
                <a:lnTo>
                  <a:pt x="11805874" y="0"/>
                </a:lnTo>
                <a:lnTo>
                  <a:pt x="11805874" y="11805873"/>
                </a:lnTo>
                <a:lnTo>
                  <a:pt x="0" y="11805873"/>
                </a:lnTo>
                <a:lnTo>
                  <a:pt x="0" y="0"/>
                </a:lnTo>
                <a:close/>
              </a:path>
            </a:pathLst>
          </a:custGeom>
          <a:blipFill rotWithShape="1">
            <a:blip r:embed="rId3">
              <a:alphaModFix/>
            </a:blip>
            <a:stretch>
              <a:fillRect/>
            </a:stretch>
          </a:blipFill>
          <a:ln>
            <a:noFill/>
          </a:ln>
        </p:spPr>
      </p:sp>
      <p:sp>
        <p:nvSpPr>
          <p:cNvPr id="159" name="Google Shape;159;p20"/>
          <p:cNvSpPr/>
          <p:nvPr/>
        </p:nvSpPr>
        <p:spPr>
          <a:xfrm>
            <a:off x="720840" y="7853316"/>
            <a:ext cx="1940180" cy="1515766"/>
          </a:xfrm>
          <a:custGeom>
            <a:avLst/>
            <a:gdLst/>
            <a:ahLst/>
            <a:cxnLst/>
            <a:rect l="l" t="t" r="r" b="b"/>
            <a:pathLst>
              <a:path w="1940180" h="1515766" extrusionOk="0">
                <a:moveTo>
                  <a:pt x="0" y="0"/>
                </a:moveTo>
                <a:lnTo>
                  <a:pt x="1940181" y="0"/>
                </a:lnTo>
                <a:lnTo>
                  <a:pt x="1940181" y="1515766"/>
                </a:lnTo>
                <a:lnTo>
                  <a:pt x="0" y="1515766"/>
                </a:lnTo>
                <a:lnTo>
                  <a:pt x="0" y="0"/>
                </a:lnTo>
                <a:close/>
              </a:path>
            </a:pathLst>
          </a:custGeom>
          <a:blipFill rotWithShape="1">
            <a:blip r:embed="rId4">
              <a:alphaModFix/>
            </a:blip>
            <a:stretch>
              <a:fillRect/>
            </a:stretch>
          </a:blipFill>
          <a:ln>
            <a:noFill/>
          </a:ln>
        </p:spPr>
      </p:sp>
      <p:sp>
        <p:nvSpPr>
          <p:cNvPr id="160" name="Google Shape;160;p20"/>
          <p:cNvSpPr/>
          <p:nvPr/>
        </p:nvSpPr>
        <p:spPr>
          <a:xfrm>
            <a:off x="15990992" y="4339688"/>
            <a:ext cx="1268308" cy="1430422"/>
          </a:xfrm>
          <a:custGeom>
            <a:avLst/>
            <a:gdLst/>
            <a:ahLst/>
            <a:cxnLst/>
            <a:rect l="l" t="t" r="r" b="b"/>
            <a:pathLst>
              <a:path w="1268308" h="1430422" extrusionOk="0">
                <a:moveTo>
                  <a:pt x="0" y="0"/>
                </a:moveTo>
                <a:lnTo>
                  <a:pt x="1268308" y="0"/>
                </a:lnTo>
                <a:lnTo>
                  <a:pt x="1268308" y="1430422"/>
                </a:lnTo>
                <a:lnTo>
                  <a:pt x="0" y="1430422"/>
                </a:lnTo>
                <a:lnTo>
                  <a:pt x="0" y="0"/>
                </a:lnTo>
                <a:close/>
              </a:path>
            </a:pathLst>
          </a:custGeom>
          <a:blipFill rotWithShape="1">
            <a:blip r:embed="rId5">
              <a:alphaModFix/>
            </a:blip>
            <a:stretch>
              <a:fillRect/>
            </a:stretch>
          </a:blipFill>
          <a:ln>
            <a:noFill/>
          </a:ln>
        </p:spPr>
      </p:sp>
      <p:sp>
        <p:nvSpPr>
          <p:cNvPr id="161" name="Google Shape;161;p20"/>
          <p:cNvSpPr/>
          <p:nvPr/>
        </p:nvSpPr>
        <p:spPr>
          <a:xfrm>
            <a:off x="550804" y="4621883"/>
            <a:ext cx="2375956" cy="1767118"/>
          </a:xfrm>
          <a:custGeom>
            <a:avLst/>
            <a:gdLst/>
            <a:ahLst/>
            <a:cxnLst/>
            <a:rect l="l" t="t" r="r" b="b"/>
            <a:pathLst>
              <a:path w="2375956" h="1767118" extrusionOk="0">
                <a:moveTo>
                  <a:pt x="0" y="0"/>
                </a:moveTo>
                <a:lnTo>
                  <a:pt x="2375957" y="0"/>
                </a:lnTo>
                <a:lnTo>
                  <a:pt x="2375957" y="1767118"/>
                </a:lnTo>
                <a:lnTo>
                  <a:pt x="0" y="1767118"/>
                </a:lnTo>
                <a:lnTo>
                  <a:pt x="0" y="0"/>
                </a:lnTo>
                <a:close/>
              </a:path>
            </a:pathLst>
          </a:custGeom>
          <a:blipFill rotWithShape="1">
            <a:blip r:embed="rId6">
              <a:alphaModFix/>
            </a:blip>
            <a:stretch>
              <a:fillRect/>
            </a:stretch>
          </a:blipFill>
          <a:ln>
            <a:noFill/>
          </a:ln>
        </p:spPr>
      </p:sp>
      <p:sp>
        <p:nvSpPr>
          <p:cNvPr id="162" name="Google Shape;162;p20"/>
          <p:cNvSpPr/>
          <p:nvPr/>
        </p:nvSpPr>
        <p:spPr>
          <a:xfrm>
            <a:off x="15585334" y="634149"/>
            <a:ext cx="2008197" cy="2147805"/>
          </a:xfrm>
          <a:custGeom>
            <a:avLst/>
            <a:gdLst/>
            <a:ahLst/>
            <a:cxnLst/>
            <a:rect l="l" t="t" r="r" b="b"/>
            <a:pathLst>
              <a:path w="2008197" h="2147805" extrusionOk="0">
                <a:moveTo>
                  <a:pt x="0" y="0"/>
                </a:moveTo>
                <a:lnTo>
                  <a:pt x="2008197" y="0"/>
                </a:lnTo>
                <a:lnTo>
                  <a:pt x="2008197" y="2147805"/>
                </a:lnTo>
                <a:lnTo>
                  <a:pt x="0" y="2147805"/>
                </a:lnTo>
                <a:lnTo>
                  <a:pt x="0" y="0"/>
                </a:lnTo>
                <a:close/>
              </a:path>
            </a:pathLst>
          </a:custGeom>
          <a:blipFill rotWithShape="1">
            <a:blip r:embed="rId7">
              <a:alphaModFix/>
            </a:blip>
            <a:stretch>
              <a:fillRect/>
            </a:stretch>
          </a:blipFill>
          <a:ln>
            <a:noFill/>
          </a:ln>
        </p:spPr>
      </p:sp>
      <p:sp>
        <p:nvSpPr>
          <p:cNvPr id="163" name="Google Shape;163;p20"/>
          <p:cNvSpPr/>
          <p:nvPr/>
        </p:nvSpPr>
        <p:spPr>
          <a:xfrm>
            <a:off x="550804" y="634149"/>
            <a:ext cx="2280252" cy="2232747"/>
          </a:xfrm>
          <a:custGeom>
            <a:avLst/>
            <a:gdLst/>
            <a:ahLst/>
            <a:cxnLst/>
            <a:rect l="l" t="t" r="r" b="b"/>
            <a:pathLst>
              <a:path w="2280252" h="2232747" extrusionOk="0">
                <a:moveTo>
                  <a:pt x="0" y="0"/>
                </a:moveTo>
                <a:lnTo>
                  <a:pt x="2280253" y="0"/>
                </a:lnTo>
                <a:lnTo>
                  <a:pt x="2280253" y="2232747"/>
                </a:lnTo>
                <a:lnTo>
                  <a:pt x="0" y="2232747"/>
                </a:lnTo>
                <a:lnTo>
                  <a:pt x="0" y="0"/>
                </a:lnTo>
                <a:close/>
              </a:path>
            </a:pathLst>
          </a:custGeom>
          <a:blipFill rotWithShape="1">
            <a:blip r:embed="rId8">
              <a:alphaModFix/>
            </a:blip>
            <a:stretch>
              <a:fillRect/>
            </a:stretch>
          </a:blipFill>
          <a:ln>
            <a:noFill/>
          </a:ln>
        </p:spPr>
      </p:sp>
      <p:sp>
        <p:nvSpPr>
          <p:cNvPr id="164" name="Google Shape;164;p20"/>
          <p:cNvSpPr/>
          <p:nvPr/>
        </p:nvSpPr>
        <p:spPr>
          <a:xfrm>
            <a:off x="15990992" y="6479905"/>
            <a:ext cx="1184381" cy="1871306"/>
          </a:xfrm>
          <a:custGeom>
            <a:avLst/>
            <a:gdLst/>
            <a:ahLst/>
            <a:cxnLst/>
            <a:rect l="l" t="t" r="r" b="b"/>
            <a:pathLst>
              <a:path w="1184381" h="1871306" extrusionOk="0">
                <a:moveTo>
                  <a:pt x="0" y="0"/>
                </a:moveTo>
                <a:lnTo>
                  <a:pt x="1184381" y="0"/>
                </a:lnTo>
                <a:lnTo>
                  <a:pt x="1184381" y="1871305"/>
                </a:lnTo>
                <a:lnTo>
                  <a:pt x="0" y="1871305"/>
                </a:lnTo>
                <a:lnTo>
                  <a:pt x="0" y="0"/>
                </a:lnTo>
                <a:close/>
              </a:path>
            </a:pathLst>
          </a:custGeom>
          <a:blipFill rotWithShape="1">
            <a:blip r:embed="rId9">
              <a:alphaModFix/>
            </a:blip>
            <a:stretch>
              <a:fillRect/>
            </a:stretch>
          </a:blipFill>
          <a:ln>
            <a:noFill/>
          </a:ln>
        </p:spPr>
      </p:sp>
      <p:sp>
        <p:nvSpPr>
          <p:cNvPr id="165" name="Google Shape;165;p20"/>
          <p:cNvSpPr txBox="1"/>
          <p:nvPr/>
        </p:nvSpPr>
        <p:spPr>
          <a:xfrm>
            <a:off x="4287093" y="895350"/>
            <a:ext cx="9324398" cy="1193800"/>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i="0" u="none" strike="noStrike" cap="none">
                <a:solidFill>
                  <a:srgbClr val="FFFFFF"/>
                </a:solidFill>
                <a:latin typeface="Arial"/>
                <a:ea typeface="Arial"/>
                <a:cs typeface="Arial"/>
                <a:sym typeface="Arial"/>
              </a:rPr>
              <a:t>FEEDBACK</a:t>
            </a:r>
            <a:endParaRPr sz="1400" b="0" i="0" u="none" strike="noStrike" cap="none">
              <a:solidFill>
                <a:srgbClr val="000000"/>
              </a:solidFill>
              <a:latin typeface="Arial"/>
              <a:ea typeface="Arial"/>
              <a:cs typeface="Arial"/>
              <a:sym typeface="Arial"/>
            </a:endParaRPr>
          </a:p>
        </p:txBody>
      </p:sp>
      <p:sp>
        <p:nvSpPr>
          <p:cNvPr id="167" name="Google Shape;167;p20"/>
          <p:cNvSpPr txBox="1"/>
          <p:nvPr/>
        </p:nvSpPr>
        <p:spPr>
          <a:xfrm>
            <a:off x="4166875" y="6771200"/>
            <a:ext cx="8095200" cy="269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dirty="0">
                <a:solidFill>
                  <a:schemeClr val="lt1"/>
                </a:solidFill>
                <a:latin typeface="Calibri"/>
                <a:ea typeface="Calibri"/>
                <a:cs typeface="Calibri"/>
                <a:sym typeface="Calibri"/>
              </a:rPr>
              <a:t>Thank you!!</a:t>
            </a:r>
            <a:endParaRPr sz="3200" dirty="0">
              <a:solidFill>
                <a:schemeClr val="lt1"/>
              </a:solidFill>
              <a:latin typeface="Calibri"/>
              <a:ea typeface="Calibri"/>
              <a:cs typeface="Calibri"/>
              <a:sym typeface="Calibri"/>
            </a:endParaRPr>
          </a:p>
          <a:p>
            <a:pPr marL="0" lvl="0" indent="0" algn="l" rtl="0">
              <a:spcBef>
                <a:spcPts val="0"/>
              </a:spcBef>
              <a:spcAft>
                <a:spcPts val="0"/>
              </a:spcAft>
              <a:buNone/>
            </a:pPr>
            <a:endParaRPr sz="3200">
              <a:solidFill>
                <a:schemeClr val="lt1"/>
              </a:solidFill>
              <a:latin typeface="Calibri"/>
              <a:ea typeface="Calibri"/>
              <a:cs typeface="Calibri"/>
              <a:sym typeface="Calibri"/>
            </a:endParaRPr>
          </a:p>
          <a:p>
            <a:pPr marL="0" lvl="0" indent="0" algn="l" rtl="0">
              <a:spcBef>
                <a:spcPts val="0"/>
              </a:spcBef>
              <a:spcAft>
                <a:spcPts val="0"/>
              </a:spcAft>
              <a:buNone/>
            </a:pPr>
            <a:r>
              <a:rPr lang="en-US" sz="3200" dirty="0">
                <a:solidFill>
                  <a:schemeClr val="lt1"/>
                </a:solidFill>
                <a:latin typeface="Calibri"/>
                <a:ea typeface="Calibri"/>
                <a:cs typeface="Calibri"/>
                <a:sym typeface="Calibri"/>
              </a:rPr>
              <a:t>Any questions?</a:t>
            </a:r>
            <a:endParaRPr sz="3200" dirty="0">
              <a:solidFill>
                <a:schemeClr val="lt1"/>
              </a:solidFill>
              <a:latin typeface="Calibri"/>
              <a:ea typeface="Calibri"/>
              <a:cs typeface="Calibri"/>
              <a:sym typeface="Calibri"/>
            </a:endParaRPr>
          </a:p>
          <a:p>
            <a:r>
              <a:rPr lang="en-US" sz="3200" dirty="0">
                <a:solidFill>
                  <a:schemeClr val="lt1"/>
                </a:solidFill>
                <a:ea typeface="Calibri"/>
              </a:rPr>
              <a:t>akshaya.krishna_perumal@kcl.ac.uk,</a:t>
            </a:r>
            <a:endParaRPr lang="en-US" dirty="0"/>
          </a:p>
          <a:p>
            <a:pPr marL="0" lvl="0" indent="0" algn="l" rtl="0">
              <a:spcBef>
                <a:spcPts val="0"/>
              </a:spcBef>
              <a:spcAft>
                <a:spcPts val="0"/>
              </a:spcAft>
              <a:buNone/>
            </a:pPr>
            <a:r>
              <a:rPr lang="en-US" sz="3200" dirty="0">
                <a:solidFill>
                  <a:schemeClr val="lt1"/>
                </a:solidFill>
                <a:ea typeface="Calibri"/>
              </a:rPr>
              <a:t>shruti.turaga@kcl.ac.uk</a:t>
            </a:r>
          </a:p>
          <a:p>
            <a:endParaRPr lang="en-GB" sz="3200">
              <a:solidFill>
                <a:schemeClr val="lt1"/>
              </a:solidFill>
              <a:latin typeface="Calibri"/>
              <a:ea typeface="Calibri"/>
              <a:cs typeface="Calibri"/>
            </a:endParaRPr>
          </a:p>
        </p:txBody>
      </p:sp>
      <p:pic>
        <p:nvPicPr>
          <p:cNvPr id="3" name="Picture 2" descr="A qr code on a blue background&#10;&#10;AI-generated content may be incorrect.">
            <a:extLst>
              <a:ext uri="{FF2B5EF4-FFF2-40B4-BE49-F238E27FC236}">
                <a16:creationId xmlns:a16="http://schemas.microsoft.com/office/drawing/2014/main" id="{1F928A76-2B3D-9BEA-1A29-A1CCBD7CC33F}"/>
              </a:ext>
            </a:extLst>
          </p:cNvPr>
          <p:cNvPicPr>
            <a:picLocks noChangeAspect="1"/>
          </p:cNvPicPr>
          <p:nvPr/>
        </p:nvPicPr>
        <p:blipFill>
          <a:blip r:embed="rId10"/>
          <a:srcRect l="23877" t="35225" r="23877" b="13239"/>
          <a:stretch>
            <a:fillRect/>
          </a:stretch>
        </p:blipFill>
        <p:spPr>
          <a:xfrm>
            <a:off x="6456734" y="2407596"/>
            <a:ext cx="5374548" cy="530159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20">
          <a:extLst>
            <a:ext uri="{FF2B5EF4-FFF2-40B4-BE49-F238E27FC236}">
              <a16:creationId xmlns:a16="http://schemas.microsoft.com/office/drawing/2014/main" id="{B6B82781-EA93-72AE-836B-E3497DBE34C2}"/>
            </a:ext>
          </a:extLst>
        </p:cNvPr>
        <p:cNvGrpSpPr/>
        <p:nvPr/>
      </p:nvGrpSpPr>
      <p:grpSpPr>
        <a:xfrm>
          <a:off x="0" y="0"/>
          <a:ext cx="0" cy="0"/>
          <a:chOff x="0" y="0"/>
          <a:chExt cx="0" cy="0"/>
        </a:xfrm>
      </p:grpSpPr>
      <p:sp>
        <p:nvSpPr>
          <p:cNvPr id="121" name="Google Shape;121;p16">
            <a:extLst>
              <a:ext uri="{FF2B5EF4-FFF2-40B4-BE49-F238E27FC236}">
                <a16:creationId xmlns:a16="http://schemas.microsoft.com/office/drawing/2014/main" id="{6420D589-EE14-E90D-B4C2-29E1863575A3}"/>
              </a:ext>
            </a:extLst>
          </p:cNvPr>
          <p:cNvSpPr/>
          <p:nvPr/>
        </p:nvSpPr>
        <p:spPr>
          <a:xfrm>
            <a:off x="188008" y="1059494"/>
            <a:ext cx="14779743" cy="9114315"/>
          </a:xfrm>
          <a:prstGeom prst="rect">
            <a:avLst/>
          </a:prstGeom>
          <a:blipFill rotWithShape="1">
            <a:blip r:embed="rId3">
              <a:alphaModFix/>
            </a:blip>
            <a:stretch>
              <a:fillRect/>
            </a:stretch>
          </a:blipFill>
          <a:ln>
            <a:noFill/>
          </a:ln>
        </p:spPr>
        <p:txBody>
          <a:bodyPr/>
          <a:lstStyle/>
          <a:p>
            <a:endParaRPr lang="en-GB"/>
          </a:p>
        </p:txBody>
      </p:sp>
      <p:sp>
        <p:nvSpPr>
          <p:cNvPr id="122" name="Google Shape;122;p16">
            <a:extLst>
              <a:ext uri="{FF2B5EF4-FFF2-40B4-BE49-F238E27FC236}">
                <a16:creationId xmlns:a16="http://schemas.microsoft.com/office/drawing/2014/main" id="{39272036-69D5-9A98-4A2D-77B97CC86EDB}"/>
              </a:ext>
            </a:extLst>
          </p:cNvPr>
          <p:cNvSpPr txBox="1"/>
          <p:nvPr/>
        </p:nvSpPr>
        <p:spPr>
          <a:xfrm>
            <a:off x="-2008263" y="0"/>
            <a:ext cx="7268667" cy="1184940"/>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GB" sz="5500" b="1" dirty="0"/>
              <a:t>ECGs</a:t>
            </a:r>
            <a:endParaRPr sz="5500" b="1" i="0" u="none" strike="noStrike" cap="none" dirty="0">
              <a:solidFill>
                <a:srgbClr val="000000"/>
              </a:solidFill>
              <a:latin typeface="Arial"/>
              <a:ea typeface="Arial"/>
              <a:cs typeface="Arial"/>
              <a:sym typeface="Arial"/>
            </a:endParaRPr>
          </a:p>
        </p:txBody>
      </p:sp>
      <p:pic>
        <p:nvPicPr>
          <p:cNvPr id="3074" name="Picture 2" descr="Electrocardiography is the process of producing an electrocardiogram (ECG).  It is a graph of voltage versus time of the electrical activity of the  heart using electrodes placed on the skin. There are">
            <a:extLst>
              <a:ext uri="{FF2B5EF4-FFF2-40B4-BE49-F238E27FC236}">
                <a16:creationId xmlns:a16="http://schemas.microsoft.com/office/drawing/2014/main" id="{15CA3FE9-988C-8916-8CEF-DA886C7FAB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1880" y="1757778"/>
            <a:ext cx="7192499" cy="6406764"/>
          </a:xfrm>
          <a:prstGeom prst="rect">
            <a:avLst/>
          </a:prstGeom>
          <a:noFill/>
          <a:extLst>
            <a:ext uri="{909E8E84-426E-40DD-AFC4-6F175D3DCCD1}">
              <a14:hiddenFill xmlns:a14="http://schemas.microsoft.com/office/drawing/2010/main">
                <a:solidFill>
                  <a:srgbClr val="FFFFFF"/>
                </a:solidFill>
              </a14:hiddenFill>
            </a:ext>
          </a:extLst>
        </p:spPr>
      </p:pic>
      <p:sp>
        <p:nvSpPr>
          <p:cNvPr id="123" name="Google Shape;123;p16">
            <a:extLst>
              <a:ext uri="{FF2B5EF4-FFF2-40B4-BE49-F238E27FC236}">
                <a16:creationId xmlns:a16="http://schemas.microsoft.com/office/drawing/2014/main" id="{C892CCD1-4D2B-E490-0B2F-FC636229870E}"/>
              </a:ext>
            </a:extLst>
          </p:cNvPr>
          <p:cNvSpPr txBox="1"/>
          <p:nvPr/>
        </p:nvSpPr>
        <p:spPr>
          <a:xfrm>
            <a:off x="188008" y="1184940"/>
            <a:ext cx="10987730" cy="12926616"/>
          </a:xfrm>
          <a:prstGeom prst="rect">
            <a:avLst/>
          </a:prstGeom>
          <a:noFill/>
          <a:ln>
            <a:noFill/>
          </a:ln>
        </p:spPr>
        <p:txBody>
          <a:bodyPr spcFirstLastPara="1" wrap="square" lIns="0" tIns="0" rIns="0" bIns="0" anchor="t" anchorCtr="0">
            <a:spAutoFit/>
          </a:bodyPr>
          <a:lstStyle/>
          <a:p>
            <a:pPr marL="1089665" marR="0" lvl="1" indent="-571500" rtl="0">
              <a:lnSpc>
                <a:spcPct val="140000"/>
              </a:lnSpc>
              <a:spcBef>
                <a:spcPts val="0"/>
              </a:spcBef>
              <a:spcAft>
                <a:spcPts val="0"/>
              </a:spcAft>
              <a:buClr>
                <a:srgbClr val="392503"/>
              </a:buClr>
              <a:buSzPts val="4800"/>
              <a:buFont typeface="Arial" panose="020B0604020202020204" pitchFamily="34" charset="0"/>
              <a:buChar char="•"/>
            </a:pPr>
            <a:r>
              <a:rPr lang="en-US" sz="4000" dirty="0">
                <a:solidFill>
                  <a:srgbClr val="392503"/>
                </a:solidFill>
              </a:rPr>
              <a:t>ECG Intervals </a:t>
            </a:r>
          </a:p>
          <a:p>
            <a:pPr marL="1089665" marR="0" lvl="1" indent="-571500" rtl="0">
              <a:lnSpc>
                <a:spcPct val="140000"/>
              </a:lnSpc>
              <a:spcBef>
                <a:spcPts val="0"/>
              </a:spcBef>
              <a:spcAft>
                <a:spcPts val="0"/>
              </a:spcAft>
              <a:buClr>
                <a:srgbClr val="392503"/>
              </a:buClr>
              <a:buSzPts val="4800"/>
              <a:buFont typeface="Arial" panose="020B0604020202020204" pitchFamily="34" charset="0"/>
              <a:buChar char="•"/>
            </a:pPr>
            <a:r>
              <a:rPr lang="en-US" sz="4000" dirty="0">
                <a:solidFill>
                  <a:srgbClr val="392503"/>
                </a:solidFill>
              </a:rPr>
              <a:t>PR Interval – Atrial conduction and AVN delay</a:t>
            </a:r>
          </a:p>
          <a:p>
            <a:pPr marL="1089665" marR="0" lvl="1" indent="-571500" rtl="0">
              <a:lnSpc>
                <a:spcPct val="140000"/>
              </a:lnSpc>
              <a:spcBef>
                <a:spcPts val="0"/>
              </a:spcBef>
              <a:spcAft>
                <a:spcPts val="0"/>
              </a:spcAft>
              <a:buClr>
                <a:srgbClr val="392503"/>
              </a:buClr>
              <a:buSzPts val="4800"/>
              <a:buFont typeface="Arial" panose="020B0604020202020204" pitchFamily="34" charset="0"/>
              <a:buChar char="•"/>
            </a:pPr>
            <a:r>
              <a:rPr lang="en-US" sz="4000" dirty="0">
                <a:solidFill>
                  <a:srgbClr val="392503"/>
                </a:solidFill>
              </a:rPr>
              <a:t>QRS duration – ventricular conduction velocity</a:t>
            </a:r>
          </a:p>
          <a:p>
            <a:pPr marL="1089665" marR="0" lvl="1" indent="-571500" rtl="0">
              <a:lnSpc>
                <a:spcPct val="140000"/>
              </a:lnSpc>
              <a:spcBef>
                <a:spcPts val="0"/>
              </a:spcBef>
              <a:spcAft>
                <a:spcPts val="0"/>
              </a:spcAft>
              <a:buClr>
                <a:srgbClr val="392503"/>
              </a:buClr>
              <a:buSzPts val="4800"/>
              <a:buFont typeface="Arial" panose="020B0604020202020204" pitchFamily="34" charset="0"/>
              <a:buChar char="•"/>
            </a:pPr>
            <a:r>
              <a:rPr lang="en-US" sz="4000" dirty="0">
                <a:solidFill>
                  <a:srgbClr val="392503"/>
                </a:solidFill>
              </a:rPr>
              <a:t>QT Interval – ventricular action potential duration</a:t>
            </a:r>
          </a:p>
          <a:p>
            <a:pPr marL="1089665" marR="0" lvl="1" indent="-571500" rtl="0">
              <a:lnSpc>
                <a:spcPct val="140000"/>
              </a:lnSpc>
              <a:spcBef>
                <a:spcPts val="0"/>
              </a:spcBef>
              <a:spcAft>
                <a:spcPts val="0"/>
              </a:spcAft>
              <a:buClr>
                <a:srgbClr val="392503"/>
              </a:buClr>
              <a:buSzPts val="4800"/>
              <a:buFont typeface="Arial" panose="020B0604020202020204" pitchFamily="34" charset="0"/>
              <a:buChar char="•"/>
            </a:pPr>
            <a:r>
              <a:rPr lang="en-US" sz="4000" dirty="0">
                <a:solidFill>
                  <a:srgbClr val="392503"/>
                </a:solidFill>
              </a:rPr>
              <a:t>ST segment – recovery to ventricular repolarization</a:t>
            </a:r>
          </a:p>
          <a:p>
            <a:pPr marL="1089665" marR="0" lvl="1" indent="-571500" rtl="0">
              <a:lnSpc>
                <a:spcPct val="140000"/>
              </a:lnSpc>
              <a:spcBef>
                <a:spcPts val="0"/>
              </a:spcBef>
              <a:spcAft>
                <a:spcPts val="0"/>
              </a:spcAft>
              <a:buClr>
                <a:srgbClr val="392503"/>
              </a:buClr>
              <a:buSzPts val="4800"/>
              <a:buFont typeface="Arial" panose="020B0604020202020204" pitchFamily="34" charset="0"/>
              <a:buChar char="•"/>
            </a:pPr>
            <a:endParaRPr lang="en-US" sz="4000" dirty="0">
              <a:solidFill>
                <a:srgbClr val="392503"/>
              </a:solidFill>
            </a:endParaRPr>
          </a:p>
          <a:p>
            <a:pPr marL="1036329" marR="0" lvl="1" indent="-518164" rtl="0">
              <a:lnSpc>
                <a:spcPct val="140000"/>
              </a:lnSpc>
              <a:spcBef>
                <a:spcPts val="0"/>
              </a:spcBef>
              <a:spcAft>
                <a:spcPts val="0"/>
              </a:spcAft>
              <a:buClr>
                <a:srgbClr val="392503"/>
              </a:buClr>
              <a:buSzPts val="4800"/>
              <a:buFont typeface="Arial"/>
              <a:buChar char="•"/>
            </a:pPr>
            <a:endParaRPr lang="en-US" sz="4000" dirty="0">
              <a:solidFill>
                <a:srgbClr val="392503"/>
              </a:solidFill>
            </a:endParaRPr>
          </a:p>
          <a:p>
            <a:pPr marL="1036329" lvl="3" indent="-518164">
              <a:lnSpc>
                <a:spcPct val="140000"/>
              </a:lnSpc>
              <a:buClr>
                <a:srgbClr val="392503"/>
              </a:buClr>
              <a:buSzPts val="4800"/>
              <a:buFont typeface="Arial"/>
              <a:buChar char="•"/>
            </a:pPr>
            <a:endParaRPr lang="en-US" sz="4000" b="0" i="0" u="none" strike="noStrike" cap="none" dirty="0">
              <a:solidFill>
                <a:srgbClr val="392503"/>
              </a:solidFill>
              <a:latin typeface="Arial"/>
              <a:ea typeface="Arial"/>
              <a:cs typeface="Arial"/>
              <a:sym typeface="Arial"/>
            </a:endParaRPr>
          </a:p>
          <a:p>
            <a:pPr marL="1036329" lvl="2" indent="-518164">
              <a:lnSpc>
                <a:spcPct val="140000"/>
              </a:lnSpc>
              <a:buClr>
                <a:srgbClr val="392503"/>
              </a:buClr>
              <a:buSzPts val="4800"/>
              <a:buFont typeface="Arial"/>
              <a:buChar char="•"/>
            </a:pPr>
            <a:endParaRPr lang="en-US" sz="4000" b="0" i="0" u="none" strike="noStrike" cap="none" dirty="0">
              <a:solidFill>
                <a:srgbClr val="392503"/>
              </a:solidFill>
              <a:latin typeface="Arial"/>
              <a:ea typeface="Arial"/>
              <a:cs typeface="Arial"/>
              <a:sym typeface="Arial"/>
            </a:endParaRPr>
          </a:p>
          <a:p>
            <a:pPr marL="1036329" lvl="3" indent="-518164">
              <a:lnSpc>
                <a:spcPct val="140000"/>
              </a:lnSpc>
              <a:buClr>
                <a:srgbClr val="392503"/>
              </a:buClr>
              <a:buSzPts val="4800"/>
              <a:buFont typeface="Arial"/>
              <a:buChar char="•"/>
            </a:pPr>
            <a:endParaRPr sz="4000" b="0" i="0" u="none" strike="noStrike" cap="none" dirty="0">
              <a:solidFill>
                <a:srgbClr val="000000"/>
              </a:solidFill>
              <a:latin typeface="Arial"/>
              <a:ea typeface="Arial"/>
              <a:cs typeface="Arial"/>
              <a:sym typeface="Arial"/>
            </a:endParaRPr>
          </a:p>
          <a:p>
            <a:pPr marL="1036329" marR="0" lvl="1" indent="-518164" rtl="0">
              <a:lnSpc>
                <a:spcPct val="140000"/>
              </a:lnSpc>
              <a:spcBef>
                <a:spcPts val="0"/>
              </a:spcBef>
              <a:spcAft>
                <a:spcPts val="0"/>
              </a:spcAft>
              <a:buClr>
                <a:srgbClr val="392503"/>
              </a:buClr>
              <a:buSzPts val="4800"/>
              <a:buFont typeface="Arial"/>
              <a:buChar char="•"/>
            </a:pPr>
            <a:endParaRPr sz="40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458907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27">
          <a:extLst>
            <a:ext uri="{FF2B5EF4-FFF2-40B4-BE49-F238E27FC236}">
              <a16:creationId xmlns:a16="http://schemas.microsoft.com/office/drawing/2014/main" id="{EDBA4DF9-EB15-1969-402B-CEC5EC37704A}"/>
            </a:ext>
          </a:extLst>
        </p:cNvPr>
        <p:cNvGrpSpPr/>
        <p:nvPr/>
      </p:nvGrpSpPr>
      <p:grpSpPr>
        <a:xfrm>
          <a:off x="0" y="0"/>
          <a:ext cx="0" cy="0"/>
          <a:chOff x="0" y="0"/>
          <a:chExt cx="0" cy="0"/>
        </a:xfrm>
      </p:grpSpPr>
      <p:sp>
        <p:nvSpPr>
          <p:cNvPr id="128" name="Google Shape;128;p17">
            <a:extLst>
              <a:ext uri="{FF2B5EF4-FFF2-40B4-BE49-F238E27FC236}">
                <a16:creationId xmlns:a16="http://schemas.microsoft.com/office/drawing/2014/main" id="{0EDCEB8C-E899-063F-5918-789D4F870A91}"/>
              </a:ext>
            </a:extLst>
          </p:cNvPr>
          <p:cNvSpPr/>
          <p:nvPr/>
        </p:nvSpPr>
        <p:spPr>
          <a:xfrm>
            <a:off x="3241063" y="-848037"/>
            <a:ext cx="11805873" cy="11805873"/>
          </a:xfrm>
          <a:custGeom>
            <a:avLst/>
            <a:gdLst/>
            <a:ahLst/>
            <a:cxnLst/>
            <a:rect l="l" t="t" r="r" b="b"/>
            <a:pathLst>
              <a:path w="11805873" h="11805873" extrusionOk="0">
                <a:moveTo>
                  <a:pt x="0" y="0"/>
                </a:moveTo>
                <a:lnTo>
                  <a:pt x="11805874" y="0"/>
                </a:lnTo>
                <a:lnTo>
                  <a:pt x="11805874" y="11805873"/>
                </a:lnTo>
                <a:lnTo>
                  <a:pt x="0" y="11805873"/>
                </a:lnTo>
                <a:lnTo>
                  <a:pt x="0" y="0"/>
                </a:lnTo>
                <a:close/>
              </a:path>
            </a:pathLst>
          </a:custGeom>
          <a:blipFill rotWithShape="1">
            <a:blip r:embed="rId3">
              <a:alphaModFix/>
            </a:blip>
            <a:stretch>
              <a:fillRect/>
            </a:stretch>
          </a:blipFill>
          <a:ln>
            <a:noFill/>
          </a:ln>
        </p:spPr>
        <p:txBody>
          <a:bodyPr/>
          <a:lstStyle/>
          <a:p>
            <a:endParaRPr lang="en-GB"/>
          </a:p>
        </p:txBody>
      </p:sp>
      <p:sp>
        <p:nvSpPr>
          <p:cNvPr id="129" name="Google Shape;129;p17">
            <a:extLst>
              <a:ext uri="{FF2B5EF4-FFF2-40B4-BE49-F238E27FC236}">
                <a16:creationId xmlns:a16="http://schemas.microsoft.com/office/drawing/2014/main" id="{7ABC1E23-5ADC-574C-7E2A-48690437A6D9}"/>
              </a:ext>
            </a:extLst>
          </p:cNvPr>
          <p:cNvSpPr/>
          <p:nvPr/>
        </p:nvSpPr>
        <p:spPr>
          <a:xfrm>
            <a:off x="12431247" y="8472485"/>
            <a:ext cx="1541598" cy="1541598"/>
          </a:xfrm>
          <a:custGeom>
            <a:avLst/>
            <a:gdLst/>
            <a:ahLst/>
            <a:cxnLst/>
            <a:rect l="l" t="t" r="r" b="b"/>
            <a:pathLst>
              <a:path w="1541598" h="1541598" extrusionOk="0">
                <a:moveTo>
                  <a:pt x="0" y="0"/>
                </a:moveTo>
                <a:lnTo>
                  <a:pt x="1541598" y="0"/>
                </a:lnTo>
                <a:lnTo>
                  <a:pt x="1541598" y="1541597"/>
                </a:lnTo>
                <a:lnTo>
                  <a:pt x="0" y="1541597"/>
                </a:lnTo>
                <a:lnTo>
                  <a:pt x="0" y="0"/>
                </a:lnTo>
                <a:close/>
              </a:path>
            </a:pathLst>
          </a:custGeom>
          <a:blipFill rotWithShape="1">
            <a:blip r:embed="rId4">
              <a:alphaModFix/>
            </a:blip>
            <a:stretch>
              <a:fillRect/>
            </a:stretch>
          </a:blipFill>
          <a:ln>
            <a:noFill/>
          </a:ln>
        </p:spPr>
        <p:txBody>
          <a:bodyPr/>
          <a:lstStyle/>
          <a:p>
            <a:endParaRPr lang="en-GB"/>
          </a:p>
        </p:txBody>
      </p:sp>
      <p:sp>
        <p:nvSpPr>
          <p:cNvPr id="130" name="Google Shape;130;p17">
            <a:extLst>
              <a:ext uri="{FF2B5EF4-FFF2-40B4-BE49-F238E27FC236}">
                <a16:creationId xmlns:a16="http://schemas.microsoft.com/office/drawing/2014/main" id="{ED4DCD04-B0BA-64EA-23C9-BA48E2182A9E}"/>
              </a:ext>
            </a:extLst>
          </p:cNvPr>
          <p:cNvSpPr/>
          <p:nvPr/>
        </p:nvSpPr>
        <p:spPr>
          <a:xfrm>
            <a:off x="4315155" y="8400388"/>
            <a:ext cx="1940180" cy="1515766"/>
          </a:xfrm>
          <a:custGeom>
            <a:avLst/>
            <a:gdLst/>
            <a:ahLst/>
            <a:cxnLst/>
            <a:rect l="l" t="t" r="r" b="b"/>
            <a:pathLst>
              <a:path w="1940180" h="1515766" extrusionOk="0">
                <a:moveTo>
                  <a:pt x="0" y="0"/>
                </a:moveTo>
                <a:lnTo>
                  <a:pt x="1940181" y="0"/>
                </a:lnTo>
                <a:lnTo>
                  <a:pt x="1940181" y="1515766"/>
                </a:lnTo>
                <a:lnTo>
                  <a:pt x="0" y="1515766"/>
                </a:lnTo>
                <a:lnTo>
                  <a:pt x="0" y="0"/>
                </a:lnTo>
                <a:close/>
              </a:path>
            </a:pathLst>
          </a:custGeom>
          <a:blipFill rotWithShape="1">
            <a:blip r:embed="rId5">
              <a:alphaModFix/>
            </a:blip>
            <a:stretch>
              <a:fillRect/>
            </a:stretch>
          </a:blipFill>
          <a:ln>
            <a:noFill/>
          </a:ln>
        </p:spPr>
        <p:txBody>
          <a:bodyPr/>
          <a:lstStyle/>
          <a:p>
            <a:endParaRPr lang="en-GB"/>
          </a:p>
        </p:txBody>
      </p:sp>
      <p:sp>
        <p:nvSpPr>
          <p:cNvPr id="131" name="Google Shape;131;p17">
            <a:extLst>
              <a:ext uri="{FF2B5EF4-FFF2-40B4-BE49-F238E27FC236}">
                <a16:creationId xmlns:a16="http://schemas.microsoft.com/office/drawing/2014/main" id="{E6BA3BA1-F194-FE3C-F8F6-54B45AC972AC}"/>
              </a:ext>
            </a:extLst>
          </p:cNvPr>
          <p:cNvSpPr/>
          <p:nvPr/>
        </p:nvSpPr>
        <p:spPr>
          <a:xfrm>
            <a:off x="10642231" y="8443060"/>
            <a:ext cx="1268308" cy="1430422"/>
          </a:xfrm>
          <a:custGeom>
            <a:avLst/>
            <a:gdLst/>
            <a:ahLst/>
            <a:cxnLst/>
            <a:rect l="l" t="t" r="r" b="b"/>
            <a:pathLst>
              <a:path w="1268308" h="1430422" extrusionOk="0">
                <a:moveTo>
                  <a:pt x="0" y="0"/>
                </a:moveTo>
                <a:lnTo>
                  <a:pt x="1268307" y="0"/>
                </a:lnTo>
                <a:lnTo>
                  <a:pt x="1268307" y="1430422"/>
                </a:lnTo>
                <a:lnTo>
                  <a:pt x="0" y="1430422"/>
                </a:lnTo>
                <a:lnTo>
                  <a:pt x="0" y="0"/>
                </a:lnTo>
                <a:close/>
              </a:path>
            </a:pathLst>
          </a:custGeom>
          <a:blipFill rotWithShape="1">
            <a:blip r:embed="rId6">
              <a:alphaModFix/>
            </a:blip>
            <a:stretch>
              <a:fillRect/>
            </a:stretch>
          </a:blipFill>
          <a:ln>
            <a:noFill/>
          </a:ln>
        </p:spPr>
        <p:txBody>
          <a:bodyPr/>
          <a:lstStyle/>
          <a:p>
            <a:endParaRPr lang="en-GB"/>
          </a:p>
        </p:txBody>
      </p:sp>
      <p:sp>
        <p:nvSpPr>
          <p:cNvPr id="132" name="Google Shape;132;p17">
            <a:extLst>
              <a:ext uri="{FF2B5EF4-FFF2-40B4-BE49-F238E27FC236}">
                <a16:creationId xmlns:a16="http://schemas.microsoft.com/office/drawing/2014/main" id="{0D9F370A-7363-3195-F86F-F22584F83724}"/>
              </a:ext>
            </a:extLst>
          </p:cNvPr>
          <p:cNvSpPr/>
          <p:nvPr/>
        </p:nvSpPr>
        <p:spPr>
          <a:xfrm>
            <a:off x="7587401" y="634149"/>
            <a:ext cx="2375956" cy="1767118"/>
          </a:xfrm>
          <a:custGeom>
            <a:avLst/>
            <a:gdLst/>
            <a:ahLst/>
            <a:cxnLst/>
            <a:rect l="l" t="t" r="r" b="b"/>
            <a:pathLst>
              <a:path w="2375956" h="1767118" extrusionOk="0">
                <a:moveTo>
                  <a:pt x="0" y="0"/>
                </a:moveTo>
                <a:lnTo>
                  <a:pt x="2375957" y="0"/>
                </a:lnTo>
                <a:lnTo>
                  <a:pt x="2375957" y="1767118"/>
                </a:lnTo>
                <a:lnTo>
                  <a:pt x="0" y="1767118"/>
                </a:lnTo>
                <a:lnTo>
                  <a:pt x="0" y="0"/>
                </a:lnTo>
                <a:close/>
              </a:path>
            </a:pathLst>
          </a:custGeom>
          <a:blipFill rotWithShape="1">
            <a:blip r:embed="rId7">
              <a:alphaModFix/>
            </a:blip>
            <a:stretch>
              <a:fillRect/>
            </a:stretch>
          </a:blipFill>
          <a:ln>
            <a:noFill/>
          </a:ln>
        </p:spPr>
        <p:txBody>
          <a:bodyPr/>
          <a:lstStyle/>
          <a:p>
            <a:endParaRPr lang="en-GB"/>
          </a:p>
        </p:txBody>
      </p:sp>
      <p:sp>
        <p:nvSpPr>
          <p:cNvPr id="133" name="Google Shape;133;p17">
            <a:extLst>
              <a:ext uri="{FF2B5EF4-FFF2-40B4-BE49-F238E27FC236}">
                <a16:creationId xmlns:a16="http://schemas.microsoft.com/office/drawing/2014/main" id="{5129B1FC-1E93-4AA1-9C62-3D9E629B5A89}"/>
              </a:ext>
            </a:extLst>
          </p:cNvPr>
          <p:cNvSpPr/>
          <p:nvPr/>
        </p:nvSpPr>
        <p:spPr>
          <a:xfrm>
            <a:off x="11193849" y="207043"/>
            <a:ext cx="2008197" cy="2147805"/>
          </a:xfrm>
          <a:custGeom>
            <a:avLst/>
            <a:gdLst/>
            <a:ahLst/>
            <a:cxnLst/>
            <a:rect l="l" t="t" r="r" b="b"/>
            <a:pathLst>
              <a:path w="2008197" h="2147805" extrusionOk="0">
                <a:moveTo>
                  <a:pt x="0" y="0"/>
                </a:moveTo>
                <a:lnTo>
                  <a:pt x="2008197" y="0"/>
                </a:lnTo>
                <a:lnTo>
                  <a:pt x="2008197" y="2147804"/>
                </a:lnTo>
                <a:lnTo>
                  <a:pt x="0" y="2147804"/>
                </a:lnTo>
                <a:lnTo>
                  <a:pt x="0" y="0"/>
                </a:lnTo>
                <a:close/>
              </a:path>
            </a:pathLst>
          </a:custGeom>
          <a:blipFill rotWithShape="1">
            <a:blip r:embed="rId8">
              <a:alphaModFix/>
            </a:blip>
            <a:stretch>
              <a:fillRect/>
            </a:stretch>
          </a:blipFill>
          <a:ln>
            <a:noFill/>
          </a:ln>
        </p:spPr>
        <p:txBody>
          <a:bodyPr/>
          <a:lstStyle/>
          <a:p>
            <a:endParaRPr lang="en-GB"/>
          </a:p>
        </p:txBody>
      </p:sp>
      <p:sp>
        <p:nvSpPr>
          <p:cNvPr id="134" name="Google Shape;134;p17">
            <a:extLst>
              <a:ext uri="{FF2B5EF4-FFF2-40B4-BE49-F238E27FC236}">
                <a16:creationId xmlns:a16="http://schemas.microsoft.com/office/drawing/2014/main" id="{ED7B08F8-EFBD-7105-FC27-E2804FA4FC7D}"/>
              </a:ext>
            </a:extLst>
          </p:cNvPr>
          <p:cNvSpPr/>
          <p:nvPr/>
        </p:nvSpPr>
        <p:spPr>
          <a:xfrm>
            <a:off x="4315155" y="416170"/>
            <a:ext cx="2280252" cy="2232747"/>
          </a:xfrm>
          <a:custGeom>
            <a:avLst/>
            <a:gdLst/>
            <a:ahLst/>
            <a:cxnLst/>
            <a:rect l="l" t="t" r="r" b="b"/>
            <a:pathLst>
              <a:path w="2280252" h="2232747" extrusionOk="0">
                <a:moveTo>
                  <a:pt x="0" y="0"/>
                </a:moveTo>
                <a:lnTo>
                  <a:pt x="2280253" y="0"/>
                </a:lnTo>
                <a:lnTo>
                  <a:pt x="2280253" y="2232747"/>
                </a:lnTo>
                <a:lnTo>
                  <a:pt x="0" y="2232747"/>
                </a:lnTo>
                <a:lnTo>
                  <a:pt x="0" y="0"/>
                </a:lnTo>
                <a:close/>
              </a:path>
            </a:pathLst>
          </a:custGeom>
          <a:blipFill rotWithShape="1">
            <a:blip r:embed="rId9">
              <a:alphaModFix/>
            </a:blip>
            <a:stretch>
              <a:fillRect/>
            </a:stretch>
          </a:blipFill>
          <a:ln>
            <a:noFill/>
          </a:ln>
        </p:spPr>
        <p:txBody>
          <a:bodyPr/>
          <a:lstStyle/>
          <a:p>
            <a:endParaRPr lang="en-GB"/>
          </a:p>
        </p:txBody>
      </p:sp>
      <p:sp>
        <p:nvSpPr>
          <p:cNvPr id="135" name="Google Shape;135;p17">
            <a:extLst>
              <a:ext uri="{FF2B5EF4-FFF2-40B4-BE49-F238E27FC236}">
                <a16:creationId xmlns:a16="http://schemas.microsoft.com/office/drawing/2014/main" id="{1559A30F-A9DB-2FF3-2B3B-62BCF662F406}"/>
              </a:ext>
            </a:extLst>
          </p:cNvPr>
          <p:cNvSpPr/>
          <p:nvPr/>
        </p:nvSpPr>
        <p:spPr>
          <a:xfrm>
            <a:off x="6793498" y="8208651"/>
            <a:ext cx="1184381" cy="1871306"/>
          </a:xfrm>
          <a:custGeom>
            <a:avLst/>
            <a:gdLst/>
            <a:ahLst/>
            <a:cxnLst/>
            <a:rect l="l" t="t" r="r" b="b"/>
            <a:pathLst>
              <a:path w="1184381" h="1871306" extrusionOk="0">
                <a:moveTo>
                  <a:pt x="0" y="0"/>
                </a:moveTo>
                <a:lnTo>
                  <a:pt x="1184381" y="0"/>
                </a:lnTo>
                <a:lnTo>
                  <a:pt x="1184381" y="1871306"/>
                </a:lnTo>
                <a:lnTo>
                  <a:pt x="0" y="1871306"/>
                </a:lnTo>
                <a:lnTo>
                  <a:pt x="0" y="0"/>
                </a:lnTo>
                <a:close/>
              </a:path>
            </a:pathLst>
          </a:custGeom>
          <a:blipFill rotWithShape="1">
            <a:blip r:embed="rId10">
              <a:alphaModFix/>
            </a:blip>
            <a:stretch>
              <a:fillRect/>
            </a:stretch>
          </a:blipFill>
          <a:ln>
            <a:noFill/>
          </a:ln>
        </p:spPr>
        <p:txBody>
          <a:bodyPr/>
          <a:lstStyle/>
          <a:p>
            <a:endParaRPr lang="en-GB"/>
          </a:p>
        </p:txBody>
      </p:sp>
      <p:sp>
        <p:nvSpPr>
          <p:cNvPr id="136" name="Google Shape;136;p17">
            <a:extLst>
              <a:ext uri="{FF2B5EF4-FFF2-40B4-BE49-F238E27FC236}">
                <a16:creationId xmlns:a16="http://schemas.microsoft.com/office/drawing/2014/main" id="{C509C466-C8D4-C28B-9833-CE004B8D3FEF}"/>
              </a:ext>
            </a:extLst>
          </p:cNvPr>
          <p:cNvSpPr/>
          <p:nvPr/>
        </p:nvSpPr>
        <p:spPr>
          <a:xfrm>
            <a:off x="8301729" y="8518717"/>
            <a:ext cx="2146863" cy="1449132"/>
          </a:xfrm>
          <a:custGeom>
            <a:avLst/>
            <a:gdLst/>
            <a:ahLst/>
            <a:cxnLst/>
            <a:rect l="l" t="t" r="r" b="b"/>
            <a:pathLst>
              <a:path w="2146863" h="1449132" extrusionOk="0">
                <a:moveTo>
                  <a:pt x="0" y="0"/>
                </a:moveTo>
                <a:lnTo>
                  <a:pt x="2146863" y="0"/>
                </a:lnTo>
                <a:lnTo>
                  <a:pt x="2146863" y="1449133"/>
                </a:lnTo>
                <a:lnTo>
                  <a:pt x="0" y="1449133"/>
                </a:lnTo>
                <a:lnTo>
                  <a:pt x="0" y="0"/>
                </a:lnTo>
                <a:close/>
              </a:path>
            </a:pathLst>
          </a:custGeom>
          <a:blipFill rotWithShape="1">
            <a:blip r:embed="rId11">
              <a:alphaModFix/>
            </a:blip>
            <a:stretch>
              <a:fillRect/>
            </a:stretch>
          </a:blipFill>
          <a:ln>
            <a:noFill/>
          </a:ln>
        </p:spPr>
        <p:txBody>
          <a:bodyPr/>
          <a:lstStyle/>
          <a:p>
            <a:endParaRPr lang="en-GB"/>
          </a:p>
        </p:txBody>
      </p:sp>
      <p:sp>
        <p:nvSpPr>
          <p:cNvPr id="137" name="Google Shape;137;p17">
            <a:extLst>
              <a:ext uri="{FF2B5EF4-FFF2-40B4-BE49-F238E27FC236}">
                <a16:creationId xmlns:a16="http://schemas.microsoft.com/office/drawing/2014/main" id="{A7C4C83A-CBFD-FBDC-B7B9-A0E0B49D93BE}"/>
              </a:ext>
            </a:extLst>
          </p:cNvPr>
          <p:cNvSpPr txBox="1"/>
          <p:nvPr/>
        </p:nvSpPr>
        <p:spPr>
          <a:xfrm>
            <a:off x="4648447" y="4016739"/>
            <a:ext cx="9324398" cy="3015826"/>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dirty="0">
                <a:solidFill>
                  <a:srgbClr val="FFFFFF"/>
                </a:solidFill>
              </a:rPr>
              <a:t>Control of Cardiac Output</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667491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20">
          <a:extLst>
            <a:ext uri="{FF2B5EF4-FFF2-40B4-BE49-F238E27FC236}">
              <a16:creationId xmlns:a16="http://schemas.microsoft.com/office/drawing/2014/main" id="{1C8685CE-BEC9-6A3D-064D-B91A35C116E1}"/>
            </a:ext>
          </a:extLst>
        </p:cNvPr>
        <p:cNvGrpSpPr/>
        <p:nvPr/>
      </p:nvGrpSpPr>
      <p:grpSpPr>
        <a:xfrm>
          <a:off x="0" y="0"/>
          <a:ext cx="0" cy="0"/>
          <a:chOff x="0" y="0"/>
          <a:chExt cx="0" cy="0"/>
        </a:xfrm>
      </p:grpSpPr>
      <p:sp>
        <p:nvSpPr>
          <p:cNvPr id="121" name="Google Shape;121;p16">
            <a:extLst>
              <a:ext uri="{FF2B5EF4-FFF2-40B4-BE49-F238E27FC236}">
                <a16:creationId xmlns:a16="http://schemas.microsoft.com/office/drawing/2014/main" id="{F5272057-3946-982D-DD43-099B66547D84}"/>
              </a:ext>
            </a:extLst>
          </p:cNvPr>
          <p:cNvSpPr/>
          <p:nvPr/>
        </p:nvSpPr>
        <p:spPr>
          <a:xfrm>
            <a:off x="276785" y="1088575"/>
            <a:ext cx="18011215" cy="8013485"/>
          </a:xfrm>
          <a:prstGeom prst="rect">
            <a:avLst/>
          </a:prstGeom>
          <a:blipFill rotWithShape="1">
            <a:blip r:embed="rId3">
              <a:alphaModFix/>
            </a:blip>
            <a:stretch>
              <a:fillRect/>
            </a:stretch>
          </a:blipFill>
          <a:ln>
            <a:noFill/>
          </a:ln>
        </p:spPr>
        <p:txBody>
          <a:bodyPr/>
          <a:lstStyle/>
          <a:p>
            <a:endParaRPr lang="en-GB"/>
          </a:p>
        </p:txBody>
      </p:sp>
      <p:sp>
        <p:nvSpPr>
          <p:cNvPr id="122" name="Google Shape;122;p16">
            <a:extLst>
              <a:ext uri="{FF2B5EF4-FFF2-40B4-BE49-F238E27FC236}">
                <a16:creationId xmlns:a16="http://schemas.microsoft.com/office/drawing/2014/main" id="{F343CAC2-9816-D3D9-538B-5AFE24E9ADAA}"/>
              </a:ext>
            </a:extLst>
          </p:cNvPr>
          <p:cNvSpPr txBox="1"/>
          <p:nvPr/>
        </p:nvSpPr>
        <p:spPr>
          <a:xfrm>
            <a:off x="565265" y="-71819"/>
            <a:ext cx="12339800" cy="1184940"/>
          </a:xfrm>
          <a:prstGeom prst="rect">
            <a:avLst/>
          </a:prstGeom>
          <a:noFill/>
          <a:ln>
            <a:noFill/>
          </a:ln>
        </p:spPr>
        <p:txBody>
          <a:bodyPr spcFirstLastPara="1" wrap="square" lIns="0" tIns="0" rIns="0" bIns="0" anchor="t" anchorCtr="0">
            <a:spAutoFit/>
          </a:bodyPr>
          <a:lstStyle/>
          <a:p>
            <a:pPr marL="0" marR="0" lvl="0" indent="0" rtl="0">
              <a:lnSpc>
                <a:spcPct val="140005"/>
              </a:lnSpc>
              <a:spcBef>
                <a:spcPts val="0"/>
              </a:spcBef>
              <a:spcAft>
                <a:spcPts val="0"/>
              </a:spcAft>
              <a:buClr>
                <a:srgbClr val="000000"/>
              </a:buClr>
              <a:buSzPts val="6999"/>
              <a:buFont typeface="Arial"/>
              <a:buNone/>
            </a:pPr>
            <a:r>
              <a:rPr lang="en-GB" sz="5500" b="1" dirty="0"/>
              <a:t>Cardiac Output</a:t>
            </a:r>
            <a:endParaRPr sz="5500" b="1" i="0" u="none" strike="noStrike" cap="none" dirty="0">
              <a:solidFill>
                <a:srgbClr val="000000"/>
              </a:solidFill>
              <a:latin typeface="Arial"/>
              <a:ea typeface="Arial"/>
              <a:cs typeface="Arial"/>
              <a:sym typeface="Arial"/>
            </a:endParaRPr>
          </a:p>
        </p:txBody>
      </p:sp>
      <p:sp>
        <p:nvSpPr>
          <p:cNvPr id="123" name="Google Shape;123;p16">
            <a:extLst>
              <a:ext uri="{FF2B5EF4-FFF2-40B4-BE49-F238E27FC236}">
                <a16:creationId xmlns:a16="http://schemas.microsoft.com/office/drawing/2014/main" id="{5F7C5385-C32F-E339-8CD1-480BA22F9BE4}"/>
              </a:ext>
            </a:extLst>
          </p:cNvPr>
          <p:cNvSpPr txBox="1"/>
          <p:nvPr/>
        </p:nvSpPr>
        <p:spPr>
          <a:xfrm>
            <a:off x="46951" y="1084403"/>
            <a:ext cx="18470881" cy="12926616"/>
          </a:xfrm>
          <a:prstGeom prst="rect">
            <a:avLst/>
          </a:prstGeom>
          <a:noFill/>
          <a:ln>
            <a:noFill/>
          </a:ln>
        </p:spPr>
        <p:txBody>
          <a:bodyPr spcFirstLastPara="1" wrap="square" lIns="0" tIns="0" rIns="0" bIns="0" anchor="t" anchorCtr="0">
            <a:spAutoFit/>
          </a:bodyPr>
          <a:lstStyle/>
          <a:p>
            <a:pPr marL="1089665" marR="0" lvl="1" indent="-571500" rtl="0">
              <a:lnSpc>
                <a:spcPct val="140000"/>
              </a:lnSpc>
              <a:spcBef>
                <a:spcPts val="0"/>
              </a:spcBef>
              <a:spcAft>
                <a:spcPts val="0"/>
              </a:spcAft>
              <a:buClr>
                <a:srgbClr val="392503"/>
              </a:buClr>
              <a:buSzPts val="4800"/>
              <a:buFont typeface="Arial" panose="020B0604020202020204" pitchFamily="34" charset="0"/>
              <a:buChar char="•"/>
            </a:pPr>
            <a:r>
              <a:rPr lang="en-US" sz="4000" dirty="0">
                <a:solidFill>
                  <a:srgbClr val="392503"/>
                </a:solidFill>
              </a:rPr>
              <a:t>Cardiac Output = Heart Rate x Stroke Volume</a:t>
            </a:r>
          </a:p>
          <a:p>
            <a:pPr marL="1089665" marR="0" lvl="1" indent="-571500" rtl="0">
              <a:lnSpc>
                <a:spcPct val="140000"/>
              </a:lnSpc>
              <a:spcBef>
                <a:spcPts val="0"/>
              </a:spcBef>
              <a:spcAft>
                <a:spcPts val="0"/>
              </a:spcAft>
              <a:buClr>
                <a:srgbClr val="392503"/>
              </a:buClr>
              <a:buSzPts val="4800"/>
              <a:buFont typeface="Arial" panose="020B0604020202020204" pitchFamily="34" charset="0"/>
              <a:buChar char="•"/>
            </a:pPr>
            <a:r>
              <a:rPr lang="en-US" sz="4000" dirty="0">
                <a:solidFill>
                  <a:srgbClr val="392503"/>
                </a:solidFill>
              </a:rPr>
              <a:t>Factors of Cardiac Output: Heart Rate, Stroke Volume, Preload, Afterload</a:t>
            </a:r>
          </a:p>
          <a:p>
            <a:pPr marL="1089665" marR="0" lvl="1" indent="-571500" rtl="0">
              <a:lnSpc>
                <a:spcPct val="140000"/>
              </a:lnSpc>
              <a:spcBef>
                <a:spcPts val="0"/>
              </a:spcBef>
              <a:spcAft>
                <a:spcPts val="0"/>
              </a:spcAft>
              <a:buClr>
                <a:srgbClr val="392503"/>
              </a:buClr>
              <a:buSzPts val="4800"/>
              <a:buFont typeface="Arial" panose="020B0604020202020204" pitchFamily="34" charset="0"/>
              <a:buChar char="•"/>
            </a:pPr>
            <a:r>
              <a:rPr lang="en-US" sz="4000" u="sng" dirty="0">
                <a:solidFill>
                  <a:srgbClr val="392503"/>
                </a:solidFill>
              </a:rPr>
              <a:t>Preload </a:t>
            </a:r>
            <a:r>
              <a:rPr lang="en-US" sz="4000" dirty="0">
                <a:solidFill>
                  <a:srgbClr val="392503"/>
                </a:solidFill>
              </a:rPr>
              <a:t>– filling pressure of ventricle</a:t>
            </a:r>
          </a:p>
          <a:p>
            <a:pPr marL="1089665" marR="0" lvl="1" indent="-571500" rtl="0">
              <a:lnSpc>
                <a:spcPct val="140000"/>
              </a:lnSpc>
              <a:spcBef>
                <a:spcPts val="0"/>
              </a:spcBef>
              <a:spcAft>
                <a:spcPts val="0"/>
              </a:spcAft>
              <a:buClr>
                <a:srgbClr val="392503"/>
              </a:buClr>
              <a:buSzPts val="4800"/>
              <a:buFont typeface="Arial" panose="020B0604020202020204" pitchFamily="34" charset="0"/>
              <a:buChar char="•"/>
            </a:pPr>
            <a:r>
              <a:rPr lang="en-US" sz="4000" dirty="0">
                <a:solidFill>
                  <a:srgbClr val="392503"/>
                </a:solidFill>
              </a:rPr>
              <a:t>LV preload = Pulmonary Venous Pressure </a:t>
            </a:r>
          </a:p>
          <a:p>
            <a:pPr marL="1089665" lvl="2" indent="-571500">
              <a:lnSpc>
                <a:spcPct val="140000"/>
              </a:lnSpc>
              <a:buClr>
                <a:srgbClr val="392503"/>
              </a:buClr>
              <a:buSzPts val="4800"/>
              <a:buFont typeface="Arial" panose="020B0604020202020204" pitchFamily="34" charset="0"/>
              <a:buChar char="•"/>
            </a:pPr>
            <a:r>
              <a:rPr lang="en-US" sz="4000" dirty="0">
                <a:solidFill>
                  <a:srgbClr val="392503"/>
                </a:solidFill>
              </a:rPr>
              <a:t>RV preload = Central Venous Pressure</a:t>
            </a:r>
          </a:p>
          <a:p>
            <a:pPr marL="1089665" marR="0" lvl="1" indent="-571500" rtl="0">
              <a:lnSpc>
                <a:spcPct val="140000"/>
              </a:lnSpc>
              <a:spcBef>
                <a:spcPts val="0"/>
              </a:spcBef>
              <a:spcAft>
                <a:spcPts val="0"/>
              </a:spcAft>
              <a:buClr>
                <a:srgbClr val="392503"/>
              </a:buClr>
              <a:buSzPts val="4800"/>
              <a:buFont typeface="Arial" panose="020B0604020202020204" pitchFamily="34" charset="0"/>
              <a:buChar char="•"/>
            </a:pPr>
            <a:r>
              <a:rPr lang="en-US" sz="4000" u="sng" dirty="0">
                <a:solidFill>
                  <a:srgbClr val="392503"/>
                </a:solidFill>
              </a:rPr>
              <a:t>Afterload</a:t>
            </a:r>
            <a:r>
              <a:rPr lang="en-US" sz="4000" dirty="0">
                <a:solidFill>
                  <a:srgbClr val="392503"/>
                </a:solidFill>
              </a:rPr>
              <a:t> – resistance to ejection pressure</a:t>
            </a:r>
          </a:p>
          <a:p>
            <a:pPr marL="1089665" marR="0" lvl="1" indent="-571500" rtl="0">
              <a:lnSpc>
                <a:spcPct val="140000"/>
              </a:lnSpc>
              <a:spcBef>
                <a:spcPts val="0"/>
              </a:spcBef>
              <a:spcAft>
                <a:spcPts val="0"/>
              </a:spcAft>
              <a:buClr>
                <a:srgbClr val="392503"/>
              </a:buClr>
              <a:buSzPts val="4800"/>
              <a:buFont typeface="Arial" panose="020B0604020202020204" pitchFamily="34" charset="0"/>
              <a:buChar char="•"/>
            </a:pPr>
            <a:r>
              <a:rPr lang="en-US" sz="4000" dirty="0">
                <a:solidFill>
                  <a:srgbClr val="392503"/>
                </a:solidFill>
              </a:rPr>
              <a:t>LV afterload = mainly aortic BP</a:t>
            </a:r>
          </a:p>
          <a:p>
            <a:pPr marL="1089665" marR="0" lvl="1" indent="-571500" rtl="0">
              <a:lnSpc>
                <a:spcPct val="140000"/>
              </a:lnSpc>
              <a:spcBef>
                <a:spcPts val="0"/>
              </a:spcBef>
              <a:spcAft>
                <a:spcPts val="0"/>
              </a:spcAft>
              <a:buClr>
                <a:srgbClr val="392503"/>
              </a:buClr>
              <a:buSzPts val="4800"/>
              <a:buFont typeface="Arial" panose="020B0604020202020204" pitchFamily="34" charset="0"/>
              <a:buChar char="•"/>
            </a:pPr>
            <a:r>
              <a:rPr lang="en-US" sz="4000" dirty="0">
                <a:solidFill>
                  <a:srgbClr val="392503"/>
                </a:solidFill>
              </a:rPr>
              <a:t>RV afterload = mainly pulmonary artery BP</a:t>
            </a:r>
          </a:p>
          <a:p>
            <a:pPr marL="1089665" marR="0" lvl="1" indent="-571500" rtl="0">
              <a:lnSpc>
                <a:spcPct val="140000"/>
              </a:lnSpc>
              <a:spcBef>
                <a:spcPts val="0"/>
              </a:spcBef>
              <a:spcAft>
                <a:spcPts val="0"/>
              </a:spcAft>
              <a:buClr>
                <a:srgbClr val="392503"/>
              </a:buClr>
              <a:buSzPts val="4800"/>
              <a:buFont typeface="Arial" panose="020B0604020202020204" pitchFamily="34" charset="0"/>
              <a:buChar char="•"/>
            </a:pPr>
            <a:r>
              <a:rPr lang="en-US" sz="4000" dirty="0">
                <a:solidFill>
                  <a:srgbClr val="392503"/>
                </a:solidFill>
              </a:rPr>
              <a:t>Both systemic and pulmonary circulation are in series, so LV output must equal RV output, so venous return must equal cardiac output</a:t>
            </a:r>
          </a:p>
          <a:p>
            <a:pPr marL="1089665" marR="0" lvl="1" indent="-571500" rtl="0">
              <a:lnSpc>
                <a:spcPct val="140000"/>
              </a:lnSpc>
              <a:spcBef>
                <a:spcPts val="0"/>
              </a:spcBef>
              <a:spcAft>
                <a:spcPts val="0"/>
              </a:spcAft>
              <a:buClr>
                <a:srgbClr val="392503"/>
              </a:buClr>
              <a:buSzPts val="4800"/>
              <a:buFont typeface="Arial" panose="020B0604020202020204" pitchFamily="34" charset="0"/>
              <a:buChar char="•"/>
            </a:pPr>
            <a:endParaRPr lang="en-US" sz="4000" u="sng" dirty="0">
              <a:solidFill>
                <a:srgbClr val="392503"/>
              </a:solidFill>
            </a:endParaRPr>
          </a:p>
          <a:p>
            <a:pPr marL="1036329" lvl="3" indent="-518164">
              <a:lnSpc>
                <a:spcPct val="140000"/>
              </a:lnSpc>
              <a:buClr>
                <a:srgbClr val="392503"/>
              </a:buClr>
              <a:buSzPts val="4800"/>
              <a:buFont typeface="Arial"/>
              <a:buChar char="•"/>
            </a:pPr>
            <a:endParaRPr lang="en-US" sz="4000" b="0" i="0" u="none" strike="noStrike" cap="none" dirty="0">
              <a:solidFill>
                <a:srgbClr val="392503"/>
              </a:solidFill>
              <a:latin typeface="Arial"/>
              <a:ea typeface="Arial"/>
              <a:cs typeface="Arial"/>
              <a:sym typeface="Arial"/>
            </a:endParaRPr>
          </a:p>
          <a:p>
            <a:pPr marL="1036329" lvl="2" indent="-518164">
              <a:lnSpc>
                <a:spcPct val="140000"/>
              </a:lnSpc>
              <a:buClr>
                <a:srgbClr val="392503"/>
              </a:buClr>
              <a:buSzPts val="4800"/>
              <a:buFont typeface="Arial"/>
              <a:buChar char="•"/>
            </a:pPr>
            <a:endParaRPr lang="en-US" sz="4000" b="0" i="0" u="none" strike="noStrike" cap="none" dirty="0">
              <a:solidFill>
                <a:srgbClr val="392503"/>
              </a:solidFill>
              <a:latin typeface="Arial"/>
              <a:ea typeface="Arial"/>
              <a:cs typeface="Arial"/>
              <a:sym typeface="Arial"/>
            </a:endParaRPr>
          </a:p>
          <a:p>
            <a:pPr marL="1036329" lvl="3" indent="-518164">
              <a:lnSpc>
                <a:spcPct val="140000"/>
              </a:lnSpc>
              <a:buClr>
                <a:srgbClr val="392503"/>
              </a:buClr>
              <a:buSzPts val="4800"/>
              <a:buFont typeface="Arial"/>
              <a:buChar char="•"/>
            </a:pPr>
            <a:endParaRPr sz="4000" b="0" i="0" u="none" strike="noStrike" cap="none" dirty="0">
              <a:solidFill>
                <a:srgbClr val="000000"/>
              </a:solidFill>
              <a:latin typeface="Arial"/>
              <a:ea typeface="Arial"/>
              <a:cs typeface="Arial"/>
              <a:sym typeface="Arial"/>
            </a:endParaRPr>
          </a:p>
          <a:p>
            <a:pPr marL="1036329" marR="0" lvl="1" indent="-518164" rtl="0">
              <a:lnSpc>
                <a:spcPct val="140000"/>
              </a:lnSpc>
              <a:spcBef>
                <a:spcPts val="0"/>
              </a:spcBef>
              <a:spcAft>
                <a:spcPts val="0"/>
              </a:spcAft>
              <a:buClr>
                <a:srgbClr val="392503"/>
              </a:buClr>
              <a:buSzPts val="4800"/>
              <a:buFont typeface="Arial"/>
              <a:buChar char="•"/>
            </a:pPr>
            <a:endParaRPr sz="40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75379624"/>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1103</Words>
  <Application>Microsoft Office PowerPoint</Application>
  <PresentationFormat>Custom</PresentationFormat>
  <Paragraphs>171</Paragraphs>
  <Slides>64</Slides>
  <Notes>64</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Akshaya Perumal</cp:lastModifiedBy>
  <cp:revision>9</cp:revision>
  <dcterms:modified xsi:type="dcterms:W3CDTF">2025-12-15T14:59:02Z</dcterms:modified>
</cp:coreProperties>
</file>