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jzZ+8t4XCqryZI+kIacL1+Chfg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cdebc0797a_1_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g3cdebc0797a_1_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d0e4fbbfbe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g3d0e4fbbfbe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d0e4fbbfbe_2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3d0e4fbbfbe_2_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d0e4fbbfbe_2_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g3d0e4fbbfbe_2_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ce523059cd_0_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6" name="Google Shape;196;g3ce523059cd_0_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ce523059cd_0_2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8" name="Google Shape;218;g3ce523059cd_0_2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6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2999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8" l="0" r="0" t="-1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201352" y="2946838"/>
            <a:ext cx="15885300" cy="13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9124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Year 2 OSCE Crash Course</a:t>
            </a:r>
            <a:endParaRPr b="0" i="0" sz="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 rot="-920318">
            <a:off x="-1063517" y="5879929"/>
            <a:ext cx="5073698" cy="6756741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10228092">
            <a:off x="14507061" y="-1791979"/>
            <a:ext cx="4758344" cy="6336777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3" name="Google Shape;93;p1"/>
          <p:cNvGrpSpPr/>
          <p:nvPr/>
        </p:nvGrpSpPr>
        <p:grpSpPr>
          <a:xfrm>
            <a:off x="-1442212" y="-1175596"/>
            <a:ext cx="3074157" cy="3074157"/>
            <a:chOff x="0" y="0"/>
            <a:chExt cx="812800" cy="812800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338170" y="-1043919"/>
            <a:ext cx="2587552" cy="2587552"/>
            <a:chOff x="0" y="0"/>
            <a:chExt cx="812800" cy="812800"/>
          </a:xfrm>
        </p:grpSpPr>
        <p:sp>
          <p:nvSpPr>
            <p:cNvPr id="97" name="Google Shape;97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15434840" y="8927260"/>
            <a:ext cx="2902786" cy="2902786"/>
            <a:chOff x="0" y="0"/>
            <a:chExt cx="812800" cy="812800"/>
          </a:xfrm>
        </p:grpSpPr>
        <p:sp>
          <p:nvSpPr>
            <p:cNvPr id="100" name="Google Shape;100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2" name="Google Shape;102;p1"/>
          <p:cNvGrpSpPr/>
          <p:nvPr/>
        </p:nvGrpSpPr>
        <p:grpSpPr>
          <a:xfrm>
            <a:off x="16878213" y="8036647"/>
            <a:ext cx="2443307" cy="2443307"/>
            <a:chOff x="0" y="0"/>
            <a:chExt cx="812800" cy="812800"/>
          </a:xfrm>
        </p:grpSpPr>
        <p:sp>
          <p:nvSpPr>
            <p:cNvPr id="103" name="Google Shape;103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5" name="Google Shape;105;p1"/>
          <p:cNvSpPr txBox="1"/>
          <p:nvPr/>
        </p:nvSpPr>
        <p:spPr>
          <a:xfrm>
            <a:off x="1864647" y="4642284"/>
            <a:ext cx="14558700" cy="28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9724">
                <a:solidFill>
                  <a:srgbClr val="FFCC00"/>
                </a:solidFill>
                <a:latin typeface="Montserrat"/>
                <a:ea typeface="Montserrat"/>
                <a:cs typeface="Montserrat"/>
                <a:sym typeface="Montserrat"/>
              </a:rPr>
              <a:t>Open Learning Practice</a:t>
            </a:r>
            <a:endParaRPr b="0" i="0" sz="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201350" y="8036650"/>
            <a:ext cx="15885300" cy="7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1" lang="en-US" sz="32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By:</a:t>
            </a:r>
            <a:r>
              <a:rPr b="1" i="1" lang="en-US" sz="3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Maheen Siddiqui (Yr4), Jean Dimaculangan (Yr3), Neha Jegison (Yr3), &amp; Amy Zhang (Yr3)</a:t>
            </a:r>
            <a:endParaRPr b="1" i="1" sz="3200" u="none" cap="none" strike="noStrik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debc0797a_1_60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3cdebc0797a_1_60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3cdebc0797a_1_60"/>
          <p:cNvSpPr txBox="1"/>
          <p:nvPr/>
        </p:nvSpPr>
        <p:spPr>
          <a:xfrm>
            <a:off x="1201377" y="3847026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Examinations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4" name="Google Shape;114;g3cdebc0797a_1_60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cdebc0797a_1_60"/>
          <p:cNvSpPr/>
          <p:nvPr/>
        </p:nvSpPr>
        <p:spPr>
          <a:xfrm rot="10229431">
            <a:off x="14514822" y="-1785570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6" name="Google Shape;116;g3cdebc0797a_1_60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117" name="Google Shape;117;g3cdebc0797a_1_6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g3cdebc0797a_1_6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9" name="Google Shape;119;g3cdebc0797a_1_60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120" name="Google Shape;120;g3cdebc0797a_1_6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g3cdebc0797a_1_6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g3cdebc0797a_1_60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123" name="Google Shape;123;g3cdebc0797a_1_6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g3cdebc0797a_1_6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g3cdebc0797a_1_60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126" name="Google Shape;126;g3cdebc0797a_1_6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g3cdebc0797a_1_6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0e4fbbfbe_2_0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3d0e4fbbfbe_2_0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3d0e4fbbfbe_2_0"/>
          <p:cNvSpPr txBox="1"/>
          <p:nvPr/>
        </p:nvSpPr>
        <p:spPr>
          <a:xfrm>
            <a:off x="2679627" y="2621901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Cardiovascular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g3d0e4fbbfbe_2_0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3d0e4fbbfbe_2_0"/>
          <p:cNvSpPr/>
          <p:nvPr/>
        </p:nvSpPr>
        <p:spPr>
          <a:xfrm rot="10229431">
            <a:off x="14514822" y="-1785571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7" name="Google Shape;137;g3d0e4fbbfbe_2_0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138" name="Google Shape;138;g3d0e4fbbfbe_2_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g3d0e4fbbfbe_2_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" name="Google Shape;140;g3d0e4fbbfbe_2_0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141" name="Google Shape;141;g3d0e4fbbfbe_2_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g3d0e4fbbfbe_2_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g3d0e4fbbfbe_2_0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144" name="Google Shape;144;g3d0e4fbbfbe_2_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g3d0e4fbbfbe_2_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" name="Google Shape;146;g3d0e4fbbfbe_2_0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147" name="Google Shape;147;g3d0e4fbbfbe_2_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g3d0e4fbbfbe_2_0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9" name="Google Shape;149;g3d0e4fbbfbe_2_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27718" y="4466573"/>
            <a:ext cx="5232575" cy="523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0e4fbbfbe_2_21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3d0e4fbbfbe_2_21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3d0e4fbbfbe_2_21"/>
          <p:cNvSpPr txBox="1"/>
          <p:nvPr/>
        </p:nvSpPr>
        <p:spPr>
          <a:xfrm>
            <a:off x="1100127" y="2510526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Respiratory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7" name="Google Shape;157;g3d0e4fbbfbe_2_21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3d0e4fbbfbe_2_21"/>
          <p:cNvSpPr/>
          <p:nvPr/>
        </p:nvSpPr>
        <p:spPr>
          <a:xfrm rot="10229431">
            <a:off x="14514822" y="-1785571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" name="Google Shape;159;g3d0e4fbbfbe_2_21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160" name="Google Shape;160;g3d0e4fbbfbe_2_2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g3d0e4fbbfbe_2_21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2" name="Google Shape;162;g3d0e4fbbfbe_2_21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163" name="Google Shape;163;g3d0e4fbbfbe_2_2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g3d0e4fbbfbe_2_21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" name="Google Shape;165;g3d0e4fbbfbe_2_21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166" name="Google Shape;166;g3d0e4fbbfbe_2_2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g3d0e4fbbfbe_2_21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8" name="Google Shape;168;g3d0e4fbbfbe_2_21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169" name="Google Shape;169;g3d0e4fbbfbe_2_2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g3d0e4fbbfbe_2_21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71" name="Google Shape;171;g3d0e4fbbfbe_2_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58092" y="4295349"/>
            <a:ext cx="5171825" cy="517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d0e4fbbfbe_2_42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d0e4fbbfbe_2_42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d0e4fbbfbe_2_42"/>
          <p:cNvSpPr txBox="1"/>
          <p:nvPr/>
        </p:nvSpPr>
        <p:spPr>
          <a:xfrm>
            <a:off x="527840" y="2393301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Abdominal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9" name="Google Shape;179;g3d0e4fbbfbe_2_42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d0e4fbbfbe_2_42"/>
          <p:cNvSpPr/>
          <p:nvPr/>
        </p:nvSpPr>
        <p:spPr>
          <a:xfrm rot="10229431">
            <a:off x="14514822" y="-1785571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" name="Google Shape;181;g3d0e4fbbfbe_2_42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182" name="Google Shape;182;g3d0e4fbbfbe_2_42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g3d0e4fbbfbe_2_42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4" name="Google Shape;184;g3d0e4fbbfbe_2_42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185" name="Google Shape;185;g3d0e4fbbfbe_2_42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g3d0e4fbbfbe_2_42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g3d0e4fbbfbe_2_42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188" name="Google Shape;188;g3d0e4fbbfbe_2_42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g3d0e4fbbfbe_2_42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g3d0e4fbbfbe_2_42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191" name="Google Shape;191;g3d0e4fbbfbe_2_42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g3d0e4fbbfbe_2_42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93" name="Google Shape;193;g3d0e4fbbfbe_2_4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23342" y="4019909"/>
            <a:ext cx="5041325" cy="504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ce523059cd_0_38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3ce523059cd_0_38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3ce523059cd_0_38"/>
          <p:cNvSpPr txBox="1"/>
          <p:nvPr/>
        </p:nvSpPr>
        <p:spPr>
          <a:xfrm>
            <a:off x="992927" y="2365701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A-E Assessment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1" name="Google Shape;201;g3ce523059cd_0_38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g3ce523059cd_0_38"/>
          <p:cNvSpPr/>
          <p:nvPr/>
        </p:nvSpPr>
        <p:spPr>
          <a:xfrm rot="10229431">
            <a:off x="14514822" y="-1785571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3" name="Google Shape;203;g3ce523059cd_0_38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204" name="Google Shape;204;g3ce523059cd_0_3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g3ce523059cd_0_3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6" name="Google Shape;206;g3ce523059cd_0_38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207" name="Google Shape;207;g3ce523059cd_0_3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g3ce523059cd_0_3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9" name="Google Shape;209;g3ce523059cd_0_38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210" name="Google Shape;210;g3ce523059cd_0_3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g3ce523059cd_0_3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g3ce523059cd_0_38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213" name="Google Shape;213;g3ce523059cd_0_3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g3ce523059cd_0_3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15" name="Google Shape;215;g3ce523059cd_0_3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11946" y="4263149"/>
            <a:ext cx="4664100" cy="466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ce523059cd_0_218"/>
          <p:cNvSpPr/>
          <p:nvPr/>
        </p:nvSpPr>
        <p:spPr>
          <a:xfrm>
            <a:off x="3149191" y="249857"/>
            <a:ext cx="10642578" cy="10642578"/>
          </a:xfrm>
          <a:custGeom>
            <a:rect b="b" l="l" r="r" t="t"/>
            <a:pathLst>
              <a:path extrusionOk="0" h="10642578" w="10642578">
                <a:moveTo>
                  <a:pt x="0" y="0"/>
                </a:moveTo>
                <a:lnTo>
                  <a:pt x="10642578" y="0"/>
                </a:lnTo>
                <a:lnTo>
                  <a:pt x="10642578" y="10642578"/>
                </a:lnTo>
                <a:lnTo>
                  <a:pt x="0" y="106425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33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3ce523059cd_0_218"/>
          <p:cNvSpPr/>
          <p:nvPr/>
        </p:nvSpPr>
        <p:spPr>
          <a:xfrm>
            <a:off x="7197080" y="1028700"/>
            <a:ext cx="3893840" cy="1153550"/>
          </a:xfrm>
          <a:custGeom>
            <a:rect b="b" l="l" r="r" t="t"/>
            <a:pathLst>
              <a:path extrusionOk="0" h="1153550" w="3893840">
                <a:moveTo>
                  <a:pt x="0" y="0"/>
                </a:moveTo>
                <a:lnTo>
                  <a:pt x="3893840" y="0"/>
                </a:lnTo>
                <a:lnTo>
                  <a:pt x="3893840" y="1153550"/>
                </a:lnTo>
                <a:lnTo>
                  <a:pt x="0" y="1153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20" l="0" r="0" t="-2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g3ce523059cd_0_218"/>
          <p:cNvSpPr txBox="1"/>
          <p:nvPr/>
        </p:nvSpPr>
        <p:spPr>
          <a:xfrm>
            <a:off x="1201352" y="2466601"/>
            <a:ext cx="15885300" cy="1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24"/>
              <a:buFont typeface="Arial"/>
              <a:buNone/>
            </a:pPr>
            <a:r>
              <a:rPr b="1" i="1" lang="en-US" sz="11124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Feedback Form</a:t>
            </a:r>
            <a:endParaRPr b="1" i="1" sz="11124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3" name="Google Shape;223;g3ce523059cd_0_218"/>
          <p:cNvSpPr/>
          <p:nvPr/>
        </p:nvSpPr>
        <p:spPr>
          <a:xfrm rot="-921333">
            <a:off x="-1062171" y="5878368"/>
            <a:ext cx="5077375" cy="6761638"/>
          </a:xfrm>
          <a:custGeom>
            <a:rect b="b" l="l" r="r" t="t"/>
            <a:pathLst>
              <a:path extrusionOk="0" h="6756741" w="5073698">
                <a:moveTo>
                  <a:pt x="0" y="0"/>
                </a:moveTo>
                <a:lnTo>
                  <a:pt x="5073698" y="0"/>
                </a:lnTo>
                <a:lnTo>
                  <a:pt x="5073698" y="6756742"/>
                </a:lnTo>
                <a:lnTo>
                  <a:pt x="0" y="67567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g3ce523059cd_0_218"/>
          <p:cNvSpPr/>
          <p:nvPr/>
        </p:nvSpPr>
        <p:spPr>
          <a:xfrm rot="10229431">
            <a:off x="14514822" y="-1785571"/>
            <a:ext cx="4752273" cy="6328692"/>
          </a:xfrm>
          <a:custGeom>
            <a:rect b="b" l="l" r="r" t="t"/>
            <a:pathLst>
              <a:path extrusionOk="0" h="6336777" w="4758344">
                <a:moveTo>
                  <a:pt x="4758343" y="6336777"/>
                </a:moveTo>
                <a:lnTo>
                  <a:pt x="0" y="6336777"/>
                </a:lnTo>
                <a:lnTo>
                  <a:pt x="0" y="0"/>
                </a:lnTo>
                <a:lnTo>
                  <a:pt x="4758343" y="0"/>
                </a:lnTo>
                <a:lnTo>
                  <a:pt x="4758343" y="6336777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5" name="Google Shape;225;g3ce523059cd_0_218"/>
          <p:cNvGrpSpPr/>
          <p:nvPr/>
        </p:nvGrpSpPr>
        <p:grpSpPr>
          <a:xfrm>
            <a:off x="-1442212" y="-1175596"/>
            <a:ext cx="3074172" cy="3074172"/>
            <a:chOff x="0" y="0"/>
            <a:chExt cx="812800" cy="812800"/>
          </a:xfrm>
        </p:grpSpPr>
        <p:sp>
          <p:nvSpPr>
            <p:cNvPr id="226" name="Google Shape;226;g3ce523059cd_0_2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g3ce523059cd_0_21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8" name="Google Shape;228;g3ce523059cd_0_218"/>
          <p:cNvGrpSpPr/>
          <p:nvPr/>
        </p:nvGrpSpPr>
        <p:grpSpPr>
          <a:xfrm>
            <a:off x="338170" y="-1043919"/>
            <a:ext cx="2587549" cy="2587549"/>
            <a:chOff x="0" y="0"/>
            <a:chExt cx="812800" cy="812800"/>
          </a:xfrm>
        </p:grpSpPr>
        <p:sp>
          <p:nvSpPr>
            <p:cNvPr id="229" name="Google Shape;229;g3ce523059cd_0_2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g3ce523059cd_0_21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1" name="Google Shape;231;g3ce523059cd_0_218"/>
          <p:cNvGrpSpPr/>
          <p:nvPr/>
        </p:nvGrpSpPr>
        <p:grpSpPr>
          <a:xfrm>
            <a:off x="15434840" y="8927260"/>
            <a:ext cx="2902753" cy="2902753"/>
            <a:chOff x="0" y="0"/>
            <a:chExt cx="812800" cy="812800"/>
          </a:xfrm>
        </p:grpSpPr>
        <p:sp>
          <p:nvSpPr>
            <p:cNvPr id="232" name="Google Shape;232;g3ce523059cd_0_2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31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g3ce523059cd_0_21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4" name="Google Shape;234;g3ce523059cd_0_218"/>
          <p:cNvGrpSpPr/>
          <p:nvPr/>
        </p:nvGrpSpPr>
        <p:grpSpPr>
          <a:xfrm>
            <a:off x="16878213" y="8036647"/>
            <a:ext cx="2443277" cy="2443277"/>
            <a:chOff x="0" y="0"/>
            <a:chExt cx="812800" cy="812800"/>
          </a:xfrm>
        </p:grpSpPr>
        <p:sp>
          <p:nvSpPr>
            <p:cNvPr id="235" name="Google Shape;235;g3ce523059cd_0_2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g3ce523059cd_0_218"/>
            <p:cNvSpPr txBox="1"/>
            <p:nvPr/>
          </p:nvSpPr>
          <p:spPr>
            <a:xfrm>
              <a:off x="76200" y="57150"/>
              <a:ext cx="660300" cy="67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9175" lIns="29175" spcFirstLastPara="1" rIns="29175" wrap="square" tIns="29175">
              <a:noAutofit/>
            </a:bodyPr>
            <a:lstStyle/>
            <a:p>
              <a:pPr indent="0" lvl="0" marL="0" marR="0" rtl="0" algn="ctr">
                <a:lnSpc>
                  <a:spcPct val="84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37" name="Google Shape;237;g3ce523059cd_0_2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88629" y="4377549"/>
            <a:ext cx="4910750" cy="491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