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5"/>
  </p:notesMasterIdLst>
  <p:sldIdLst>
    <p:sldId id="256" r:id="rId2"/>
    <p:sldId id="257" r:id="rId3"/>
    <p:sldId id="271" r:id="rId4"/>
    <p:sldId id="260" r:id="rId5"/>
    <p:sldId id="261" r:id="rId6"/>
    <p:sldId id="262" r:id="rId7"/>
    <p:sldId id="265" r:id="rId8"/>
    <p:sldId id="264" r:id="rId9"/>
    <p:sldId id="267" r:id="rId10"/>
    <p:sldId id="266" r:id="rId11"/>
    <p:sldId id="268" r:id="rId12"/>
    <p:sldId id="269" r:id="rId13"/>
    <p:sldId id="263" r:id="rId14"/>
  </p:sldIdLst>
  <p:sldSz cx="18288000" cy="10287000"/>
  <p:notesSz cx="6858000" cy="9144000"/>
  <p:embeddedFontLst>
    <p:embeddedFont>
      <p:font typeface="Georgia" panose="02040502050405020303" pitchFamily="18" charset="0"/>
      <p:regular r:id="rId16"/>
      <p:bold r:id="rId17"/>
      <p:italic r:id="rId18"/>
      <p:boldItalic r:id="rId1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2503"/>
    <a:srgbClr val="5C49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DC249F-405E-4B85-B057-B28D715E4EF5}" v="13" dt="2025-12-01T16:04:32.9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34" d="100"/>
          <a:sy n="34" d="100"/>
        </p:scale>
        <p:origin x="693" y="4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ederic Coles" userId="3807ce75-9f38-47d2-bef3-d6d964f360ee" providerId="ADAL" clId="{DDCB8815-9AC0-40DD-8942-42FDABB248E9}"/>
    <pc:docChg chg="undo custSel addSld delSld modSld sldOrd">
      <pc:chgData name="Frederic Coles" userId="3807ce75-9f38-47d2-bef3-d6d964f360ee" providerId="ADAL" clId="{DDCB8815-9AC0-40DD-8942-42FDABB248E9}" dt="2025-12-01T16:41:52.217" v="5533" actId="20577"/>
      <pc:docMkLst>
        <pc:docMk/>
      </pc:docMkLst>
      <pc:sldChg chg="delSp modSp mod">
        <pc:chgData name="Frederic Coles" userId="3807ce75-9f38-47d2-bef3-d6d964f360ee" providerId="ADAL" clId="{DDCB8815-9AC0-40DD-8942-42FDABB248E9}" dt="2025-12-01T14:59:19.755" v="303" actId="2711"/>
        <pc:sldMkLst>
          <pc:docMk/>
          <pc:sldMk cId="0" sldId="256"/>
        </pc:sldMkLst>
        <pc:spChg chg="mod">
          <ac:chgData name="Frederic Coles" userId="3807ce75-9f38-47d2-bef3-d6d964f360ee" providerId="ADAL" clId="{DDCB8815-9AC0-40DD-8942-42FDABB248E9}" dt="2025-12-01T14:59:19.755" v="303" actId="2711"/>
          <ac:spMkLst>
            <pc:docMk/>
            <pc:sldMk cId="0" sldId="256"/>
            <ac:spMk id="85" creationId="{00000000-0000-0000-0000-000000000000}"/>
          </ac:spMkLst>
        </pc:spChg>
        <pc:spChg chg="mod">
          <ac:chgData name="Frederic Coles" userId="3807ce75-9f38-47d2-bef3-d6d964f360ee" providerId="ADAL" clId="{DDCB8815-9AC0-40DD-8942-42FDABB248E9}" dt="2025-12-01T14:59:19.755" v="303" actId="2711"/>
          <ac:spMkLst>
            <pc:docMk/>
            <pc:sldMk cId="0" sldId="256"/>
            <ac:spMk id="87" creationId="{00000000-0000-0000-0000-000000000000}"/>
          </ac:spMkLst>
        </pc:spChg>
        <pc:spChg chg="mod">
          <ac:chgData name="Frederic Coles" userId="3807ce75-9f38-47d2-bef3-d6d964f360ee" providerId="ADAL" clId="{DDCB8815-9AC0-40DD-8942-42FDABB248E9}" dt="2025-12-01T14:59:19.755" v="303" actId="2711"/>
          <ac:spMkLst>
            <pc:docMk/>
            <pc:sldMk cId="0" sldId="256"/>
            <ac:spMk id="88" creationId="{00000000-0000-0000-0000-000000000000}"/>
          </ac:spMkLst>
        </pc:spChg>
        <pc:spChg chg="mod">
          <ac:chgData name="Frederic Coles" userId="3807ce75-9f38-47d2-bef3-d6d964f360ee" providerId="ADAL" clId="{DDCB8815-9AC0-40DD-8942-42FDABB248E9}" dt="2025-12-01T14:59:19.755" v="303" actId="2711"/>
          <ac:spMkLst>
            <pc:docMk/>
            <pc:sldMk cId="0" sldId="256"/>
            <ac:spMk id="89" creationId="{00000000-0000-0000-0000-000000000000}"/>
          </ac:spMkLst>
        </pc:spChg>
        <pc:spChg chg="mod">
          <ac:chgData name="Frederic Coles" userId="3807ce75-9f38-47d2-bef3-d6d964f360ee" providerId="ADAL" clId="{DDCB8815-9AC0-40DD-8942-42FDABB248E9}" dt="2025-12-01T14:59:19.755" v="303" actId="2711"/>
          <ac:spMkLst>
            <pc:docMk/>
            <pc:sldMk cId="0" sldId="256"/>
            <ac:spMk id="90" creationId="{00000000-0000-0000-0000-000000000000}"/>
          </ac:spMkLst>
        </pc:spChg>
        <pc:spChg chg="mod">
          <ac:chgData name="Frederic Coles" userId="3807ce75-9f38-47d2-bef3-d6d964f360ee" providerId="ADAL" clId="{DDCB8815-9AC0-40DD-8942-42FDABB248E9}" dt="2025-12-01T14:59:19.755" v="303" actId="2711"/>
          <ac:spMkLst>
            <pc:docMk/>
            <pc:sldMk cId="0" sldId="256"/>
            <ac:spMk id="91" creationId="{00000000-0000-0000-0000-000000000000}"/>
          </ac:spMkLst>
        </pc:spChg>
        <pc:spChg chg="mod">
          <ac:chgData name="Frederic Coles" userId="3807ce75-9f38-47d2-bef3-d6d964f360ee" providerId="ADAL" clId="{DDCB8815-9AC0-40DD-8942-42FDABB248E9}" dt="2025-12-01T14:59:19.755" v="303" actId="2711"/>
          <ac:spMkLst>
            <pc:docMk/>
            <pc:sldMk cId="0" sldId="256"/>
            <ac:spMk id="92" creationId="{00000000-0000-0000-0000-000000000000}"/>
          </ac:spMkLst>
        </pc:spChg>
        <pc:spChg chg="mod">
          <ac:chgData name="Frederic Coles" userId="3807ce75-9f38-47d2-bef3-d6d964f360ee" providerId="ADAL" clId="{DDCB8815-9AC0-40DD-8942-42FDABB248E9}" dt="2025-12-01T14:59:19.755" v="303" actId="2711"/>
          <ac:spMkLst>
            <pc:docMk/>
            <pc:sldMk cId="0" sldId="256"/>
            <ac:spMk id="95" creationId="{00000000-0000-0000-0000-000000000000}"/>
          </ac:spMkLst>
        </pc:spChg>
        <pc:spChg chg="mod">
          <ac:chgData name="Frederic Coles" userId="3807ce75-9f38-47d2-bef3-d6d964f360ee" providerId="ADAL" clId="{DDCB8815-9AC0-40DD-8942-42FDABB248E9}" dt="2025-12-01T14:59:19.755" v="303" actId="2711"/>
          <ac:spMkLst>
            <pc:docMk/>
            <pc:sldMk cId="0" sldId="256"/>
            <ac:spMk id="96" creationId="{00000000-0000-0000-0000-000000000000}"/>
          </ac:spMkLst>
        </pc:spChg>
        <pc:spChg chg="mod">
          <ac:chgData name="Frederic Coles" userId="3807ce75-9f38-47d2-bef3-d6d964f360ee" providerId="ADAL" clId="{DDCB8815-9AC0-40DD-8942-42FDABB248E9}" dt="2025-12-01T14:58:01.370" v="80" actId="20577"/>
          <ac:spMkLst>
            <pc:docMk/>
            <pc:sldMk cId="0" sldId="256"/>
            <ac:spMk id="97" creationId="{00000000-0000-0000-0000-000000000000}"/>
          </ac:spMkLst>
        </pc:spChg>
        <pc:spChg chg="mod">
          <ac:chgData name="Frederic Coles" userId="3807ce75-9f38-47d2-bef3-d6d964f360ee" providerId="ADAL" clId="{DDCB8815-9AC0-40DD-8942-42FDABB248E9}" dt="2025-12-01T14:59:19.755" v="303" actId="2711"/>
          <ac:spMkLst>
            <pc:docMk/>
            <pc:sldMk cId="0" sldId="256"/>
            <ac:spMk id="98" creationId="{00000000-0000-0000-0000-000000000000}"/>
          </ac:spMkLst>
        </pc:spChg>
        <pc:spChg chg="mod">
          <ac:chgData name="Frederic Coles" userId="3807ce75-9f38-47d2-bef3-d6d964f360ee" providerId="ADAL" clId="{DDCB8815-9AC0-40DD-8942-42FDABB248E9}" dt="2025-12-01T14:59:06.810" v="301" actId="1035"/>
          <ac:spMkLst>
            <pc:docMk/>
            <pc:sldMk cId="0" sldId="256"/>
            <ac:spMk id="100" creationId="{00000000-0000-0000-0000-000000000000}"/>
          </ac:spMkLst>
        </pc:spChg>
        <pc:spChg chg="del mod">
          <ac:chgData name="Frederic Coles" userId="3807ce75-9f38-47d2-bef3-d6d964f360ee" providerId="ADAL" clId="{DDCB8815-9AC0-40DD-8942-42FDABB248E9}" dt="2025-12-01T14:59:00.814" v="279" actId="478"/>
          <ac:spMkLst>
            <pc:docMk/>
            <pc:sldMk cId="0" sldId="256"/>
            <ac:spMk id="101" creationId="{00000000-0000-0000-0000-000000000000}"/>
          </ac:spMkLst>
        </pc:spChg>
      </pc:sldChg>
      <pc:sldChg chg="modSp mod">
        <pc:chgData name="Frederic Coles" userId="3807ce75-9f38-47d2-bef3-d6d964f360ee" providerId="ADAL" clId="{DDCB8815-9AC0-40DD-8942-42FDABB248E9}" dt="2025-12-01T16:03:17.539" v="5466" actId="20577"/>
        <pc:sldMkLst>
          <pc:docMk/>
          <pc:sldMk cId="0" sldId="257"/>
        </pc:sldMkLst>
        <pc:spChg chg="mod">
          <ac:chgData name="Frederic Coles" userId="3807ce75-9f38-47d2-bef3-d6d964f360ee" providerId="ADAL" clId="{DDCB8815-9AC0-40DD-8942-42FDABB248E9}" dt="2025-12-01T15:00:39.247" v="532" actId="404"/>
          <ac:spMkLst>
            <pc:docMk/>
            <pc:sldMk cId="0" sldId="257"/>
            <ac:spMk id="107" creationId="{00000000-0000-0000-0000-000000000000}"/>
          </ac:spMkLst>
        </pc:spChg>
        <pc:spChg chg="mod">
          <ac:chgData name="Frederic Coles" userId="3807ce75-9f38-47d2-bef3-d6d964f360ee" providerId="ADAL" clId="{DDCB8815-9AC0-40DD-8942-42FDABB248E9}" dt="2025-12-01T14:59:13.965" v="302" actId="2711"/>
          <ac:spMkLst>
            <pc:docMk/>
            <pc:sldMk cId="0" sldId="257"/>
            <ac:spMk id="108" creationId="{00000000-0000-0000-0000-000000000000}"/>
          </ac:spMkLst>
        </pc:spChg>
        <pc:spChg chg="mod">
          <ac:chgData name="Frederic Coles" userId="3807ce75-9f38-47d2-bef3-d6d964f360ee" providerId="ADAL" clId="{DDCB8815-9AC0-40DD-8942-42FDABB248E9}" dt="2025-12-01T16:03:17.539" v="5466" actId="20577"/>
          <ac:spMkLst>
            <pc:docMk/>
            <pc:sldMk cId="0" sldId="257"/>
            <ac:spMk id="109" creationId="{00000000-0000-0000-0000-000000000000}"/>
          </ac:spMkLst>
        </pc:spChg>
      </pc:sldChg>
      <pc:sldChg chg="del">
        <pc:chgData name="Frederic Coles" userId="3807ce75-9f38-47d2-bef3-d6d964f360ee" providerId="ADAL" clId="{DDCB8815-9AC0-40DD-8942-42FDABB248E9}" dt="2025-12-01T15:59:28.920" v="5227" actId="2696"/>
        <pc:sldMkLst>
          <pc:docMk/>
          <pc:sldMk cId="0" sldId="258"/>
        </pc:sldMkLst>
      </pc:sldChg>
      <pc:sldChg chg="del">
        <pc:chgData name="Frederic Coles" userId="3807ce75-9f38-47d2-bef3-d6d964f360ee" providerId="ADAL" clId="{DDCB8815-9AC0-40DD-8942-42FDABB248E9}" dt="2025-12-01T15:59:31.342" v="5228" actId="2696"/>
        <pc:sldMkLst>
          <pc:docMk/>
          <pc:sldMk cId="0" sldId="259"/>
        </pc:sldMkLst>
      </pc:sldChg>
      <pc:sldChg chg="modSp mod">
        <pc:chgData name="Frederic Coles" userId="3807ce75-9f38-47d2-bef3-d6d964f360ee" providerId="ADAL" clId="{DDCB8815-9AC0-40DD-8942-42FDABB248E9}" dt="2025-12-01T16:03:30.715" v="5467" actId="2711"/>
        <pc:sldMkLst>
          <pc:docMk/>
          <pc:sldMk cId="0" sldId="260"/>
        </pc:sldMkLst>
        <pc:spChg chg="mod">
          <ac:chgData name="Frederic Coles" userId="3807ce75-9f38-47d2-bef3-d6d964f360ee" providerId="ADAL" clId="{DDCB8815-9AC0-40DD-8942-42FDABB248E9}" dt="2025-12-01T16:03:30.715" v="5467" actId="2711"/>
          <ac:spMkLst>
            <pc:docMk/>
            <pc:sldMk cId="0" sldId="260"/>
            <ac:spMk id="137" creationId="{00000000-0000-0000-0000-000000000000}"/>
          </ac:spMkLst>
        </pc:spChg>
      </pc:sldChg>
      <pc:sldChg chg="modSp mod">
        <pc:chgData name="Frederic Coles" userId="3807ce75-9f38-47d2-bef3-d6d964f360ee" providerId="ADAL" clId="{DDCB8815-9AC0-40DD-8942-42FDABB248E9}" dt="2025-12-01T15:04:37.430" v="785" actId="20577"/>
        <pc:sldMkLst>
          <pc:docMk/>
          <pc:sldMk cId="0" sldId="261"/>
        </pc:sldMkLst>
        <pc:spChg chg="mod">
          <ac:chgData name="Frederic Coles" userId="3807ce75-9f38-47d2-bef3-d6d964f360ee" providerId="ADAL" clId="{DDCB8815-9AC0-40DD-8942-42FDABB248E9}" dt="2025-12-01T15:02:50.605" v="604" actId="1035"/>
          <ac:spMkLst>
            <pc:docMk/>
            <pc:sldMk cId="0" sldId="261"/>
            <ac:spMk id="143" creationId="{00000000-0000-0000-0000-000000000000}"/>
          </ac:spMkLst>
        </pc:spChg>
        <pc:spChg chg="mod">
          <ac:chgData name="Frederic Coles" userId="3807ce75-9f38-47d2-bef3-d6d964f360ee" providerId="ADAL" clId="{DDCB8815-9AC0-40DD-8942-42FDABB248E9}" dt="2025-12-01T15:02:39.005" v="599" actId="2711"/>
          <ac:spMkLst>
            <pc:docMk/>
            <pc:sldMk cId="0" sldId="261"/>
            <ac:spMk id="144" creationId="{00000000-0000-0000-0000-000000000000}"/>
          </ac:spMkLst>
        </pc:spChg>
        <pc:spChg chg="mod">
          <ac:chgData name="Frederic Coles" userId="3807ce75-9f38-47d2-bef3-d6d964f360ee" providerId="ADAL" clId="{DDCB8815-9AC0-40DD-8942-42FDABB248E9}" dt="2025-12-01T15:04:37.430" v="785" actId="20577"/>
          <ac:spMkLst>
            <pc:docMk/>
            <pc:sldMk cId="0" sldId="261"/>
            <ac:spMk id="145" creationId="{00000000-0000-0000-0000-000000000000}"/>
          </ac:spMkLst>
        </pc:spChg>
      </pc:sldChg>
      <pc:sldChg chg="modSp mod">
        <pc:chgData name="Frederic Coles" userId="3807ce75-9f38-47d2-bef3-d6d964f360ee" providerId="ADAL" clId="{DDCB8815-9AC0-40DD-8942-42FDABB248E9}" dt="2025-12-01T15:21:36.271" v="3247" actId="2711"/>
        <pc:sldMkLst>
          <pc:docMk/>
          <pc:sldMk cId="0" sldId="262"/>
        </pc:sldMkLst>
        <pc:spChg chg="mod">
          <ac:chgData name="Frederic Coles" userId="3807ce75-9f38-47d2-bef3-d6d964f360ee" providerId="ADAL" clId="{DDCB8815-9AC0-40DD-8942-42FDABB248E9}" dt="2025-12-01T15:13:04.673" v="1905" actId="14100"/>
          <ac:spMkLst>
            <pc:docMk/>
            <pc:sldMk cId="0" sldId="262"/>
            <ac:spMk id="150" creationId="{00000000-0000-0000-0000-000000000000}"/>
          </ac:spMkLst>
        </pc:spChg>
        <pc:spChg chg="mod">
          <ac:chgData name="Frederic Coles" userId="3807ce75-9f38-47d2-bef3-d6d964f360ee" providerId="ADAL" clId="{DDCB8815-9AC0-40DD-8942-42FDABB248E9}" dt="2025-12-01T15:21:36.271" v="3247" actId="2711"/>
          <ac:spMkLst>
            <pc:docMk/>
            <pc:sldMk cId="0" sldId="262"/>
            <ac:spMk id="151" creationId="{00000000-0000-0000-0000-000000000000}"/>
          </ac:spMkLst>
        </pc:spChg>
        <pc:spChg chg="mod">
          <ac:chgData name="Frederic Coles" userId="3807ce75-9f38-47d2-bef3-d6d964f360ee" providerId="ADAL" clId="{DDCB8815-9AC0-40DD-8942-42FDABB248E9}" dt="2025-12-01T15:14:19.627" v="1913" actId="207"/>
          <ac:spMkLst>
            <pc:docMk/>
            <pc:sldMk cId="0" sldId="262"/>
            <ac:spMk id="152" creationId="{00000000-0000-0000-0000-000000000000}"/>
          </ac:spMkLst>
        </pc:spChg>
        <pc:spChg chg="mod">
          <ac:chgData name="Frederic Coles" userId="3807ce75-9f38-47d2-bef3-d6d964f360ee" providerId="ADAL" clId="{DDCB8815-9AC0-40DD-8942-42FDABB248E9}" dt="2025-12-01T15:13:44.070" v="1909" actId="207"/>
          <ac:spMkLst>
            <pc:docMk/>
            <pc:sldMk cId="0" sldId="262"/>
            <ac:spMk id="153" creationId="{00000000-0000-0000-0000-000000000000}"/>
          </ac:spMkLst>
        </pc:spChg>
      </pc:sldChg>
      <pc:sldChg chg="addSp delSp modSp mod">
        <pc:chgData name="Frederic Coles" userId="3807ce75-9f38-47d2-bef3-d6d964f360ee" providerId="ADAL" clId="{DDCB8815-9AC0-40DD-8942-42FDABB248E9}" dt="2025-12-01T16:05:26.119" v="5527" actId="2711"/>
        <pc:sldMkLst>
          <pc:docMk/>
          <pc:sldMk cId="0" sldId="263"/>
        </pc:sldMkLst>
        <pc:spChg chg="add mod">
          <ac:chgData name="Frederic Coles" userId="3807ce75-9f38-47d2-bef3-d6d964f360ee" providerId="ADAL" clId="{DDCB8815-9AC0-40DD-8942-42FDABB248E9}" dt="2025-12-01T16:04:19.505" v="5510" actId="571"/>
          <ac:spMkLst>
            <pc:docMk/>
            <pc:sldMk cId="0" sldId="263"/>
            <ac:spMk id="2" creationId="{3774FB60-A7AC-9080-64B8-F1089411B735}"/>
          </ac:spMkLst>
        </pc:spChg>
        <pc:spChg chg="mod">
          <ac:chgData name="Frederic Coles" userId="3807ce75-9f38-47d2-bef3-d6d964f360ee" providerId="ADAL" clId="{DDCB8815-9AC0-40DD-8942-42FDABB248E9}" dt="2025-12-01T16:05:13.755" v="5526" actId="2711"/>
          <ac:spMkLst>
            <pc:docMk/>
            <pc:sldMk cId="0" sldId="263"/>
            <ac:spMk id="165" creationId="{00000000-0000-0000-0000-000000000000}"/>
          </ac:spMkLst>
        </pc:spChg>
        <pc:spChg chg="del">
          <ac:chgData name="Frederic Coles" userId="3807ce75-9f38-47d2-bef3-d6d964f360ee" providerId="ADAL" clId="{DDCB8815-9AC0-40DD-8942-42FDABB248E9}" dt="2025-12-01T16:04:21.066" v="5511" actId="478"/>
          <ac:spMkLst>
            <pc:docMk/>
            <pc:sldMk cId="0" sldId="263"/>
            <ac:spMk id="166" creationId="{00000000-0000-0000-0000-000000000000}"/>
          </ac:spMkLst>
        </pc:spChg>
        <pc:spChg chg="mod">
          <ac:chgData name="Frederic Coles" userId="3807ce75-9f38-47d2-bef3-d6d964f360ee" providerId="ADAL" clId="{DDCB8815-9AC0-40DD-8942-42FDABB248E9}" dt="2025-12-01T16:05:26.119" v="5527" actId="2711"/>
          <ac:spMkLst>
            <pc:docMk/>
            <pc:sldMk cId="0" sldId="263"/>
            <ac:spMk id="167" creationId="{00000000-0000-0000-0000-000000000000}"/>
          </ac:spMkLst>
        </pc:spChg>
        <pc:picChg chg="add mod modCrop">
          <ac:chgData name="Frederic Coles" userId="3807ce75-9f38-47d2-bef3-d6d964f360ee" providerId="ADAL" clId="{DDCB8815-9AC0-40DD-8942-42FDABB248E9}" dt="2025-12-01T16:05:09.939" v="5525" actId="1076"/>
          <ac:picMkLst>
            <pc:docMk/>
            <pc:sldMk cId="0" sldId="263"/>
            <ac:picMk id="4" creationId="{6342EB13-DA9E-61C3-E126-F172E8140B6A}"/>
          </ac:picMkLst>
        </pc:picChg>
      </pc:sldChg>
      <pc:sldChg chg="modSp add mod">
        <pc:chgData name="Frederic Coles" userId="3807ce75-9f38-47d2-bef3-d6d964f360ee" providerId="ADAL" clId="{DDCB8815-9AC0-40DD-8942-42FDABB248E9}" dt="2025-12-01T16:03:38.529" v="5468" actId="33524"/>
        <pc:sldMkLst>
          <pc:docMk/>
          <pc:sldMk cId="1977786667" sldId="264"/>
        </pc:sldMkLst>
        <pc:spChg chg="mod">
          <ac:chgData name="Frederic Coles" userId="3807ce75-9f38-47d2-bef3-d6d964f360ee" providerId="ADAL" clId="{DDCB8815-9AC0-40DD-8942-42FDABB248E9}" dt="2025-12-01T15:21:29.542" v="3246" actId="2711"/>
          <ac:spMkLst>
            <pc:docMk/>
            <pc:sldMk cId="1977786667" sldId="264"/>
            <ac:spMk id="151" creationId="{6A7907C7-7BF9-1170-4C45-A513310F90F1}"/>
          </ac:spMkLst>
        </pc:spChg>
        <pc:spChg chg="mod">
          <ac:chgData name="Frederic Coles" userId="3807ce75-9f38-47d2-bef3-d6d964f360ee" providerId="ADAL" clId="{DDCB8815-9AC0-40DD-8942-42FDABB248E9}" dt="2025-12-01T15:17:45.826" v="2505" actId="20577"/>
          <ac:spMkLst>
            <pc:docMk/>
            <pc:sldMk cId="1977786667" sldId="264"/>
            <ac:spMk id="152" creationId="{BD8DB4BA-419F-2775-6606-AF01AC0E961D}"/>
          </ac:spMkLst>
        </pc:spChg>
        <pc:spChg chg="mod">
          <ac:chgData name="Frederic Coles" userId="3807ce75-9f38-47d2-bef3-d6d964f360ee" providerId="ADAL" clId="{DDCB8815-9AC0-40DD-8942-42FDABB248E9}" dt="2025-12-01T16:03:38.529" v="5468" actId="33524"/>
          <ac:spMkLst>
            <pc:docMk/>
            <pc:sldMk cId="1977786667" sldId="264"/>
            <ac:spMk id="153" creationId="{91A96A2D-5ED2-FF59-7369-E31CB211FB53}"/>
          </ac:spMkLst>
        </pc:spChg>
      </pc:sldChg>
      <pc:sldChg chg="modSp add mod ord">
        <pc:chgData name="Frederic Coles" userId="3807ce75-9f38-47d2-bef3-d6d964f360ee" providerId="ADAL" clId="{DDCB8815-9AC0-40DD-8942-42FDABB248E9}" dt="2025-12-01T16:41:38.796" v="5529" actId="20577"/>
        <pc:sldMkLst>
          <pc:docMk/>
          <pc:sldMk cId="3283773422" sldId="265"/>
        </pc:sldMkLst>
        <pc:spChg chg="mod">
          <ac:chgData name="Frederic Coles" userId="3807ce75-9f38-47d2-bef3-d6d964f360ee" providerId="ADAL" clId="{DDCB8815-9AC0-40DD-8942-42FDABB248E9}" dt="2025-12-01T15:15:17.573" v="1919" actId="20577"/>
          <ac:spMkLst>
            <pc:docMk/>
            <pc:sldMk cId="3283773422" sldId="265"/>
            <ac:spMk id="143" creationId="{9D33A357-DFF0-E75F-CC3D-86BCB1B8FA6E}"/>
          </ac:spMkLst>
        </pc:spChg>
        <pc:spChg chg="mod">
          <ac:chgData name="Frederic Coles" userId="3807ce75-9f38-47d2-bef3-d6d964f360ee" providerId="ADAL" clId="{DDCB8815-9AC0-40DD-8942-42FDABB248E9}" dt="2025-12-01T16:41:38.796" v="5529" actId="20577"/>
          <ac:spMkLst>
            <pc:docMk/>
            <pc:sldMk cId="3283773422" sldId="265"/>
            <ac:spMk id="144" creationId="{A4955C75-823A-E349-5B11-7C5C070F091C}"/>
          </ac:spMkLst>
        </pc:spChg>
        <pc:spChg chg="mod">
          <ac:chgData name="Frederic Coles" userId="3807ce75-9f38-47d2-bef3-d6d964f360ee" providerId="ADAL" clId="{DDCB8815-9AC0-40DD-8942-42FDABB248E9}" dt="2025-12-01T16:41:17.650" v="5528" actId="20577"/>
          <ac:spMkLst>
            <pc:docMk/>
            <pc:sldMk cId="3283773422" sldId="265"/>
            <ac:spMk id="145" creationId="{5E6D1291-208E-6C56-1B78-2EB659365BB6}"/>
          </ac:spMkLst>
        </pc:spChg>
      </pc:sldChg>
      <pc:sldChg chg="modSp add mod">
        <pc:chgData name="Frederic Coles" userId="3807ce75-9f38-47d2-bef3-d6d964f360ee" providerId="ADAL" clId="{DDCB8815-9AC0-40DD-8942-42FDABB248E9}" dt="2025-12-01T15:48:14.506" v="4239" actId="20577"/>
        <pc:sldMkLst>
          <pc:docMk/>
          <pc:sldMk cId="4199698595" sldId="266"/>
        </pc:sldMkLst>
        <pc:spChg chg="mod">
          <ac:chgData name="Frederic Coles" userId="3807ce75-9f38-47d2-bef3-d6d964f360ee" providerId="ADAL" clId="{DDCB8815-9AC0-40DD-8942-42FDABB248E9}" dt="2025-12-01T15:44:07.582" v="3535" actId="20577"/>
          <ac:spMkLst>
            <pc:docMk/>
            <pc:sldMk cId="4199698595" sldId="266"/>
            <ac:spMk id="151" creationId="{5DBF6619-9DAE-F32E-DD62-871504C64BBB}"/>
          </ac:spMkLst>
        </pc:spChg>
        <pc:spChg chg="mod">
          <ac:chgData name="Frederic Coles" userId="3807ce75-9f38-47d2-bef3-d6d964f360ee" providerId="ADAL" clId="{DDCB8815-9AC0-40DD-8942-42FDABB248E9}" dt="2025-12-01T15:44:22.994" v="3541" actId="403"/>
          <ac:spMkLst>
            <pc:docMk/>
            <pc:sldMk cId="4199698595" sldId="266"/>
            <ac:spMk id="152" creationId="{A7E0576F-3DD9-E608-5539-48D2DE6D9215}"/>
          </ac:spMkLst>
        </pc:spChg>
        <pc:spChg chg="mod">
          <ac:chgData name="Frederic Coles" userId="3807ce75-9f38-47d2-bef3-d6d964f360ee" providerId="ADAL" clId="{DDCB8815-9AC0-40DD-8942-42FDABB248E9}" dt="2025-12-01T15:48:14.506" v="4239" actId="20577"/>
          <ac:spMkLst>
            <pc:docMk/>
            <pc:sldMk cId="4199698595" sldId="266"/>
            <ac:spMk id="153" creationId="{A94F1E3C-A41A-E796-9399-0B2BD470D704}"/>
          </ac:spMkLst>
        </pc:spChg>
      </pc:sldChg>
      <pc:sldChg chg="modSp add mod ord">
        <pc:chgData name="Frederic Coles" userId="3807ce75-9f38-47d2-bef3-d6d964f360ee" providerId="ADAL" clId="{DDCB8815-9AC0-40DD-8942-42FDABB248E9}" dt="2025-12-01T15:44:38.283" v="3545"/>
        <pc:sldMkLst>
          <pc:docMk/>
          <pc:sldMk cId="2017440202" sldId="267"/>
        </pc:sldMkLst>
        <pc:spChg chg="mod">
          <ac:chgData name="Frederic Coles" userId="3807ce75-9f38-47d2-bef3-d6d964f360ee" providerId="ADAL" clId="{DDCB8815-9AC0-40DD-8942-42FDABB248E9}" dt="2025-12-01T15:42:07.652" v="3253" actId="20577"/>
          <ac:spMkLst>
            <pc:docMk/>
            <pc:sldMk cId="2017440202" sldId="267"/>
            <ac:spMk id="143" creationId="{6E451EE9-3D47-5C43-E911-841C792B940F}"/>
          </ac:spMkLst>
        </pc:spChg>
        <pc:spChg chg="mod">
          <ac:chgData name="Frederic Coles" userId="3807ce75-9f38-47d2-bef3-d6d964f360ee" providerId="ADAL" clId="{DDCB8815-9AC0-40DD-8942-42FDABB248E9}" dt="2025-12-01T15:43:40.632" v="3509" actId="20577"/>
          <ac:spMkLst>
            <pc:docMk/>
            <pc:sldMk cId="2017440202" sldId="267"/>
            <ac:spMk id="144" creationId="{6344A8E5-6432-DB26-DF63-B10D39E9A4F4}"/>
          </ac:spMkLst>
        </pc:spChg>
        <pc:spChg chg="mod">
          <ac:chgData name="Frederic Coles" userId="3807ce75-9f38-47d2-bef3-d6d964f360ee" providerId="ADAL" clId="{DDCB8815-9AC0-40DD-8942-42FDABB248E9}" dt="2025-12-01T15:44:38.283" v="3545"/>
          <ac:spMkLst>
            <pc:docMk/>
            <pc:sldMk cId="2017440202" sldId="267"/>
            <ac:spMk id="145" creationId="{6A6104B1-AD7E-BBE0-5553-9A103E7E078C}"/>
          </ac:spMkLst>
        </pc:spChg>
      </pc:sldChg>
      <pc:sldChg chg="modSp add mod ord">
        <pc:chgData name="Frederic Coles" userId="3807ce75-9f38-47d2-bef3-d6d964f360ee" providerId="ADAL" clId="{DDCB8815-9AC0-40DD-8942-42FDABB248E9}" dt="2025-12-01T16:41:49.183" v="5531" actId="20577"/>
        <pc:sldMkLst>
          <pc:docMk/>
          <pc:sldMk cId="2733831316" sldId="268"/>
        </pc:sldMkLst>
        <pc:spChg chg="mod">
          <ac:chgData name="Frederic Coles" userId="3807ce75-9f38-47d2-bef3-d6d964f360ee" providerId="ADAL" clId="{DDCB8815-9AC0-40DD-8942-42FDABB248E9}" dt="2025-12-01T16:41:49.183" v="5531" actId="20577"/>
          <ac:spMkLst>
            <pc:docMk/>
            <pc:sldMk cId="2733831316" sldId="268"/>
            <ac:spMk id="143" creationId="{CBBD7537-0614-832D-1EB5-6D1ED5976666}"/>
          </ac:spMkLst>
        </pc:spChg>
        <pc:spChg chg="mod">
          <ac:chgData name="Frederic Coles" userId="3807ce75-9f38-47d2-bef3-d6d964f360ee" providerId="ADAL" clId="{DDCB8815-9AC0-40DD-8942-42FDABB248E9}" dt="2025-12-01T15:55:45.069" v="4479" actId="20577"/>
          <ac:spMkLst>
            <pc:docMk/>
            <pc:sldMk cId="2733831316" sldId="268"/>
            <ac:spMk id="144" creationId="{484D746C-5327-3441-BF19-7A5734B9C7F9}"/>
          </ac:spMkLst>
        </pc:spChg>
        <pc:spChg chg="mod">
          <ac:chgData name="Frederic Coles" userId="3807ce75-9f38-47d2-bef3-d6d964f360ee" providerId="ADAL" clId="{DDCB8815-9AC0-40DD-8942-42FDABB248E9}" dt="2025-12-01T15:56:40.640" v="4655" actId="20577"/>
          <ac:spMkLst>
            <pc:docMk/>
            <pc:sldMk cId="2733831316" sldId="268"/>
            <ac:spMk id="145" creationId="{3BD0AAB7-7A7B-E025-E039-CFDF42673EC4}"/>
          </ac:spMkLst>
        </pc:spChg>
      </pc:sldChg>
      <pc:sldChg chg="modSp add mod">
        <pc:chgData name="Frederic Coles" userId="3807ce75-9f38-47d2-bef3-d6d964f360ee" providerId="ADAL" clId="{DDCB8815-9AC0-40DD-8942-42FDABB248E9}" dt="2025-12-01T16:41:52.217" v="5533" actId="20577"/>
        <pc:sldMkLst>
          <pc:docMk/>
          <pc:sldMk cId="2860897498" sldId="269"/>
        </pc:sldMkLst>
        <pc:spChg chg="mod">
          <ac:chgData name="Frederic Coles" userId="3807ce75-9f38-47d2-bef3-d6d964f360ee" providerId="ADAL" clId="{DDCB8815-9AC0-40DD-8942-42FDABB248E9}" dt="2025-12-01T16:41:52.217" v="5533" actId="20577"/>
          <ac:spMkLst>
            <pc:docMk/>
            <pc:sldMk cId="2860897498" sldId="269"/>
            <ac:spMk id="151" creationId="{2B67AF7C-39BF-D3C5-ED01-FD8E57E3705A}"/>
          </ac:spMkLst>
        </pc:spChg>
        <pc:spChg chg="mod">
          <ac:chgData name="Frederic Coles" userId="3807ce75-9f38-47d2-bef3-d6d964f360ee" providerId="ADAL" clId="{DDCB8815-9AC0-40DD-8942-42FDABB248E9}" dt="2025-12-01T15:59:23.730" v="5226" actId="1076"/>
          <ac:spMkLst>
            <pc:docMk/>
            <pc:sldMk cId="2860897498" sldId="269"/>
            <ac:spMk id="152" creationId="{3DD01EFD-69C4-375A-4C21-F7787E6B07E7}"/>
          </ac:spMkLst>
        </pc:spChg>
        <pc:spChg chg="mod">
          <ac:chgData name="Frederic Coles" userId="3807ce75-9f38-47d2-bef3-d6d964f360ee" providerId="ADAL" clId="{DDCB8815-9AC0-40DD-8942-42FDABB248E9}" dt="2025-12-01T15:59:20.452" v="5225" actId="1076"/>
          <ac:spMkLst>
            <pc:docMk/>
            <pc:sldMk cId="2860897498" sldId="269"/>
            <ac:spMk id="153" creationId="{5F3685B3-8213-E998-9489-B66C006CF69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3" name="Google Shape;8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a:extLst>
            <a:ext uri="{FF2B5EF4-FFF2-40B4-BE49-F238E27FC236}">
              <a16:creationId xmlns:a16="http://schemas.microsoft.com/office/drawing/2014/main" id="{8533EF72-608E-356C-3E94-98224425E488}"/>
            </a:ext>
          </a:extLst>
        </p:cNvPr>
        <p:cNvGrpSpPr/>
        <p:nvPr/>
      </p:nvGrpSpPr>
      <p:grpSpPr>
        <a:xfrm>
          <a:off x="0" y="0"/>
          <a:ext cx="0" cy="0"/>
          <a:chOff x="0" y="0"/>
          <a:chExt cx="0" cy="0"/>
        </a:xfrm>
      </p:grpSpPr>
      <p:sp>
        <p:nvSpPr>
          <p:cNvPr id="147" name="Google Shape;147;p7:notes">
            <a:extLst>
              <a:ext uri="{FF2B5EF4-FFF2-40B4-BE49-F238E27FC236}">
                <a16:creationId xmlns:a16="http://schemas.microsoft.com/office/drawing/2014/main" id="{72B147BD-15D0-DF15-EE5F-6EC8870D73B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8" name="Google Shape;148;p7:notes">
            <a:extLst>
              <a:ext uri="{FF2B5EF4-FFF2-40B4-BE49-F238E27FC236}">
                <a16:creationId xmlns:a16="http://schemas.microsoft.com/office/drawing/2014/main" id="{1C5CA04E-3F1C-A625-85A5-750C64CCEC1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031317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a:extLst>
            <a:ext uri="{FF2B5EF4-FFF2-40B4-BE49-F238E27FC236}">
              <a16:creationId xmlns:a16="http://schemas.microsoft.com/office/drawing/2014/main" id="{7E8757D0-A870-07BA-1161-84C70F54E093}"/>
            </a:ext>
          </a:extLst>
        </p:cNvPr>
        <p:cNvGrpSpPr/>
        <p:nvPr/>
      </p:nvGrpSpPr>
      <p:grpSpPr>
        <a:xfrm>
          <a:off x="0" y="0"/>
          <a:ext cx="0" cy="0"/>
          <a:chOff x="0" y="0"/>
          <a:chExt cx="0" cy="0"/>
        </a:xfrm>
      </p:grpSpPr>
      <p:sp>
        <p:nvSpPr>
          <p:cNvPr id="139" name="Google Shape;139;p6:notes">
            <a:extLst>
              <a:ext uri="{FF2B5EF4-FFF2-40B4-BE49-F238E27FC236}">
                <a16:creationId xmlns:a16="http://schemas.microsoft.com/office/drawing/2014/main" id="{F0DD9CDB-8B72-8C98-CF62-AFE5F16D2B2A}"/>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0" name="Google Shape;140;p6:notes">
            <a:extLst>
              <a:ext uri="{FF2B5EF4-FFF2-40B4-BE49-F238E27FC236}">
                <a16:creationId xmlns:a16="http://schemas.microsoft.com/office/drawing/2014/main" id="{69A911A4-E0AD-84D3-063F-1414BFB203A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161520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a:extLst>
            <a:ext uri="{FF2B5EF4-FFF2-40B4-BE49-F238E27FC236}">
              <a16:creationId xmlns:a16="http://schemas.microsoft.com/office/drawing/2014/main" id="{E7BC2949-24A4-7F6A-8D20-E04771642776}"/>
            </a:ext>
          </a:extLst>
        </p:cNvPr>
        <p:cNvGrpSpPr/>
        <p:nvPr/>
      </p:nvGrpSpPr>
      <p:grpSpPr>
        <a:xfrm>
          <a:off x="0" y="0"/>
          <a:ext cx="0" cy="0"/>
          <a:chOff x="0" y="0"/>
          <a:chExt cx="0" cy="0"/>
        </a:xfrm>
      </p:grpSpPr>
      <p:sp>
        <p:nvSpPr>
          <p:cNvPr id="147" name="Google Shape;147;p7:notes">
            <a:extLst>
              <a:ext uri="{FF2B5EF4-FFF2-40B4-BE49-F238E27FC236}">
                <a16:creationId xmlns:a16="http://schemas.microsoft.com/office/drawing/2014/main" id="{9B101E55-F84B-CF8B-127F-BCAA6C51A610}"/>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8" name="Google Shape;148;p7:notes">
            <a:extLst>
              <a:ext uri="{FF2B5EF4-FFF2-40B4-BE49-F238E27FC236}">
                <a16:creationId xmlns:a16="http://schemas.microsoft.com/office/drawing/2014/main" id="{4BE11D0B-7CEB-4BCB-E58A-823E82C7D26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894868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6" name="Google Shape;156;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5" name="Google Shape;10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a:extLst>
            <a:ext uri="{FF2B5EF4-FFF2-40B4-BE49-F238E27FC236}">
              <a16:creationId xmlns:a16="http://schemas.microsoft.com/office/drawing/2014/main" id="{C96CDBCC-EDA2-2F8C-7FDB-06A36D89E624}"/>
            </a:ext>
          </a:extLst>
        </p:cNvPr>
        <p:cNvGrpSpPr/>
        <p:nvPr/>
      </p:nvGrpSpPr>
      <p:grpSpPr>
        <a:xfrm>
          <a:off x="0" y="0"/>
          <a:ext cx="0" cy="0"/>
          <a:chOff x="0" y="0"/>
          <a:chExt cx="0" cy="0"/>
        </a:xfrm>
      </p:grpSpPr>
      <p:sp>
        <p:nvSpPr>
          <p:cNvPr id="125" name="Google Shape;125;p5:notes">
            <a:extLst>
              <a:ext uri="{FF2B5EF4-FFF2-40B4-BE49-F238E27FC236}">
                <a16:creationId xmlns:a16="http://schemas.microsoft.com/office/drawing/2014/main" id="{CE5AE210-F906-788B-934F-5B5D93C6ED3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6" name="Google Shape;126;p5:notes">
            <a:extLst>
              <a:ext uri="{FF2B5EF4-FFF2-40B4-BE49-F238E27FC236}">
                <a16:creationId xmlns:a16="http://schemas.microsoft.com/office/drawing/2014/main" id="{34AE506D-F3CD-BE86-1FF2-08C570C0AC9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969575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6" name="Google Shape;12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0" name="Google Shape;14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8" name="Google Shape;14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a:extLst>
            <a:ext uri="{FF2B5EF4-FFF2-40B4-BE49-F238E27FC236}">
              <a16:creationId xmlns:a16="http://schemas.microsoft.com/office/drawing/2014/main" id="{ABC0E2AE-15B2-FC39-44F4-337F4D506EF5}"/>
            </a:ext>
          </a:extLst>
        </p:cNvPr>
        <p:cNvGrpSpPr/>
        <p:nvPr/>
      </p:nvGrpSpPr>
      <p:grpSpPr>
        <a:xfrm>
          <a:off x="0" y="0"/>
          <a:ext cx="0" cy="0"/>
          <a:chOff x="0" y="0"/>
          <a:chExt cx="0" cy="0"/>
        </a:xfrm>
      </p:grpSpPr>
      <p:sp>
        <p:nvSpPr>
          <p:cNvPr id="139" name="Google Shape;139;p6:notes">
            <a:extLst>
              <a:ext uri="{FF2B5EF4-FFF2-40B4-BE49-F238E27FC236}">
                <a16:creationId xmlns:a16="http://schemas.microsoft.com/office/drawing/2014/main" id="{C5179769-C346-ED03-034B-83A0F81A361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0" name="Google Shape;140;p6:notes">
            <a:extLst>
              <a:ext uri="{FF2B5EF4-FFF2-40B4-BE49-F238E27FC236}">
                <a16:creationId xmlns:a16="http://schemas.microsoft.com/office/drawing/2014/main" id="{195D6F22-777C-59A2-A4DB-486E668261F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867142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a:extLst>
            <a:ext uri="{FF2B5EF4-FFF2-40B4-BE49-F238E27FC236}">
              <a16:creationId xmlns:a16="http://schemas.microsoft.com/office/drawing/2014/main" id="{92A75FCA-3755-33E3-1FF9-57AAFD27CF56}"/>
            </a:ext>
          </a:extLst>
        </p:cNvPr>
        <p:cNvGrpSpPr/>
        <p:nvPr/>
      </p:nvGrpSpPr>
      <p:grpSpPr>
        <a:xfrm>
          <a:off x="0" y="0"/>
          <a:ext cx="0" cy="0"/>
          <a:chOff x="0" y="0"/>
          <a:chExt cx="0" cy="0"/>
        </a:xfrm>
      </p:grpSpPr>
      <p:sp>
        <p:nvSpPr>
          <p:cNvPr id="147" name="Google Shape;147;p7:notes">
            <a:extLst>
              <a:ext uri="{FF2B5EF4-FFF2-40B4-BE49-F238E27FC236}">
                <a16:creationId xmlns:a16="http://schemas.microsoft.com/office/drawing/2014/main" id="{336EB38B-8485-05B8-CC79-0A2B995DD654}"/>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8" name="Google Shape;148;p7:notes">
            <a:extLst>
              <a:ext uri="{FF2B5EF4-FFF2-40B4-BE49-F238E27FC236}">
                <a16:creationId xmlns:a16="http://schemas.microsoft.com/office/drawing/2014/main" id="{76567255-949F-AEC5-A1CA-2A6264BA12E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28870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a:extLst>
            <a:ext uri="{FF2B5EF4-FFF2-40B4-BE49-F238E27FC236}">
              <a16:creationId xmlns:a16="http://schemas.microsoft.com/office/drawing/2014/main" id="{8F5C25D4-7412-85D4-7BF7-2BB968C4849E}"/>
            </a:ext>
          </a:extLst>
        </p:cNvPr>
        <p:cNvGrpSpPr/>
        <p:nvPr/>
      </p:nvGrpSpPr>
      <p:grpSpPr>
        <a:xfrm>
          <a:off x="0" y="0"/>
          <a:ext cx="0" cy="0"/>
          <a:chOff x="0" y="0"/>
          <a:chExt cx="0" cy="0"/>
        </a:xfrm>
      </p:grpSpPr>
      <p:sp>
        <p:nvSpPr>
          <p:cNvPr id="139" name="Google Shape;139;p6:notes">
            <a:extLst>
              <a:ext uri="{FF2B5EF4-FFF2-40B4-BE49-F238E27FC236}">
                <a16:creationId xmlns:a16="http://schemas.microsoft.com/office/drawing/2014/main" id="{778CB72B-071F-C4F3-651C-BAE39A5CB9AD}"/>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0" name="Google Shape;140;p6:notes">
            <a:extLst>
              <a:ext uri="{FF2B5EF4-FFF2-40B4-BE49-F238E27FC236}">
                <a16:creationId xmlns:a16="http://schemas.microsoft.com/office/drawing/2014/main" id="{4739AEFC-7A8D-C80A-B7A5-8EF601B0129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961244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5" name="Google Shape;15;p2" title="GKT MSA Black.png"/>
          <p:cNvPicPr preferRelativeResize="0"/>
          <p:nvPr/>
        </p:nvPicPr>
        <p:blipFill>
          <a:blip r:embed="rId2">
            <a:alphaModFix/>
          </a:blip>
          <a:stretch>
            <a:fillRect/>
          </a:stretch>
        </p:blipFill>
        <p:spPr>
          <a:xfrm>
            <a:off x="15178974" y="9174851"/>
            <a:ext cx="2938977" cy="87107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5"/>
        <p:cNvGrpSpPr/>
        <p:nvPr/>
      </p:nvGrpSpPr>
      <p:grpSpPr>
        <a:xfrm>
          <a:off x="0" y="0"/>
          <a:ext cx="0" cy="0"/>
          <a:chOff x="0" y="0"/>
          <a:chExt cx="0" cy="0"/>
        </a:xfrm>
      </p:grpSpPr>
      <p:sp>
        <p:nvSpPr>
          <p:cNvPr id="76" name="Google Shape;76;p12"/>
          <p:cNvSpPr txBox="1">
            <a:spLocks noGrp="1"/>
          </p:cNvSpPr>
          <p:nvPr>
            <p:ph type="title"/>
          </p:nvPr>
        </p:nvSpPr>
        <p:spPr>
          <a:xfrm rot="5400000">
            <a:off x="4732351" y="2171689"/>
            <a:ext cx="5851500"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2"/>
          <p:cNvSpPr txBox="1">
            <a:spLocks noGrp="1"/>
          </p:cNvSpPr>
          <p:nvPr>
            <p:ph type="body" idx="1"/>
          </p:nvPr>
        </p:nvSpPr>
        <p:spPr>
          <a:xfrm rot="5400000">
            <a:off x="541350" y="190487"/>
            <a:ext cx="5851500"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8" name="Google Shape;78;p12"/>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2"/>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
        <p:cNvGrpSpPr/>
        <p:nvPr/>
      </p:nvGrpSpPr>
      <p:grpSpPr>
        <a:xfrm>
          <a:off x="0" y="0"/>
          <a:ext cx="0" cy="0"/>
          <a:chOff x="0" y="0"/>
          <a:chExt cx="0" cy="0"/>
        </a:xfrm>
      </p:grpSpPr>
      <p:sp>
        <p:nvSpPr>
          <p:cNvPr id="23" name="Google Shape;23;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4"/>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5" name="Google Shape;25;p4"/>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4"/>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
        <p:cNvGrpSpPr/>
        <p:nvPr/>
      </p:nvGrpSpPr>
      <p:grpSpPr>
        <a:xfrm>
          <a:off x="0" y="0"/>
          <a:ext cx="0" cy="0"/>
          <a:chOff x="0" y="0"/>
          <a:chExt cx="0" cy="0"/>
        </a:xfrm>
      </p:grpSpPr>
      <p:sp>
        <p:nvSpPr>
          <p:cNvPr id="29" name="Google Shape;29;p5"/>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5"/>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1" name="Google Shape;31;p5"/>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5"/>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4"/>
        <p:cNvGrpSpPr/>
        <p:nvPr/>
      </p:nvGrpSpPr>
      <p:grpSpPr>
        <a:xfrm>
          <a:off x="0" y="0"/>
          <a:ext cx="0" cy="0"/>
          <a:chOff x="0" y="0"/>
          <a:chExt cx="0" cy="0"/>
        </a:xfrm>
      </p:grpSpPr>
      <p:sp>
        <p:nvSpPr>
          <p:cNvPr id="35" name="Google Shape;35;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6"/>
          <p:cNvSpPr txBox="1">
            <a:spLocks noGrp="1"/>
          </p:cNvSpPr>
          <p:nvPr>
            <p:ph type="body" idx="1"/>
          </p:nvPr>
        </p:nvSpPr>
        <p:spPr>
          <a:xfrm>
            <a:off x="457200" y="1600200"/>
            <a:ext cx="4038600" cy="45261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7" name="Google Shape;37;p6"/>
          <p:cNvSpPr txBox="1">
            <a:spLocks noGrp="1"/>
          </p:cNvSpPr>
          <p:nvPr>
            <p:ph type="body" idx="2"/>
          </p:nvPr>
        </p:nvSpPr>
        <p:spPr>
          <a:xfrm>
            <a:off x="4648200" y="1600200"/>
            <a:ext cx="4038600" cy="45261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8" name="Google Shape;38;p6"/>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6"/>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1"/>
        <p:cNvGrpSpPr/>
        <p:nvPr/>
      </p:nvGrpSpPr>
      <p:grpSpPr>
        <a:xfrm>
          <a:off x="0" y="0"/>
          <a:ext cx="0" cy="0"/>
          <a:chOff x="0" y="0"/>
          <a:chExt cx="0" cy="0"/>
        </a:xfrm>
      </p:grpSpPr>
      <p:sp>
        <p:nvSpPr>
          <p:cNvPr id="42" name="Google Shape;42;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7"/>
          <p:cNvSpPr txBox="1">
            <a:spLocks noGrp="1"/>
          </p:cNvSpPr>
          <p:nvPr>
            <p:ph type="body" idx="1"/>
          </p:nvPr>
        </p:nvSpPr>
        <p:spPr>
          <a:xfrm>
            <a:off x="457200" y="1535113"/>
            <a:ext cx="4040100" cy="6399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4" name="Google Shape;44;p7"/>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5" name="Google Shape;45;p7"/>
          <p:cNvSpPr txBox="1">
            <a:spLocks noGrp="1"/>
          </p:cNvSpPr>
          <p:nvPr>
            <p:ph type="body" idx="3"/>
          </p:nvPr>
        </p:nvSpPr>
        <p:spPr>
          <a:xfrm>
            <a:off x="4645025" y="1535113"/>
            <a:ext cx="4041900" cy="6399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6" name="Google Shape;46;p7"/>
          <p:cNvSpPr txBox="1">
            <a:spLocks noGrp="1"/>
          </p:cNvSpPr>
          <p:nvPr>
            <p:ph type="body" idx="4"/>
          </p:nvPr>
        </p:nvSpPr>
        <p:spPr>
          <a:xfrm>
            <a:off x="4645025" y="2174875"/>
            <a:ext cx="4041900" cy="3951300"/>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7" name="Google Shape;47;p7"/>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7"/>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8"/>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8"/>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5"/>
        <p:cNvGrpSpPr/>
        <p:nvPr/>
      </p:nvGrpSpPr>
      <p:grpSpPr>
        <a:xfrm>
          <a:off x="0" y="0"/>
          <a:ext cx="0" cy="0"/>
          <a:chOff x="0" y="0"/>
          <a:chExt cx="0" cy="0"/>
        </a:xfrm>
      </p:grpSpPr>
      <p:sp>
        <p:nvSpPr>
          <p:cNvPr id="56" name="Google Shape;56;p9"/>
          <p:cNvSpPr txBox="1">
            <a:spLocks noGrp="1"/>
          </p:cNvSpPr>
          <p:nvPr>
            <p:ph type="title"/>
          </p:nvPr>
        </p:nvSpPr>
        <p:spPr>
          <a:xfrm>
            <a:off x="457200" y="273050"/>
            <a:ext cx="3008400" cy="11622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9"/>
          <p:cNvSpPr txBox="1">
            <a:spLocks noGrp="1"/>
          </p:cNvSpPr>
          <p:nvPr>
            <p:ph type="body" idx="1"/>
          </p:nvPr>
        </p:nvSpPr>
        <p:spPr>
          <a:xfrm>
            <a:off x="3575050" y="273050"/>
            <a:ext cx="5111700" cy="5853000"/>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58" name="Google Shape;58;p9"/>
          <p:cNvSpPr txBox="1">
            <a:spLocks noGrp="1"/>
          </p:cNvSpPr>
          <p:nvPr>
            <p:ph type="body" idx="2"/>
          </p:nvPr>
        </p:nvSpPr>
        <p:spPr>
          <a:xfrm>
            <a:off x="457200" y="1435100"/>
            <a:ext cx="3008400" cy="46911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59" name="Google Shape;59;p9"/>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9"/>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2"/>
        <p:cNvGrpSpPr/>
        <p:nvPr/>
      </p:nvGrpSpPr>
      <p:grpSpPr>
        <a:xfrm>
          <a:off x="0" y="0"/>
          <a:ext cx="0" cy="0"/>
          <a:chOff x="0" y="0"/>
          <a:chExt cx="0" cy="0"/>
        </a:xfrm>
      </p:grpSpPr>
      <p:sp>
        <p:nvSpPr>
          <p:cNvPr id="63" name="Google Shape;63;p10"/>
          <p:cNvSpPr txBox="1">
            <a:spLocks noGrp="1"/>
          </p:cNvSpPr>
          <p:nvPr>
            <p:ph type="title"/>
          </p:nvPr>
        </p:nvSpPr>
        <p:spPr>
          <a:xfrm>
            <a:off x="1792288" y="4800600"/>
            <a:ext cx="5486400" cy="5667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10"/>
          <p:cNvSpPr>
            <a:spLocks noGrp="1"/>
          </p:cNvSpPr>
          <p:nvPr>
            <p:ph type="pic" idx="2"/>
          </p:nvPr>
        </p:nvSpPr>
        <p:spPr>
          <a:xfrm>
            <a:off x="1792288" y="612775"/>
            <a:ext cx="5486400" cy="4114800"/>
          </a:xfrm>
          <a:prstGeom prst="rect">
            <a:avLst/>
          </a:prstGeom>
          <a:noFill/>
          <a:ln>
            <a:noFill/>
          </a:ln>
        </p:spPr>
      </p:sp>
      <p:sp>
        <p:nvSpPr>
          <p:cNvPr id="65" name="Google Shape;65;p10"/>
          <p:cNvSpPr txBox="1">
            <a:spLocks noGrp="1"/>
          </p:cNvSpPr>
          <p:nvPr>
            <p:ph type="body" idx="1"/>
          </p:nvPr>
        </p:nvSpPr>
        <p:spPr>
          <a:xfrm>
            <a:off x="1792288" y="5367338"/>
            <a:ext cx="5486400" cy="8049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6" name="Google Shape;66;p10"/>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0"/>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1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9"/>
        <p:cNvGrpSpPr/>
        <p:nvPr/>
      </p:nvGrpSpPr>
      <p:grpSpPr>
        <a:xfrm>
          <a:off x="0" y="0"/>
          <a:ext cx="0" cy="0"/>
          <a:chOff x="0" y="0"/>
          <a:chExt cx="0" cy="0"/>
        </a:xfrm>
      </p:grpSpPr>
      <p:sp>
        <p:nvSpPr>
          <p:cNvPr id="70" name="Google Shape;70;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1"/>
          <p:cNvSpPr txBox="1">
            <a:spLocks noGrp="1"/>
          </p:cNvSpPr>
          <p:nvPr>
            <p:ph type="body" idx="1"/>
          </p:nvPr>
        </p:nvSpPr>
        <p:spPr>
          <a:xfrm rot="5400000">
            <a:off x="2308951" y="-251550"/>
            <a:ext cx="4526100"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2" name="Google Shape;72;p11"/>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1"/>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lvl1pPr marL="457200" marR="0" lvl="0" indent="-431800" algn="l">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hyperlink" Target="mailto:frederic.coles@kcl.ac.uk"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3.png"/><Relationship Id="rId10" Type="http://schemas.openxmlformats.org/officeDocument/2006/relationships/image" Target="../media/image16.png"/><Relationship Id="rId4" Type="http://schemas.openxmlformats.org/officeDocument/2006/relationships/image" Target="../media/image4.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4.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11.png"/><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D286"/>
        </a:solidFill>
        <a:effectLst/>
      </p:bgPr>
    </p:bg>
    <p:spTree>
      <p:nvGrpSpPr>
        <p:cNvPr id="1" name="Shape 84"/>
        <p:cNvGrpSpPr/>
        <p:nvPr/>
      </p:nvGrpSpPr>
      <p:grpSpPr>
        <a:xfrm>
          <a:off x="0" y="0"/>
          <a:ext cx="0" cy="0"/>
          <a:chOff x="0" y="0"/>
          <a:chExt cx="0" cy="0"/>
        </a:xfrm>
      </p:grpSpPr>
      <p:sp>
        <p:nvSpPr>
          <p:cNvPr id="85" name="Google Shape;85;p13"/>
          <p:cNvSpPr/>
          <p:nvPr/>
        </p:nvSpPr>
        <p:spPr>
          <a:xfrm>
            <a:off x="389425" y="0"/>
            <a:ext cx="8146052" cy="10300624"/>
          </a:xfrm>
          <a:custGeom>
            <a:avLst/>
            <a:gdLst/>
            <a:ahLst/>
            <a:cxnLst/>
            <a:rect l="l" t="t" r="r" b="b"/>
            <a:pathLst>
              <a:path w="11805873" h="11805873" extrusionOk="0">
                <a:moveTo>
                  <a:pt x="0" y="0"/>
                </a:moveTo>
                <a:lnTo>
                  <a:pt x="11805874" y="0"/>
                </a:lnTo>
                <a:lnTo>
                  <a:pt x="11805874" y="11805874"/>
                </a:lnTo>
                <a:lnTo>
                  <a:pt x="0" y="11805874"/>
                </a:lnTo>
                <a:lnTo>
                  <a:pt x="0" y="0"/>
                </a:lnTo>
                <a:close/>
              </a:path>
            </a:pathLst>
          </a:custGeom>
          <a:blipFill rotWithShape="1">
            <a:blip r:embed="rId3">
              <a:alphaModFix/>
            </a:blip>
            <a:stretch>
              <a:fillRect/>
            </a:stretch>
          </a:blipFill>
          <a:ln>
            <a:noFill/>
          </a:ln>
        </p:spPr>
        <p:txBody>
          <a:bodyPr/>
          <a:lstStyle/>
          <a:p>
            <a:endParaRPr lang="en-GB">
              <a:latin typeface="Georgia" panose="02040502050405020303" pitchFamily="18" charset="0"/>
            </a:endParaRPr>
          </a:p>
        </p:txBody>
      </p:sp>
      <p:sp>
        <p:nvSpPr>
          <p:cNvPr id="86" name="Google Shape;86;p13"/>
          <p:cNvSpPr/>
          <p:nvPr/>
        </p:nvSpPr>
        <p:spPr>
          <a:xfrm>
            <a:off x="5529760" y="4531486"/>
            <a:ext cx="1207210" cy="1234997"/>
          </a:xfrm>
          <a:custGeom>
            <a:avLst/>
            <a:gdLst/>
            <a:ahLst/>
            <a:cxnLst/>
            <a:rect l="l" t="t" r="r" b="b"/>
            <a:pathLst>
              <a:path w="1207210" h="1234997" extrusionOk="0">
                <a:moveTo>
                  <a:pt x="0" y="0"/>
                </a:moveTo>
                <a:lnTo>
                  <a:pt x="1207210" y="0"/>
                </a:lnTo>
                <a:lnTo>
                  <a:pt x="1207210" y="1234998"/>
                </a:lnTo>
                <a:lnTo>
                  <a:pt x="0" y="1234998"/>
                </a:lnTo>
                <a:lnTo>
                  <a:pt x="0" y="0"/>
                </a:lnTo>
                <a:close/>
              </a:path>
            </a:pathLst>
          </a:custGeom>
          <a:blipFill rotWithShape="1">
            <a:blip r:embed="rId4">
              <a:alphaModFix/>
            </a:blip>
            <a:stretch>
              <a:fillRect/>
            </a:stretch>
          </a:blipFill>
          <a:ln>
            <a:noFill/>
          </a:ln>
        </p:spPr>
        <p:txBody>
          <a:bodyPr/>
          <a:lstStyle/>
          <a:p>
            <a:endParaRPr lang="en-GB">
              <a:latin typeface="Georgia" panose="02040502050405020303" pitchFamily="18" charset="0"/>
            </a:endParaRPr>
          </a:p>
        </p:txBody>
      </p:sp>
      <p:sp>
        <p:nvSpPr>
          <p:cNvPr id="87" name="Google Shape;87;p13"/>
          <p:cNvSpPr/>
          <p:nvPr/>
        </p:nvSpPr>
        <p:spPr>
          <a:xfrm>
            <a:off x="9807891" y="8193345"/>
            <a:ext cx="1940180" cy="1515766"/>
          </a:xfrm>
          <a:custGeom>
            <a:avLst/>
            <a:gdLst/>
            <a:ahLst/>
            <a:cxnLst/>
            <a:rect l="l" t="t" r="r" b="b"/>
            <a:pathLst>
              <a:path w="1940180" h="1515766" extrusionOk="0">
                <a:moveTo>
                  <a:pt x="0" y="0"/>
                </a:moveTo>
                <a:lnTo>
                  <a:pt x="1940180" y="0"/>
                </a:lnTo>
                <a:lnTo>
                  <a:pt x="1940180" y="1515766"/>
                </a:lnTo>
                <a:lnTo>
                  <a:pt x="0" y="1515766"/>
                </a:lnTo>
                <a:lnTo>
                  <a:pt x="0" y="0"/>
                </a:lnTo>
                <a:close/>
              </a:path>
            </a:pathLst>
          </a:custGeom>
          <a:blipFill rotWithShape="1">
            <a:blip r:embed="rId5">
              <a:alphaModFix/>
            </a:blip>
            <a:stretch>
              <a:fillRect/>
            </a:stretch>
          </a:blipFill>
          <a:ln>
            <a:noFill/>
          </a:ln>
        </p:spPr>
        <p:txBody>
          <a:bodyPr/>
          <a:lstStyle/>
          <a:p>
            <a:endParaRPr lang="en-GB">
              <a:latin typeface="Georgia" panose="02040502050405020303" pitchFamily="18" charset="0"/>
            </a:endParaRPr>
          </a:p>
        </p:txBody>
      </p:sp>
      <p:sp>
        <p:nvSpPr>
          <p:cNvPr id="88" name="Google Shape;88;p13"/>
          <p:cNvSpPr/>
          <p:nvPr/>
        </p:nvSpPr>
        <p:spPr>
          <a:xfrm>
            <a:off x="12423774" y="659325"/>
            <a:ext cx="2280918" cy="1647838"/>
          </a:xfrm>
          <a:custGeom>
            <a:avLst/>
            <a:gdLst/>
            <a:ahLst/>
            <a:cxnLst/>
            <a:rect l="l" t="t" r="r" b="b"/>
            <a:pathLst>
              <a:path w="2375956" h="1767118" extrusionOk="0">
                <a:moveTo>
                  <a:pt x="0" y="0"/>
                </a:moveTo>
                <a:lnTo>
                  <a:pt x="2375957" y="0"/>
                </a:lnTo>
                <a:lnTo>
                  <a:pt x="2375957" y="1767118"/>
                </a:lnTo>
                <a:lnTo>
                  <a:pt x="0" y="1767118"/>
                </a:lnTo>
                <a:lnTo>
                  <a:pt x="0" y="0"/>
                </a:lnTo>
                <a:close/>
              </a:path>
            </a:pathLst>
          </a:custGeom>
          <a:blipFill rotWithShape="1">
            <a:blip r:embed="rId6">
              <a:alphaModFix/>
            </a:blip>
            <a:stretch>
              <a:fillRect/>
            </a:stretch>
          </a:blipFill>
          <a:ln>
            <a:noFill/>
          </a:ln>
        </p:spPr>
        <p:txBody>
          <a:bodyPr/>
          <a:lstStyle/>
          <a:p>
            <a:endParaRPr lang="en-GB">
              <a:latin typeface="Georgia" panose="02040502050405020303" pitchFamily="18" charset="0"/>
            </a:endParaRPr>
          </a:p>
        </p:txBody>
      </p:sp>
      <p:sp>
        <p:nvSpPr>
          <p:cNvPr id="89" name="Google Shape;89;p13"/>
          <p:cNvSpPr/>
          <p:nvPr/>
        </p:nvSpPr>
        <p:spPr>
          <a:xfrm>
            <a:off x="15672748" y="236763"/>
            <a:ext cx="2008197" cy="2147805"/>
          </a:xfrm>
          <a:custGeom>
            <a:avLst/>
            <a:gdLst/>
            <a:ahLst/>
            <a:cxnLst/>
            <a:rect l="l" t="t" r="r" b="b"/>
            <a:pathLst>
              <a:path w="2008197" h="2147805" extrusionOk="0">
                <a:moveTo>
                  <a:pt x="0" y="0"/>
                </a:moveTo>
                <a:lnTo>
                  <a:pt x="2008197" y="0"/>
                </a:lnTo>
                <a:lnTo>
                  <a:pt x="2008197" y="2147805"/>
                </a:lnTo>
                <a:lnTo>
                  <a:pt x="0" y="2147805"/>
                </a:lnTo>
                <a:lnTo>
                  <a:pt x="0" y="0"/>
                </a:lnTo>
                <a:close/>
              </a:path>
            </a:pathLst>
          </a:custGeom>
          <a:blipFill rotWithShape="1">
            <a:blip r:embed="rId7">
              <a:alphaModFix/>
            </a:blip>
            <a:stretch>
              <a:fillRect/>
            </a:stretch>
          </a:blipFill>
          <a:ln>
            <a:noFill/>
          </a:ln>
        </p:spPr>
        <p:txBody>
          <a:bodyPr/>
          <a:lstStyle/>
          <a:p>
            <a:endParaRPr lang="en-GB">
              <a:latin typeface="Georgia" panose="02040502050405020303" pitchFamily="18" charset="0"/>
            </a:endParaRPr>
          </a:p>
        </p:txBody>
      </p:sp>
      <p:sp>
        <p:nvSpPr>
          <p:cNvPr id="90" name="Google Shape;90;p13"/>
          <p:cNvSpPr/>
          <p:nvPr/>
        </p:nvSpPr>
        <p:spPr>
          <a:xfrm>
            <a:off x="9203579" y="194302"/>
            <a:ext cx="2280252" cy="2232747"/>
          </a:xfrm>
          <a:custGeom>
            <a:avLst/>
            <a:gdLst/>
            <a:ahLst/>
            <a:cxnLst/>
            <a:rect l="l" t="t" r="r" b="b"/>
            <a:pathLst>
              <a:path w="2280252" h="2232747" extrusionOk="0">
                <a:moveTo>
                  <a:pt x="0" y="0"/>
                </a:moveTo>
                <a:lnTo>
                  <a:pt x="2280253" y="0"/>
                </a:lnTo>
                <a:lnTo>
                  <a:pt x="2280253" y="2232747"/>
                </a:lnTo>
                <a:lnTo>
                  <a:pt x="0" y="2232747"/>
                </a:lnTo>
                <a:lnTo>
                  <a:pt x="0" y="0"/>
                </a:lnTo>
                <a:close/>
              </a:path>
            </a:pathLst>
          </a:custGeom>
          <a:blipFill rotWithShape="1">
            <a:blip r:embed="rId8">
              <a:alphaModFix/>
            </a:blip>
            <a:stretch>
              <a:fillRect/>
            </a:stretch>
          </a:blipFill>
          <a:ln>
            <a:noFill/>
          </a:ln>
        </p:spPr>
        <p:txBody>
          <a:bodyPr/>
          <a:lstStyle/>
          <a:p>
            <a:endParaRPr lang="en-GB">
              <a:latin typeface="Georgia" panose="02040502050405020303" pitchFamily="18" charset="0"/>
            </a:endParaRPr>
          </a:p>
        </p:txBody>
      </p:sp>
      <p:sp>
        <p:nvSpPr>
          <p:cNvPr id="91" name="Google Shape;91;p13"/>
          <p:cNvSpPr/>
          <p:nvPr/>
        </p:nvSpPr>
        <p:spPr>
          <a:xfrm>
            <a:off x="13142945" y="7965000"/>
            <a:ext cx="1184381" cy="1871306"/>
          </a:xfrm>
          <a:custGeom>
            <a:avLst/>
            <a:gdLst/>
            <a:ahLst/>
            <a:cxnLst/>
            <a:rect l="l" t="t" r="r" b="b"/>
            <a:pathLst>
              <a:path w="1184381" h="1871306" extrusionOk="0">
                <a:moveTo>
                  <a:pt x="0" y="0"/>
                </a:moveTo>
                <a:lnTo>
                  <a:pt x="1184380" y="0"/>
                </a:lnTo>
                <a:lnTo>
                  <a:pt x="1184380" y="1871306"/>
                </a:lnTo>
                <a:lnTo>
                  <a:pt x="0" y="1871306"/>
                </a:lnTo>
                <a:lnTo>
                  <a:pt x="0" y="0"/>
                </a:lnTo>
                <a:close/>
              </a:path>
            </a:pathLst>
          </a:custGeom>
          <a:blipFill rotWithShape="1">
            <a:blip r:embed="rId9">
              <a:alphaModFix/>
            </a:blip>
            <a:stretch>
              <a:fillRect/>
            </a:stretch>
          </a:blipFill>
          <a:ln>
            <a:noFill/>
          </a:ln>
        </p:spPr>
        <p:txBody>
          <a:bodyPr/>
          <a:lstStyle/>
          <a:p>
            <a:endParaRPr lang="en-GB">
              <a:latin typeface="Georgia" panose="02040502050405020303" pitchFamily="18" charset="0"/>
            </a:endParaRPr>
          </a:p>
        </p:txBody>
      </p:sp>
      <p:sp>
        <p:nvSpPr>
          <p:cNvPr id="92" name="Google Shape;92;p13"/>
          <p:cNvSpPr/>
          <p:nvPr/>
        </p:nvSpPr>
        <p:spPr>
          <a:xfrm>
            <a:off x="7135591" y="0"/>
            <a:ext cx="1128034" cy="3059075"/>
          </a:xfrm>
          <a:custGeom>
            <a:avLst/>
            <a:gdLst/>
            <a:ahLst/>
            <a:cxnLst/>
            <a:rect l="l" t="t" r="r" b="b"/>
            <a:pathLst>
              <a:path w="1128034" h="3059075" extrusionOk="0">
                <a:moveTo>
                  <a:pt x="0" y="0"/>
                </a:moveTo>
                <a:lnTo>
                  <a:pt x="1128034" y="0"/>
                </a:lnTo>
                <a:lnTo>
                  <a:pt x="1128034" y="3059075"/>
                </a:lnTo>
                <a:lnTo>
                  <a:pt x="0" y="3059075"/>
                </a:lnTo>
                <a:lnTo>
                  <a:pt x="0" y="0"/>
                </a:lnTo>
                <a:close/>
              </a:path>
            </a:pathLst>
          </a:custGeom>
          <a:blipFill rotWithShape="1">
            <a:blip r:embed="rId10">
              <a:alphaModFix/>
            </a:blip>
            <a:stretch>
              <a:fillRect/>
            </a:stretch>
          </a:blipFill>
          <a:ln>
            <a:noFill/>
          </a:ln>
        </p:spPr>
        <p:txBody>
          <a:bodyPr/>
          <a:lstStyle/>
          <a:p>
            <a:endParaRPr lang="en-GB">
              <a:latin typeface="Georgia" panose="02040502050405020303" pitchFamily="18" charset="0"/>
            </a:endParaRPr>
          </a:p>
        </p:txBody>
      </p:sp>
      <p:sp>
        <p:nvSpPr>
          <p:cNvPr id="93" name="Google Shape;93;p13"/>
          <p:cNvSpPr/>
          <p:nvPr/>
        </p:nvSpPr>
        <p:spPr>
          <a:xfrm>
            <a:off x="1028700" y="6827277"/>
            <a:ext cx="5927580" cy="1757932"/>
          </a:xfrm>
          <a:custGeom>
            <a:avLst/>
            <a:gdLst/>
            <a:ahLst/>
            <a:cxnLst/>
            <a:rect l="l" t="t" r="r" b="b"/>
            <a:pathLst>
              <a:path w="5927580" h="1757932" extrusionOk="0">
                <a:moveTo>
                  <a:pt x="0" y="0"/>
                </a:moveTo>
                <a:lnTo>
                  <a:pt x="5927580" y="0"/>
                </a:lnTo>
                <a:lnTo>
                  <a:pt x="5927580" y="1757931"/>
                </a:lnTo>
                <a:lnTo>
                  <a:pt x="0" y="1757931"/>
                </a:lnTo>
                <a:lnTo>
                  <a:pt x="0" y="0"/>
                </a:lnTo>
                <a:close/>
              </a:path>
            </a:pathLst>
          </a:custGeom>
          <a:blipFill rotWithShape="1">
            <a:blip r:embed="rId11">
              <a:alphaModFix/>
            </a:blip>
            <a:stretch>
              <a:fillRect/>
            </a:stretch>
          </a:blipFill>
          <a:ln>
            <a:noFill/>
          </a:ln>
        </p:spPr>
        <p:txBody>
          <a:bodyPr/>
          <a:lstStyle/>
          <a:p>
            <a:endParaRPr lang="en-GB">
              <a:latin typeface="Georgia" panose="02040502050405020303" pitchFamily="18" charset="0"/>
            </a:endParaRPr>
          </a:p>
        </p:txBody>
      </p:sp>
      <p:sp>
        <p:nvSpPr>
          <p:cNvPr id="94" name="Google Shape;94;p13"/>
          <p:cNvSpPr txBox="1"/>
          <p:nvPr/>
        </p:nvSpPr>
        <p:spPr>
          <a:xfrm>
            <a:off x="797244" y="2222799"/>
            <a:ext cx="6159036" cy="2470676"/>
          </a:xfrm>
          <a:prstGeom prst="rect">
            <a:avLst/>
          </a:prstGeom>
          <a:noFill/>
          <a:ln>
            <a:noFill/>
          </a:ln>
        </p:spPr>
        <p:txBody>
          <a:bodyPr spcFirstLastPara="1" wrap="square" lIns="0" tIns="0" rIns="0" bIns="0" anchor="t" anchorCtr="0">
            <a:spAutoFit/>
          </a:bodyPr>
          <a:lstStyle/>
          <a:p>
            <a:pPr marL="0" marR="0" lvl="0" indent="0" algn="ctr" rtl="0">
              <a:lnSpc>
                <a:spcPct val="140006"/>
              </a:lnSpc>
              <a:spcBef>
                <a:spcPts val="0"/>
              </a:spcBef>
              <a:spcAft>
                <a:spcPts val="0"/>
              </a:spcAft>
              <a:buClr>
                <a:srgbClr val="000000"/>
              </a:buClr>
              <a:buSzPts val="11468"/>
              <a:buFont typeface="Arial"/>
              <a:buNone/>
            </a:pPr>
            <a:r>
              <a:rPr lang="en-US" sz="11468" b="0" i="0" u="none" strike="noStrike" cap="none">
                <a:solidFill>
                  <a:srgbClr val="FFFFFF"/>
                </a:solidFill>
                <a:latin typeface="Georgia" panose="02040502050405020303" pitchFamily="18" charset="0"/>
                <a:ea typeface="Cardo"/>
                <a:cs typeface="Cardo"/>
                <a:sym typeface="Cardo"/>
              </a:rPr>
              <a:t>GKTeach </a:t>
            </a:r>
            <a:endParaRPr sz="1400" b="0" i="0" u="none" strike="noStrike" cap="none">
              <a:solidFill>
                <a:srgbClr val="000000"/>
              </a:solidFill>
              <a:latin typeface="Georgia" panose="02040502050405020303" pitchFamily="18" charset="0"/>
              <a:sym typeface="Arial"/>
            </a:endParaRPr>
          </a:p>
        </p:txBody>
      </p:sp>
      <p:sp>
        <p:nvSpPr>
          <p:cNvPr id="95" name="Google Shape;95;p13"/>
          <p:cNvSpPr txBox="1"/>
          <p:nvPr/>
        </p:nvSpPr>
        <p:spPr>
          <a:xfrm>
            <a:off x="8564643" y="3630499"/>
            <a:ext cx="9324300" cy="1529458"/>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Clr>
                <a:srgbClr val="000000"/>
              </a:buClr>
              <a:buSzPts val="7099"/>
              <a:buFont typeface="Arial"/>
              <a:buNone/>
            </a:pPr>
            <a:r>
              <a:rPr lang="en-US" sz="7099" b="1" i="0" u="none" strike="noStrike" cap="none" dirty="0">
                <a:solidFill>
                  <a:srgbClr val="392503"/>
                </a:solidFill>
                <a:latin typeface="Georgia" panose="02040502050405020303" pitchFamily="18" charset="0"/>
                <a:ea typeface="Garamond"/>
                <a:cs typeface="Garamond"/>
                <a:sym typeface="Garamond"/>
              </a:rPr>
              <a:t>Heart Anatomy</a:t>
            </a:r>
            <a:endParaRPr sz="1500" b="0" i="0" u="none" strike="noStrike" cap="none" dirty="0">
              <a:solidFill>
                <a:srgbClr val="000000"/>
              </a:solidFill>
              <a:latin typeface="Georgia" panose="02040502050405020303" pitchFamily="18" charset="0"/>
              <a:ea typeface="Garamond"/>
              <a:cs typeface="Garamond"/>
              <a:sym typeface="Garamond"/>
            </a:endParaRPr>
          </a:p>
        </p:txBody>
      </p:sp>
      <p:sp>
        <p:nvSpPr>
          <p:cNvPr id="96" name="Google Shape;96;p13"/>
          <p:cNvSpPr txBox="1"/>
          <p:nvPr/>
        </p:nvSpPr>
        <p:spPr>
          <a:xfrm>
            <a:off x="1436528" y="4591564"/>
            <a:ext cx="3696792" cy="1491755"/>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Clr>
                <a:srgbClr val="000000"/>
              </a:buClr>
              <a:buSzPts val="6924"/>
              <a:buFont typeface="Arial"/>
              <a:buNone/>
            </a:pPr>
            <a:r>
              <a:rPr lang="en-US" sz="6924" b="0" i="0" u="none" strike="noStrike" cap="none">
                <a:solidFill>
                  <a:srgbClr val="FFFFFF"/>
                </a:solidFill>
                <a:latin typeface="Georgia" panose="02040502050405020303" pitchFamily="18" charset="0"/>
                <a:ea typeface="Cardo"/>
                <a:cs typeface="Cardo"/>
                <a:sym typeface="Cardo"/>
              </a:rPr>
              <a:t>STAGE 1 </a:t>
            </a:r>
            <a:endParaRPr sz="1400" b="0" i="0" u="none" strike="noStrike" cap="none">
              <a:solidFill>
                <a:srgbClr val="000000"/>
              </a:solidFill>
              <a:latin typeface="Georgia" panose="02040502050405020303" pitchFamily="18" charset="0"/>
              <a:sym typeface="Arial"/>
            </a:endParaRPr>
          </a:p>
        </p:txBody>
      </p:sp>
      <p:sp>
        <p:nvSpPr>
          <p:cNvPr id="97" name="Google Shape;97;p13"/>
          <p:cNvSpPr txBox="1"/>
          <p:nvPr/>
        </p:nvSpPr>
        <p:spPr>
          <a:xfrm>
            <a:off x="10692150" y="4830089"/>
            <a:ext cx="4980600" cy="84023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3900"/>
              <a:buFont typeface="Arial"/>
              <a:buNone/>
            </a:pPr>
            <a:r>
              <a:rPr lang="en-US" sz="3900" b="0" i="1" u="none" strike="noStrike" cap="none" dirty="0">
                <a:solidFill>
                  <a:srgbClr val="392503"/>
                </a:solidFill>
                <a:latin typeface="Georgia" panose="02040502050405020303" pitchFamily="18" charset="0"/>
                <a:ea typeface="Garamond"/>
                <a:cs typeface="Garamond"/>
                <a:sym typeface="Garamond"/>
              </a:rPr>
              <a:t>FREDDIE COLES</a:t>
            </a:r>
            <a:endParaRPr lang="en-US" sz="500" b="0" i="0" u="none" strike="noStrike" cap="none" dirty="0">
              <a:solidFill>
                <a:srgbClr val="000000"/>
              </a:solidFill>
              <a:latin typeface="Georgia" panose="02040502050405020303" pitchFamily="18" charset="0"/>
              <a:ea typeface="Garamond"/>
              <a:cs typeface="Garamond"/>
              <a:sym typeface="Garamond"/>
            </a:endParaRPr>
          </a:p>
        </p:txBody>
      </p:sp>
      <p:sp>
        <p:nvSpPr>
          <p:cNvPr id="98" name="Google Shape;98;p13"/>
          <p:cNvSpPr txBox="1"/>
          <p:nvPr/>
        </p:nvSpPr>
        <p:spPr>
          <a:xfrm>
            <a:off x="11964933" y="5379817"/>
            <a:ext cx="2435100" cy="603050"/>
          </a:xfrm>
          <a:prstGeom prst="rect">
            <a:avLst/>
          </a:prstGeom>
          <a:noFill/>
          <a:ln>
            <a:noFill/>
          </a:ln>
        </p:spPr>
        <p:txBody>
          <a:bodyPr spcFirstLastPara="1" wrap="square" lIns="0" tIns="0" rIns="0" bIns="0" anchor="t" anchorCtr="0">
            <a:spAutoFit/>
          </a:bodyPr>
          <a:lstStyle/>
          <a:p>
            <a:pPr marL="0" marR="0" lvl="0" indent="0" algn="ctr" rtl="0">
              <a:lnSpc>
                <a:spcPct val="140014"/>
              </a:lnSpc>
              <a:spcBef>
                <a:spcPts val="0"/>
              </a:spcBef>
              <a:spcAft>
                <a:spcPts val="0"/>
              </a:spcAft>
              <a:buClr>
                <a:srgbClr val="000000"/>
              </a:buClr>
              <a:buSzPts val="2799"/>
              <a:buFont typeface="Arial"/>
              <a:buNone/>
            </a:pPr>
            <a:r>
              <a:rPr lang="en-US" sz="2799" b="0" i="1" u="none" strike="noStrike" cap="none" dirty="0">
                <a:solidFill>
                  <a:srgbClr val="392503"/>
                </a:solidFill>
                <a:latin typeface="Georgia" panose="02040502050405020303" pitchFamily="18" charset="0"/>
                <a:ea typeface="Garamond"/>
                <a:cs typeface="Garamond"/>
                <a:sym typeface="Garamond"/>
              </a:rPr>
              <a:t>YEAR 2 MBBS</a:t>
            </a:r>
            <a:endParaRPr sz="1400" b="0" i="1" u="none" strike="noStrike" cap="none" dirty="0">
              <a:solidFill>
                <a:srgbClr val="000000"/>
              </a:solidFill>
              <a:latin typeface="Georgia" panose="02040502050405020303" pitchFamily="18" charset="0"/>
              <a:ea typeface="Garamond"/>
              <a:cs typeface="Garamond"/>
              <a:sym typeface="Garamond"/>
            </a:endParaRPr>
          </a:p>
        </p:txBody>
      </p:sp>
      <p:sp>
        <p:nvSpPr>
          <p:cNvPr id="99" name="Google Shape;99;p13"/>
          <p:cNvSpPr/>
          <p:nvPr/>
        </p:nvSpPr>
        <p:spPr>
          <a:xfrm>
            <a:off x="14844525" y="8637600"/>
            <a:ext cx="3443400" cy="1649400"/>
          </a:xfrm>
          <a:prstGeom prst="rect">
            <a:avLst/>
          </a:prstGeom>
          <a:solidFill>
            <a:srgbClr val="FFD28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Georgia" panose="02040502050405020303" pitchFamily="18" charset="0"/>
              <a:ea typeface="Calibri"/>
              <a:cs typeface="Calibri"/>
              <a:sym typeface="Calibri"/>
            </a:endParaRPr>
          </a:p>
        </p:txBody>
      </p:sp>
      <p:sp>
        <p:nvSpPr>
          <p:cNvPr id="100" name="Google Shape;100;p13"/>
          <p:cNvSpPr txBox="1"/>
          <p:nvPr/>
        </p:nvSpPr>
        <p:spPr>
          <a:xfrm>
            <a:off x="10070062" y="6063891"/>
            <a:ext cx="6606784" cy="2670731"/>
          </a:xfrm>
          <a:prstGeom prst="rect">
            <a:avLst/>
          </a:prstGeom>
          <a:noFill/>
          <a:ln>
            <a:noFill/>
          </a:ln>
        </p:spPr>
        <p:txBody>
          <a:bodyPr spcFirstLastPara="1" wrap="square" lIns="0" tIns="0" rIns="0" bIns="0" anchor="t" anchorCtr="0">
            <a:spAutoFit/>
          </a:bodyPr>
          <a:lstStyle/>
          <a:p>
            <a:pPr marL="0" marR="0" lvl="0" indent="0" algn="ctr" rtl="0">
              <a:lnSpc>
                <a:spcPct val="140012"/>
              </a:lnSpc>
              <a:spcBef>
                <a:spcPts val="0"/>
              </a:spcBef>
              <a:spcAft>
                <a:spcPts val="0"/>
              </a:spcAft>
              <a:buClr>
                <a:srgbClr val="000000"/>
              </a:buClr>
              <a:buSzPts val="3099"/>
              <a:buFont typeface="Arial"/>
              <a:buNone/>
            </a:pPr>
            <a:r>
              <a:rPr lang="en-US" sz="3099" b="1" dirty="0">
                <a:solidFill>
                  <a:srgbClr val="392503"/>
                </a:solidFill>
                <a:latin typeface="Georgia" panose="02040502050405020303" pitchFamily="18" charset="0"/>
                <a:ea typeface="Garamond"/>
                <a:cs typeface="Garamond"/>
                <a:sym typeface="Garamond"/>
                <a:hlinkClick r:id="rId12"/>
              </a:rPr>
              <a:t>frederic.coles@kcl.ac.uk</a:t>
            </a:r>
            <a:r>
              <a:rPr lang="en-US" sz="3099" b="1" dirty="0">
                <a:solidFill>
                  <a:srgbClr val="392503"/>
                </a:solidFill>
                <a:latin typeface="Georgia" panose="02040502050405020303" pitchFamily="18" charset="0"/>
                <a:ea typeface="Garamond"/>
                <a:cs typeface="Garamond"/>
                <a:sym typeface="Garamond"/>
              </a:rPr>
              <a:t> </a:t>
            </a:r>
            <a:r>
              <a:rPr lang="en-US" sz="3099" b="1" dirty="0">
                <a:solidFill>
                  <a:srgbClr val="392503"/>
                </a:solidFill>
                <a:latin typeface="Georgia" panose="02040502050405020303" pitchFamily="18" charset="0"/>
                <a:ea typeface="Garamond"/>
                <a:cs typeface="Garamond"/>
                <a:sym typeface="Wingdings" panose="05000000000000000000" pitchFamily="2" charset="2"/>
              </a:rPr>
              <a:t> if you have any questions, please email me (I have nothing better to do with my time)</a:t>
            </a:r>
            <a:endParaRPr sz="1400" b="0" i="0" u="none" strike="noStrike" cap="none" dirty="0">
              <a:solidFill>
                <a:srgbClr val="000000"/>
              </a:solidFill>
              <a:latin typeface="Georgia" panose="02040502050405020303" pitchFamily="18" charset="0"/>
              <a:ea typeface="Garamond"/>
              <a:cs typeface="Garamond"/>
              <a:sym typeface="Garamond"/>
            </a:endParaRPr>
          </a:p>
        </p:txBody>
      </p:sp>
      <p:sp>
        <p:nvSpPr>
          <p:cNvPr id="102" name="Google Shape;102;p13"/>
          <p:cNvSpPr/>
          <p:nvPr/>
        </p:nvSpPr>
        <p:spPr>
          <a:xfrm>
            <a:off x="15722200" y="8015575"/>
            <a:ext cx="1688050" cy="1649510"/>
          </a:xfrm>
          <a:custGeom>
            <a:avLst/>
            <a:gdLst/>
            <a:ahLst/>
            <a:cxnLst/>
            <a:rect l="l" t="t" r="r" b="b"/>
            <a:pathLst>
              <a:path w="1541598" h="1541598" extrusionOk="0">
                <a:moveTo>
                  <a:pt x="0" y="0"/>
                </a:moveTo>
                <a:lnTo>
                  <a:pt x="1541597" y="0"/>
                </a:lnTo>
                <a:lnTo>
                  <a:pt x="1541597" y="1541598"/>
                </a:lnTo>
                <a:lnTo>
                  <a:pt x="0" y="1541598"/>
                </a:lnTo>
                <a:lnTo>
                  <a:pt x="0" y="0"/>
                </a:lnTo>
                <a:close/>
              </a:path>
            </a:pathLst>
          </a:custGeom>
          <a:blipFill rotWithShape="1">
            <a:blip r:embed="rId13">
              <a:alphaModFix/>
            </a:blip>
            <a:stretch>
              <a:fillRect/>
            </a:stretch>
          </a:blipFill>
          <a:ln>
            <a:noFill/>
          </a:ln>
        </p:spPr>
        <p:txBody>
          <a:bodyPr/>
          <a:lstStyle/>
          <a:p>
            <a:endParaRPr lang="en-GB">
              <a:latin typeface="Georgia" panose="02040502050405020303"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D286"/>
        </a:solidFill>
        <a:effectLst/>
      </p:bgPr>
    </p:bg>
    <p:spTree>
      <p:nvGrpSpPr>
        <p:cNvPr id="1" name="Shape 149">
          <a:extLst>
            <a:ext uri="{FF2B5EF4-FFF2-40B4-BE49-F238E27FC236}">
              <a16:creationId xmlns:a16="http://schemas.microsoft.com/office/drawing/2014/main" id="{D63CA7FD-371B-B868-30E1-1ED1C3BCAC70}"/>
            </a:ext>
          </a:extLst>
        </p:cNvPr>
        <p:cNvGrpSpPr/>
        <p:nvPr/>
      </p:nvGrpSpPr>
      <p:grpSpPr>
        <a:xfrm>
          <a:off x="0" y="0"/>
          <a:ext cx="0" cy="0"/>
          <a:chOff x="0" y="0"/>
          <a:chExt cx="0" cy="0"/>
        </a:xfrm>
      </p:grpSpPr>
      <p:sp>
        <p:nvSpPr>
          <p:cNvPr id="150" name="Google Shape;150;p19">
            <a:extLst>
              <a:ext uri="{FF2B5EF4-FFF2-40B4-BE49-F238E27FC236}">
                <a16:creationId xmlns:a16="http://schemas.microsoft.com/office/drawing/2014/main" id="{383306A5-BAC2-4EA2-7178-908C509962FB}"/>
              </a:ext>
            </a:extLst>
          </p:cNvPr>
          <p:cNvSpPr/>
          <p:nvPr/>
        </p:nvSpPr>
        <p:spPr>
          <a:xfrm>
            <a:off x="1847832" y="1334836"/>
            <a:ext cx="14366368" cy="8213201"/>
          </a:xfrm>
          <a:custGeom>
            <a:avLst/>
            <a:gdLst/>
            <a:ahLst/>
            <a:cxnLst/>
            <a:rect l="l" t="t" r="r" b="b"/>
            <a:pathLst>
              <a:path w="14366368" h="6931772" extrusionOk="0">
                <a:moveTo>
                  <a:pt x="0" y="0"/>
                </a:moveTo>
                <a:lnTo>
                  <a:pt x="14366368" y="0"/>
                </a:lnTo>
                <a:lnTo>
                  <a:pt x="14366368" y="6931772"/>
                </a:lnTo>
                <a:lnTo>
                  <a:pt x="0" y="6931772"/>
                </a:lnTo>
                <a:lnTo>
                  <a:pt x="0" y="0"/>
                </a:lnTo>
                <a:close/>
              </a:path>
            </a:pathLst>
          </a:custGeom>
          <a:blipFill rotWithShape="1">
            <a:blip r:embed="rId3">
              <a:alphaModFix/>
            </a:blip>
            <a:stretch>
              <a:fillRect/>
            </a:stretch>
          </a:blipFill>
          <a:ln>
            <a:noFill/>
          </a:ln>
        </p:spPr>
        <p:txBody>
          <a:bodyPr/>
          <a:lstStyle/>
          <a:p>
            <a:endParaRPr lang="en-GB"/>
          </a:p>
        </p:txBody>
      </p:sp>
      <p:sp>
        <p:nvSpPr>
          <p:cNvPr id="151" name="Google Shape;151;p19">
            <a:extLst>
              <a:ext uri="{FF2B5EF4-FFF2-40B4-BE49-F238E27FC236}">
                <a16:creationId xmlns:a16="http://schemas.microsoft.com/office/drawing/2014/main" id="{5DBF6619-9DAE-F32E-DD62-871504C64BBB}"/>
              </a:ext>
            </a:extLst>
          </p:cNvPr>
          <p:cNvSpPr txBox="1"/>
          <p:nvPr/>
        </p:nvSpPr>
        <p:spPr>
          <a:xfrm>
            <a:off x="4481801" y="-125373"/>
            <a:ext cx="9324398" cy="1507913"/>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Clr>
                <a:srgbClr val="000000"/>
              </a:buClr>
              <a:buSzPts val="6999"/>
              <a:buFont typeface="Arial"/>
              <a:buNone/>
            </a:pPr>
            <a:r>
              <a:rPr lang="en-US" sz="6999" b="1" i="0" u="none" strike="noStrike" cap="none" dirty="0">
                <a:solidFill>
                  <a:srgbClr val="FFFFFF"/>
                </a:solidFill>
                <a:latin typeface="Georgia" panose="02040502050405020303" pitchFamily="18" charset="0"/>
                <a:sym typeface="Arial"/>
              </a:rPr>
              <a:t>SBA - 3 answer</a:t>
            </a:r>
            <a:endParaRPr sz="1400" b="0" i="0" u="none" strike="noStrike" cap="none" dirty="0">
              <a:solidFill>
                <a:srgbClr val="000000"/>
              </a:solidFill>
              <a:latin typeface="Georgia" panose="02040502050405020303" pitchFamily="18" charset="0"/>
              <a:sym typeface="Arial"/>
            </a:endParaRPr>
          </a:p>
        </p:txBody>
      </p:sp>
      <p:sp>
        <p:nvSpPr>
          <p:cNvPr id="152" name="Google Shape;152;p19">
            <a:extLst>
              <a:ext uri="{FF2B5EF4-FFF2-40B4-BE49-F238E27FC236}">
                <a16:creationId xmlns:a16="http://schemas.microsoft.com/office/drawing/2014/main" id="{A7E0576F-3DD9-E608-5539-48D2DE6D9215}"/>
              </a:ext>
            </a:extLst>
          </p:cNvPr>
          <p:cNvSpPr txBox="1"/>
          <p:nvPr/>
        </p:nvSpPr>
        <p:spPr>
          <a:xfrm>
            <a:off x="2029945" y="1297479"/>
            <a:ext cx="14002142" cy="3102388"/>
          </a:xfrm>
          <a:prstGeom prst="rect">
            <a:avLst/>
          </a:prstGeom>
          <a:noFill/>
          <a:ln>
            <a:noFill/>
          </a:ln>
        </p:spPr>
        <p:txBody>
          <a:bodyPr spcFirstLastPara="1" wrap="square" lIns="0" tIns="0" rIns="0" bIns="0" anchor="t" anchorCtr="0">
            <a:spAutoFit/>
          </a:bodyPr>
          <a:lstStyle/>
          <a:p>
            <a:pPr lvl="0" algn="ctr">
              <a:lnSpc>
                <a:spcPct val="140000"/>
              </a:lnSpc>
              <a:buSzPts val="4800"/>
            </a:pPr>
            <a:r>
              <a:rPr lang="en-GB" sz="4800" dirty="0">
                <a:latin typeface="Georgia" panose="02040502050405020303" pitchFamily="18" charset="0"/>
                <a:ea typeface="Ebrima" panose="02000000000000000000" pitchFamily="2" charset="0"/>
                <a:cs typeface="Ebrima" panose="02000000000000000000" pitchFamily="2" charset="0"/>
              </a:rPr>
              <a:t>Where is the most likely location* of referred pain with angina?</a:t>
            </a:r>
            <a:endParaRPr lang="en-GB" sz="4000" dirty="0">
              <a:solidFill>
                <a:srgbClr val="392503"/>
              </a:solidFill>
            </a:endParaRPr>
          </a:p>
          <a:p>
            <a:pPr marL="0" marR="0" lvl="0" indent="0" algn="ctr" rtl="0">
              <a:lnSpc>
                <a:spcPct val="140000"/>
              </a:lnSpc>
              <a:spcBef>
                <a:spcPts val="0"/>
              </a:spcBef>
              <a:spcAft>
                <a:spcPts val="0"/>
              </a:spcAft>
              <a:buClr>
                <a:srgbClr val="000000"/>
              </a:buClr>
              <a:buSzPts val="4800"/>
              <a:buFont typeface="Arial"/>
              <a:buNone/>
            </a:pPr>
            <a:endParaRPr sz="4800" b="0" i="0" u="none" strike="noStrike" cap="none" dirty="0">
              <a:solidFill>
                <a:srgbClr val="392503"/>
              </a:solidFill>
              <a:latin typeface="Arial"/>
              <a:ea typeface="Arial"/>
              <a:cs typeface="Arial"/>
              <a:sym typeface="Arial"/>
            </a:endParaRPr>
          </a:p>
        </p:txBody>
      </p:sp>
      <p:sp>
        <p:nvSpPr>
          <p:cNvPr id="153" name="Google Shape;153;p19">
            <a:extLst>
              <a:ext uri="{FF2B5EF4-FFF2-40B4-BE49-F238E27FC236}">
                <a16:creationId xmlns:a16="http://schemas.microsoft.com/office/drawing/2014/main" id="{A94F1E3C-A41A-E796-9399-0B2BD470D704}"/>
              </a:ext>
            </a:extLst>
          </p:cNvPr>
          <p:cNvSpPr txBox="1"/>
          <p:nvPr/>
        </p:nvSpPr>
        <p:spPr>
          <a:xfrm>
            <a:off x="2255913" y="3528250"/>
            <a:ext cx="13374370" cy="5515356"/>
          </a:xfrm>
          <a:prstGeom prst="rect">
            <a:avLst/>
          </a:prstGeom>
          <a:noFill/>
          <a:ln>
            <a:noFill/>
          </a:ln>
        </p:spPr>
        <p:txBody>
          <a:bodyPr spcFirstLastPara="1" wrap="square" lIns="0" tIns="0" rIns="0" bIns="0" anchor="t" anchorCtr="0">
            <a:spAutoFit/>
          </a:bodyPr>
          <a:lstStyle/>
          <a:p>
            <a:pPr lvl="0" algn="ctr">
              <a:lnSpc>
                <a:spcPct val="140000"/>
              </a:lnSpc>
              <a:buSzPts val="4800"/>
            </a:pPr>
            <a:r>
              <a:rPr lang="en-US" sz="3200" dirty="0">
                <a:solidFill>
                  <a:srgbClr val="392503"/>
                </a:solidFill>
                <a:latin typeface="Georgia" panose="02040502050405020303" pitchFamily="18" charset="0"/>
                <a:ea typeface="Ebrima" panose="02000000000000000000" pitchFamily="2" charset="0"/>
                <a:cs typeface="Ebrima" panose="02000000000000000000" pitchFamily="2" charset="0"/>
              </a:rPr>
              <a:t>A) </a:t>
            </a:r>
            <a:r>
              <a:rPr lang="en-US" sz="3200" b="1" dirty="0">
                <a:solidFill>
                  <a:srgbClr val="392503"/>
                </a:solidFill>
                <a:latin typeface="Georgia" panose="02040502050405020303" pitchFamily="18" charset="0"/>
                <a:ea typeface="Ebrima" panose="02000000000000000000" pitchFamily="2" charset="0"/>
                <a:cs typeface="Ebrima" panose="02000000000000000000" pitchFamily="2" charset="0"/>
              </a:rPr>
              <a:t>Left arm and shoulder</a:t>
            </a:r>
            <a:r>
              <a:rPr lang="en-US" sz="3200" dirty="0">
                <a:solidFill>
                  <a:srgbClr val="392503"/>
                </a:solidFill>
                <a:latin typeface="Georgia" panose="02040502050405020303" pitchFamily="18" charset="0"/>
                <a:ea typeface="Ebrima" panose="02000000000000000000" pitchFamily="2" charset="0"/>
                <a:cs typeface="Ebrima" panose="02000000000000000000" pitchFamily="2" charset="0"/>
              </a:rPr>
              <a:t>. Although all the other answers can be locations of cardiac referred pain, left arm and shoulder is the most common in men. Due to multiple factors, including systemic misogyny and pain dismissal, there is less research into presentations of acute coronary syndromes in women, not helped by the non-specificity of the symptoms experienced, such as acid reflux, shortness of breath and extreme fatigue. This is just something to be wary of in clinical practice, this is not examined in the MLA. </a:t>
            </a:r>
          </a:p>
        </p:txBody>
      </p:sp>
    </p:spTree>
    <p:extLst>
      <p:ext uri="{BB962C8B-B14F-4D97-AF65-F5344CB8AC3E}">
        <p14:creationId xmlns:p14="http://schemas.microsoft.com/office/powerpoint/2010/main" val="41996985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D286"/>
        </a:solidFill>
        <a:effectLst/>
      </p:bgPr>
    </p:bg>
    <p:spTree>
      <p:nvGrpSpPr>
        <p:cNvPr id="1" name="Shape 141">
          <a:extLst>
            <a:ext uri="{FF2B5EF4-FFF2-40B4-BE49-F238E27FC236}">
              <a16:creationId xmlns:a16="http://schemas.microsoft.com/office/drawing/2014/main" id="{2DFE7117-BC25-C173-CE29-81967265A86A}"/>
            </a:ext>
          </a:extLst>
        </p:cNvPr>
        <p:cNvGrpSpPr/>
        <p:nvPr/>
      </p:nvGrpSpPr>
      <p:grpSpPr>
        <a:xfrm>
          <a:off x="0" y="0"/>
          <a:ext cx="0" cy="0"/>
          <a:chOff x="0" y="0"/>
          <a:chExt cx="0" cy="0"/>
        </a:xfrm>
      </p:grpSpPr>
      <p:sp>
        <p:nvSpPr>
          <p:cNvPr id="142" name="Google Shape;142;p18">
            <a:extLst>
              <a:ext uri="{FF2B5EF4-FFF2-40B4-BE49-F238E27FC236}">
                <a16:creationId xmlns:a16="http://schemas.microsoft.com/office/drawing/2014/main" id="{6D54E740-AF03-0C1A-80A6-1E7E4495F1A2}"/>
              </a:ext>
            </a:extLst>
          </p:cNvPr>
          <p:cNvSpPr/>
          <p:nvPr/>
        </p:nvSpPr>
        <p:spPr>
          <a:xfrm>
            <a:off x="1847832" y="1986679"/>
            <a:ext cx="14366368" cy="6931772"/>
          </a:xfrm>
          <a:custGeom>
            <a:avLst/>
            <a:gdLst/>
            <a:ahLst/>
            <a:cxnLst/>
            <a:rect l="l" t="t" r="r" b="b"/>
            <a:pathLst>
              <a:path w="14366368" h="6931772" extrusionOk="0">
                <a:moveTo>
                  <a:pt x="0" y="0"/>
                </a:moveTo>
                <a:lnTo>
                  <a:pt x="14366368" y="0"/>
                </a:lnTo>
                <a:lnTo>
                  <a:pt x="14366368" y="6931772"/>
                </a:lnTo>
                <a:lnTo>
                  <a:pt x="0" y="6931772"/>
                </a:lnTo>
                <a:lnTo>
                  <a:pt x="0" y="0"/>
                </a:lnTo>
                <a:close/>
              </a:path>
            </a:pathLst>
          </a:custGeom>
          <a:blipFill rotWithShape="1">
            <a:blip r:embed="rId3">
              <a:alphaModFix/>
            </a:blip>
            <a:stretch>
              <a:fillRect/>
            </a:stretch>
          </a:blipFill>
          <a:ln>
            <a:noFill/>
          </a:ln>
        </p:spPr>
        <p:txBody>
          <a:bodyPr/>
          <a:lstStyle/>
          <a:p>
            <a:endParaRPr lang="en-GB"/>
          </a:p>
        </p:txBody>
      </p:sp>
      <p:sp>
        <p:nvSpPr>
          <p:cNvPr id="143" name="Google Shape;143;p18">
            <a:extLst>
              <a:ext uri="{FF2B5EF4-FFF2-40B4-BE49-F238E27FC236}">
                <a16:creationId xmlns:a16="http://schemas.microsoft.com/office/drawing/2014/main" id="{CBBD7537-0614-832D-1EB5-6D1ED5976666}"/>
              </a:ext>
            </a:extLst>
          </p:cNvPr>
          <p:cNvSpPr txBox="1"/>
          <p:nvPr/>
        </p:nvSpPr>
        <p:spPr>
          <a:xfrm>
            <a:off x="4481801" y="810290"/>
            <a:ext cx="9324398" cy="1507913"/>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Clr>
                <a:srgbClr val="000000"/>
              </a:buClr>
              <a:buSzPts val="6999"/>
              <a:buFont typeface="Arial"/>
              <a:buNone/>
            </a:pPr>
            <a:r>
              <a:rPr lang="en-US" sz="6999" b="1" i="0" u="none" strike="noStrike" cap="none" dirty="0">
                <a:solidFill>
                  <a:srgbClr val="FFFFFF"/>
                </a:solidFill>
                <a:latin typeface="Georgia" panose="02040502050405020303" pitchFamily="18" charset="0"/>
                <a:sym typeface="Arial"/>
              </a:rPr>
              <a:t>SBA - 4</a:t>
            </a:r>
            <a:endParaRPr sz="1400" b="0" i="0" u="none" strike="noStrike" cap="none" dirty="0">
              <a:solidFill>
                <a:srgbClr val="000000"/>
              </a:solidFill>
              <a:latin typeface="Georgia" panose="02040502050405020303" pitchFamily="18" charset="0"/>
              <a:sym typeface="Arial"/>
            </a:endParaRPr>
          </a:p>
        </p:txBody>
      </p:sp>
      <p:sp>
        <p:nvSpPr>
          <p:cNvPr id="144" name="Google Shape;144;p18">
            <a:extLst>
              <a:ext uri="{FF2B5EF4-FFF2-40B4-BE49-F238E27FC236}">
                <a16:creationId xmlns:a16="http://schemas.microsoft.com/office/drawing/2014/main" id="{484D746C-5327-3441-BF19-7A5734B9C7F9}"/>
              </a:ext>
            </a:extLst>
          </p:cNvPr>
          <p:cNvSpPr txBox="1"/>
          <p:nvPr/>
        </p:nvSpPr>
        <p:spPr>
          <a:xfrm>
            <a:off x="1762772" y="2093004"/>
            <a:ext cx="14592336" cy="1551194"/>
          </a:xfrm>
          <a:prstGeom prst="rect">
            <a:avLst/>
          </a:prstGeom>
          <a:noFill/>
          <a:ln>
            <a:noFill/>
          </a:ln>
        </p:spPr>
        <p:txBody>
          <a:bodyPr spcFirstLastPara="1" wrap="square" lIns="0" tIns="0" rIns="0" bIns="0" anchor="t" anchorCtr="0">
            <a:spAutoFit/>
          </a:bodyPr>
          <a:lstStyle/>
          <a:p>
            <a:pPr lvl="0" algn="ctr">
              <a:lnSpc>
                <a:spcPct val="140000"/>
              </a:lnSpc>
              <a:buSzPts val="4800"/>
            </a:pPr>
            <a:r>
              <a:rPr lang="en-GB" sz="3600" dirty="0">
                <a:latin typeface="Georgia" panose="02040502050405020303" pitchFamily="18" charset="0"/>
                <a:ea typeface="Ebrima" panose="02000000000000000000" pitchFamily="2" charset="0"/>
                <a:cs typeface="Ebrima" panose="02000000000000000000" pitchFamily="2" charset="0"/>
              </a:rPr>
              <a:t>Patient attends A&amp;E with chest pain. The cardiologist diagnoses them with an anterior STEMI. Which coronary artery is most likely occluded?</a:t>
            </a:r>
            <a:endParaRPr sz="2800" b="0" i="0" u="none" strike="noStrike" cap="none" dirty="0">
              <a:solidFill>
                <a:srgbClr val="392503"/>
              </a:solidFill>
              <a:latin typeface="Arial"/>
              <a:ea typeface="Arial"/>
              <a:cs typeface="Arial"/>
              <a:sym typeface="Arial"/>
            </a:endParaRPr>
          </a:p>
        </p:txBody>
      </p:sp>
      <p:sp>
        <p:nvSpPr>
          <p:cNvPr id="145" name="Google Shape;145;p18">
            <a:extLst>
              <a:ext uri="{FF2B5EF4-FFF2-40B4-BE49-F238E27FC236}">
                <a16:creationId xmlns:a16="http://schemas.microsoft.com/office/drawing/2014/main" id="{3BD0AAB7-7A7B-E025-E039-CFDF42673EC4}"/>
              </a:ext>
            </a:extLst>
          </p:cNvPr>
          <p:cNvSpPr txBox="1"/>
          <p:nvPr/>
        </p:nvSpPr>
        <p:spPr>
          <a:xfrm>
            <a:off x="2504436" y="3565349"/>
            <a:ext cx="13109007" cy="4136517"/>
          </a:xfrm>
          <a:prstGeom prst="rect">
            <a:avLst/>
          </a:prstGeom>
          <a:noFill/>
          <a:ln>
            <a:noFill/>
          </a:ln>
        </p:spPr>
        <p:txBody>
          <a:bodyPr spcFirstLastPara="1" wrap="square" lIns="0" tIns="0" rIns="0" bIns="0" anchor="t" anchorCtr="0">
            <a:spAutoFit/>
          </a:bodyPr>
          <a:lstStyle/>
          <a:p>
            <a:pPr algn="ctr">
              <a:lnSpc>
                <a:spcPct val="140000"/>
              </a:lnSpc>
              <a:buSzPts val="4800"/>
            </a:pPr>
            <a:r>
              <a:rPr lang="en-US" sz="4800" b="0" i="0" u="none" strike="noStrike" cap="none" dirty="0">
                <a:solidFill>
                  <a:srgbClr val="392503"/>
                </a:solidFill>
                <a:latin typeface="Georgia" panose="02040502050405020303" pitchFamily="18" charset="0"/>
                <a:sym typeface="Arial"/>
              </a:rPr>
              <a:t>A) Right </a:t>
            </a:r>
            <a:r>
              <a:rPr lang="en-US" sz="4800" dirty="0">
                <a:solidFill>
                  <a:srgbClr val="392503"/>
                </a:solidFill>
                <a:latin typeface="Georgia" panose="02040502050405020303" pitchFamily="18" charset="0"/>
              </a:rPr>
              <a:t>Coronary Artery</a:t>
            </a:r>
          </a:p>
          <a:p>
            <a:pPr algn="ctr">
              <a:lnSpc>
                <a:spcPct val="140000"/>
              </a:lnSpc>
              <a:buSzPts val="4800"/>
            </a:pPr>
            <a:r>
              <a:rPr lang="en-US" sz="4800" b="0" i="0" u="none" strike="noStrike" cap="none" dirty="0">
                <a:solidFill>
                  <a:srgbClr val="392503"/>
                </a:solidFill>
                <a:latin typeface="Georgia" panose="02040502050405020303" pitchFamily="18" charset="0"/>
                <a:sym typeface="Arial"/>
              </a:rPr>
              <a:t>B) </a:t>
            </a:r>
            <a:r>
              <a:rPr lang="en-GB" sz="4800" b="0" i="0" u="none" strike="noStrike" cap="none" dirty="0">
                <a:solidFill>
                  <a:srgbClr val="392503"/>
                </a:solidFill>
                <a:latin typeface="Georgia" panose="02040502050405020303" pitchFamily="18" charset="0"/>
                <a:sym typeface="Arial"/>
              </a:rPr>
              <a:t>Circumflex Artery</a:t>
            </a:r>
            <a:endParaRPr lang="en-GB" dirty="0">
              <a:latin typeface="Georgia" panose="02040502050405020303" pitchFamily="18" charset="0"/>
            </a:endParaRPr>
          </a:p>
          <a:p>
            <a:pPr marL="0" marR="0" lvl="0" indent="0" algn="ctr" rtl="0">
              <a:lnSpc>
                <a:spcPct val="140000"/>
              </a:lnSpc>
              <a:spcBef>
                <a:spcPts val="0"/>
              </a:spcBef>
              <a:spcAft>
                <a:spcPts val="0"/>
              </a:spcAft>
              <a:buClr>
                <a:srgbClr val="000000"/>
              </a:buClr>
              <a:buSzPts val="4800"/>
              <a:buFont typeface="Arial"/>
              <a:buNone/>
            </a:pPr>
            <a:r>
              <a:rPr lang="en-US" sz="4800" b="0" i="0" u="none" strike="noStrike" cap="none" dirty="0">
                <a:solidFill>
                  <a:srgbClr val="392503"/>
                </a:solidFill>
                <a:latin typeface="Georgia" panose="02040502050405020303" pitchFamily="18" charset="0"/>
                <a:sym typeface="Arial"/>
              </a:rPr>
              <a:t>C) Right Marginal Artery</a:t>
            </a:r>
          </a:p>
          <a:p>
            <a:pPr marL="0" marR="0" lvl="0" indent="0" algn="ctr" rtl="0">
              <a:lnSpc>
                <a:spcPct val="140000"/>
              </a:lnSpc>
              <a:spcBef>
                <a:spcPts val="0"/>
              </a:spcBef>
              <a:spcAft>
                <a:spcPts val="0"/>
              </a:spcAft>
              <a:buClr>
                <a:srgbClr val="000000"/>
              </a:buClr>
              <a:buSzPts val="4800"/>
              <a:buFont typeface="Arial"/>
              <a:buNone/>
            </a:pPr>
            <a:r>
              <a:rPr lang="en-US" sz="4800" b="0" i="0" u="none" strike="noStrike" cap="none" dirty="0">
                <a:solidFill>
                  <a:srgbClr val="392503"/>
                </a:solidFill>
                <a:latin typeface="Georgia" panose="02040502050405020303" pitchFamily="18" charset="0"/>
                <a:sym typeface="Arial"/>
              </a:rPr>
              <a:t>D)Left Anterior Descending Artery</a:t>
            </a:r>
            <a:endParaRPr sz="4800" b="0" i="0" u="none" strike="noStrike" cap="none" dirty="0">
              <a:solidFill>
                <a:srgbClr val="392503"/>
              </a:solidFill>
              <a:latin typeface="Georgia" panose="02040502050405020303" pitchFamily="18" charset="0"/>
              <a:sym typeface="Arial"/>
            </a:endParaRPr>
          </a:p>
        </p:txBody>
      </p:sp>
    </p:spTree>
    <p:extLst>
      <p:ext uri="{BB962C8B-B14F-4D97-AF65-F5344CB8AC3E}">
        <p14:creationId xmlns:p14="http://schemas.microsoft.com/office/powerpoint/2010/main" val="27338313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D286"/>
        </a:solidFill>
        <a:effectLst/>
      </p:bgPr>
    </p:bg>
    <p:spTree>
      <p:nvGrpSpPr>
        <p:cNvPr id="1" name="Shape 149">
          <a:extLst>
            <a:ext uri="{FF2B5EF4-FFF2-40B4-BE49-F238E27FC236}">
              <a16:creationId xmlns:a16="http://schemas.microsoft.com/office/drawing/2014/main" id="{31B1B628-BC77-D25E-50B4-B8C3EE2E52B0}"/>
            </a:ext>
          </a:extLst>
        </p:cNvPr>
        <p:cNvGrpSpPr/>
        <p:nvPr/>
      </p:nvGrpSpPr>
      <p:grpSpPr>
        <a:xfrm>
          <a:off x="0" y="0"/>
          <a:ext cx="0" cy="0"/>
          <a:chOff x="0" y="0"/>
          <a:chExt cx="0" cy="0"/>
        </a:xfrm>
      </p:grpSpPr>
      <p:sp>
        <p:nvSpPr>
          <p:cNvPr id="150" name="Google Shape;150;p19">
            <a:extLst>
              <a:ext uri="{FF2B5EF4-FFF2-40B4-BE49-F238E27FC236}">
                <a16:creationId xmlns:a16="http://schemas.microsoft.com/office/drawing/2014/main" id="{4A4283FD-5637-8935-0FE2-F00D288D7FD0}"/>
              </a:ext>
            </a:extLst>
          </p:cNvPr>
          <p:cNvSpPr/>
          <p:nvPr/>
        </p:nvSpPr>
        <p:spPr>
          <a:xfrm>
            <a:off x="1847832" y="1334836"/>
            <a:ext cx="14366368" cy="8213201"/>
          </a:xfrm>
          <a:custGeom>
            <a:avLst/>
            <a:gdLst/>
            <a:ahLst/>
            <a:cxnLst/>
            <a:rect l="l" t="t" r="r" b="b"/>
            <a:pathLst>
              <a:path w="14366368" h="6931772" extrusionOk="0">
                <a:moveTo>
                  <a:pt x="0" y="0"/>
                </a:moveTo>
                <a:lnTo>
                  <a:pt x="14366368" y="0"/>
                </a:lnTo>
                <a:lnTo>
                  <a:pt x="14366368" y="6931772"/>
                </a:lnTo>
                <a:lnTo>
                  <a:pt x="0" y="6931772"/>
                </a:lnTo>
                <a:lnTo>
                  <a:pt x="0" y="0"/>
                </a:lnTo>
                <a:close/>
              </a:path>
            </a:pathLst>
          </a:custGeom>
          <a:blipFill rotWithShape="1">
            <a:blip r:embed="rId3">
              <a:alphaModFix/>
            </a:blip>
            <a:stretch>
              <a:fillRect/>
            </a:stretch>
          </a:blipFill>
          <a:ln>
            <a:noFill/>
          </a:ln>
        </p:spPr>
        <p:txBody>
          <a:bodyPr/>
          <a:lstStyle/>
          <a:p>
            <a:endParaRPr lang="en-GB"/>
          </a:p>
        </p:txBody>
      </p:sp>
      <p:sp>
        <p:nvSpPr>
          <p:cNvPr id="151" name="Google Shape;151;p19">
            <a:extLst>
              <a:ext uri="{FF2B5EF4-FFF2-40B4-BE49-F238E27FC236}">
                <a16:creationId xmlns:a16="http://schemas.microsoft.com/office/drawing/2014/main" id="{2B67AF7C-39BF-D3C5-ED01-FD8E57E3705A}"/>
              </a:ext>
            </a:extLst>
          </p:cNvPr>
          <p:cNvSpPr txBox="1"/>
          <p:nvPr/>
        </p:nvSpPr>
        <p:spPr>
          <a:xfrm>
            <a:off x="4481801" y="-125373"/>
            <a:ext cx="9324398" cy="1507913"/>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Clr>
                <a:srgbClr val="000000"/>
              </a:buClr>
              <a:buSzPts val="6999"/>
              <a:buFont typeface="Arial"/>
              <a:buNone/>
            </a:pPr>
            <a:r>
              <a:rPr lang="en-US" sz="6999" b="1" i="0" u="none" strike="noStrike" cap="none" dirty="0">
                <a:solidFill>
                  <a:srgbClr val="FFFFFF"/>
                </a:solidFill>
                <a:latin typeface="Georgia" panose="02040502050405020303" pitchFamily="18" charset="0"/>
                <a:sym typeface="Arial"/>
              </a:rPr>
              <a:t>SBA - 4 answer</a:t>
            </a:r>
            <a:endParaRPr sz="1400" b="0" i="0" u="none" strike="noStrike" cap="none" dirty="0">
              <a:solidFill>
                <a:srgbClr val="000000"/>
              </a:solidFill>
              <a:latin typeface="Georgia" panose="02040502050405020303" pitchFamily="18" charset="0"/>
              <a:sym typeface="Arial"/>
            </a:endParaRPr>
          </a:p>
        </p:txBody>
      </p:sp>
      <p:sp>
        <p:nvSpPr>
          <p:cNvPr id="152" name="Google Shape;152;p19">
            <a:extLst>
              <a:ext uri="{FF2B5EF4-FFF2-40B4-BE49-F238E27FC236}">
                <a16:creationId xmlns:a16="http://schemas.microsoft.com/office/drawing/2014/main" id="{3DD01EFD-69C4-375A-4C21-F7787E6B07E7}"/>
              </a:ext>
            </a:extLst>
          </p:cNvPr>
          <p:cNvSpPr txBox="1"/>
          <p:nvPr/>
        </p:nvSpPr>
        <p:spPr>
          <a:xfrm>
            <a:off x="2029945" y="1773859"/>
            <a:ext cx="14002142" cy="2412968"/>
          </a:xfrm>
          <a:prstGeom prst="rect">
            <a:avLst/>
          </a:prstGeom>
          <a:noFill/>
          <a:ln>
            <a:noFill/>
          </a:ln>
        </p:spPr>
        <p:txBody>
          <a:bodyPr spcFirstLastPara="1" wrap="square" lIns="0" tIns="0" rIns="0" bIns="0" anchor="t" anchorCtr="0">
            <a:spAutoFit/>
          </a:bodyPr>
          <a:lstStyle/>
          <a:p>
            <a:pPr lvl="0" algn="ctr">
              <a:lnSpc>
                <a:spcPct val="140000"/>
              </a:lnSpc>
              <a:buSzPts val="4800"/>
            </a:pPr>
            <a:r>
              <a:rPr lang="en-GB" sz="3200" dirty="0">
                <a:latin typeface="Georgia" panose="02040502050405020303" pitchFamily="18" charset="0"/>
                <a:ea typeface="Ebrima" panose="02000000000000000000" pitchFamily="2" charset="0"/>
                <a:cs typeface="Ebrima" panose="02000000000000000000" pitchFamily="2" charset="0"/>
              </a:rPr>
              <a:t>Patient attends A&amp;E with chest pain. The cardiologist diagnoses them with an anterior STEMI. Which coronary artery is most likely occluded?</a:t>
            </a:r>
            <a:endParaRPr lang="en-GB" sz="2400" dirty="0">
              <a:solidFill>
                <a:srgbClr val="392503"/>
              </a:solidFill>
            </a:endParaRPr>
          </a:p>
          <a:p>
            <a:pPr marL="0" marR="0" lvl="0" indent="0" algn="ctr" rtl="0">
              <a:lnSpc>
                <a:spcPct val="140000"/>
              </a:lnSpc>
              <a:spcBef>
                <a:spcPts val="0"/>
              </a:spcBef>
              <a:spcAft>
                <a:spcPts val="0"/>
              </a:spcAft>
              <a:buClr>
                <a:srgbClr val="000000"/>
              </a:buClr>
              <a:buSzPts val="4800"/>
              <a:buFont typeface="Arial"/>
              <a:buNone/>
            </a:pPr>
            <a:endParaRPr sz="4800" b="0" i="0" u="none" strike="noStrike" cap="none" dirty="0">
              <a:solidFill>
                <a:srgbClr val="392503"/>
              </a:solidFill>
              <a:latin typeface="Arial"/>
              <a:ea typeface="Arial"/>
              <a:cs typeface="Arial"/>
              <a:sym typeface="Arial"/>
            </a:endParaRPr>
          </a:p>
        </p:txBody>
      </p:sp>
      <p:sp>
        <p:nvSpPr>
          <p:cNvPr id="153" name="Google Shape;153;p19">
            <a:extLst>
              <a:ext uri="{FF2B5EF4-FFF2-40B4-BE49-F238E27FC236}">
                <a16:creationId xmlns:a16="http://schemas.microsoft.com/office/drawing/2014/main" id="{5F3685B3-8213-E998-9489-B66C006CF697}"/>
              </a:ext>
            </a:extLst>
          </p:cNvPr>
          <p:cNvSpPr txBox="1"/>
          <p:nvPr/>
        </p:nvSpPr>
        <p:spPr>
          <a:xfrm>
            <a:off x="2255913" y="3710447"/>
            <a:ext cx="13374370" cy="3447098"/>
          </a:xfrm>
          <a:prstGeom prst="rect">
            <a:avLst/>
          </a:prstGeom>
          <a:noFill/>
          <a:ln>
            <a:noFill/>
          </a:ln>
        </p:spPr>
        <p:txBody>
          <a:bodyPr spcFirstLastPara="1" wrap="square" lIns="0" tIns="0" rIns="0" bIns="0" anchor="t" anchorCtr="0">
            <a:spAutoFit/>
          </a:bodyPr>
          <a:lstStyle/>
          <a:p>
            <a:pPr lvl="0" algn="ctr">
              <a:lnSpc>
                <a:spcPct val="140000"/>
              </a:lnSpc>
              <a:buSzPts val="4800"/>
            </a:pPr>
            <a:r>
              <a:rPr lang="en-US" sz="3200" dirty="0">
                <a:solidFill>
                  <a:srgbClr val="392503"/>
                </a:solidFill>
                <a:latin typeface="Georgia" panose="02040502050405020303" pitchFamily="18" charset="0"/>
                <a:ea typeface="Ebrima" panose="02000000000000000000" pitchFamily="2" charset="0"/>
                <a:cs typeface="Ebrima" panose="02000000000000000000" pitchFamily="2" charset="0"/>
              </a:rPr>
              <a:t>D) </a:t>
            </a:r>
            <a:r>
              <a:rPr lang="en-US" sz="3200" b="1" dirty="0">
                <a:solidFill>
                  <a:srgbClr val="392503"/>
                </a:solidFill>
                <a:latin typeface="Georgia" panose="02040502050405020303" pitchFamily="18" charset="0"/>
                <a:ea typeface="Ebrima" panose="02000000000000000000" pitchFamily="2" charset="0"/>
                <a:cs typeface="Ebrima" panose="02000000000000000000" pitchFamily="2" charset="0"/>
              </a:rPr>
              <a:t>Left Anterior Descending Artery</a:t>
            </a:r>
            <a:r>
              <a:rPr lang="en-US" sz="3200" dirty="0">
                <a:solidFill>
                  <a:srgbClr val="392503"/>
                </a:solidFill>
                <a:latin typeface="Georgia" panose="02040502050405020303" pitchFamily="18" charset="0"/>
                <a:ea typeface="Ebrima" panose="02000000000000000000" pitchFamily="2" charset="0"/>
                <a:cs typeface="Ebrima" panose="02000000000000000000" pitchFamily="2" charset="0"/>
              </a:rPr>
              <a:t>. Clue is in the name, the diagnosis of an anterior STEMI comes from reading the ECG and determining which leads show to greatest ST elevation and which leads show potential ST depression. There is obviously other factors but the ECG is most useful initial tool in finding the location of the MI</a:t>
            </a:r>
          </a:p>
        </p:txBody>
      </p:sp>
    </p:spTree>
    <p:extLst>
      <p:ext uri="{BB962C8B-B14F-4D97-AF65-F5344CB8AC3E}">
        <p14:creationId xmlns:p14="http://schemas.microsoft.com/office/powerpoint/2010/main" val="28608974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D286"/>
        </a:solidFill>
        <a:effectLst/>
      </p:bgPr>
    </p:bg>
    <p:spTree>
      <p:nvGrpSpPr>
        <p:cNvPr id="1" name="Shape 157"/>
        <p:cNvGrpSpPr/>
        <p:nvPr/>
      </p:nvGrpSpPr>
      <p:grpSpPr>
        <a:xfrm>
          <a:off x="0" y="0"/>
          <a:ext cx="0" cy="0"/>
          <a:chOff x="0" y="0"/>
          <a:chExt cx="0" cy="0"/>
        </a:xfrm>
      </p:grpSpPr>
      <p:sp>
        <p:nvSpPr>
          <p:cNvPr id="158" name="Google Shape;158;p20"/>
          <p:cNvSpPr/>
          <p:nvPr/>
        </p:nvSpPr>
        <p:spPr>
          <a:xfrm>
            <a:off x="3241063" y="-848037"/>
            <a:ext cx="11805873" cy="11805873"/>
          </a:xfrm>
          <a:custGeom>
            <a:avLst/>
            <a:gdLst/>
            <a:ahLst/>
            <a:cxnLst/>
            <a:rect l="l" t="t" r="r" b="b"/>
            <a:pathLst>
              <a:path w="11805873" h="11805873" extrusionOk="0">
                <a:moveTo>
                  <a:pt x="0" y="0"/>
                </a:moveTo>
                <a:lnTo>
                  <a:pt x="11805874" y="0"/>
                </a:lnTo>
                <a:lnTo>
                  <a:pt x="11805874" y="11805873"/>
                </a:lnTo>
                <a:lnTo>
                  <a:pt x="0" y="11805873"/>
                </a:lnTo>
                <a:lnTo>
                  <a:pt x="0" y="0"/>
                </a:lnTo>
                <a:close/>
              </a:path>
            </a:pathLst>
          </a:custGeom>
          <a:blipFill rotWithShape="1">
            <a:blip r:embed="rId3">
              <a:alphaModFix/>
            </a:blip>
            <a:stretch>
              <a:fillRect/>
            </a:stretch>
          </a:blipFill>
          <a:ln>
            <a:noFill/>
          </a:ln>
        </p:spPr>
        <p:txBody>
          <a:bodyPr/>
          <a:lstStyle/>
          <a:p>
            <a:endParaRPr lang="en-GB"/>
          </a:p>
        </p:txBody>
      </p:sp>
      <p:sp>
        <p:nvSpPr>
          <p:cNvPr id="159" name="Google Shape;159;p20"/>
          <p:cNvSpPr/>
          <p:nvPr/>
        </p:nvSpPr>
        <p:spPr>
          <a:xfrm>
            <a:off x="720840" y="7853316"/>
            <a:ext cx="1940180" cy="1515766"/>
          </a:xfrm>
          <a:custGeom>
            <a:avLst/>
            <a:gdLst/>
            <a:ahLst/>
            <a:cxnLst/>
            <a:rect l="l" t="t" r="r" b="b"/>
            <a:pathLst>
              <a:path w="1940180" h="1515766" extrusionOk="0">
                <a:moveTo>
                  <a:pt x="0" y="0"/>
                </a:moveTo>
                <a:lnTo>
                  <a:pt x="1940181" y="0"/>
                </a:lnTo>
                <a:lnTo>
                  <a:pt x="1940181" y="1515766"/>
                </a:lnTo>
                <a:lnTo>
                  <a:pt x="0" y="1515766"/>
                </a:lnTo>
                <a:lnTo>
                  <a:pt x="0" y="0"/>
                </a:lnTo>
                <a:close/>
              </a:path>
            </a:pathLst>
          </a:custGeom>
          <a:blipFill rotWithShape="1">
            <a:blip r:embed="rId4">
              <a:alphaModFix/>
            </a:blip>
            <a:stretch>
              <a:fillRect/>
            </a:stretch>
          </a:blipFill>
          <a:ln>
            <a:noFill/>
          </a:ln>
        </p:spPr>
        <p:txBody>
          <a:bodyPr/>
          <a:lstStyle/>
          <a:p>
            <a:endParaRPr lang="en-GB"/>
          </a:p>
        </p:txBody>
      </p:sp>
      <p:sp>
        <p:nvSpPr>
          <p:cNvPr id="160" name="Google Shape;160;p20"/>
          <p:cNvSpPr/>
          <p:nvPr/>
        </p:nvSpPr>
        <p:spPr>
          <a:xfrm>
            <a:off x="15990992" y="4339688"/>
            <a:ext cx="1268308" cy="1430422"/>
          </a:xfrm>
          <a:custGeom>
            <a:avLst/>
            <a:gdLst/>
            <a:ahLst/>
            <a:cxnLst/>
            <a:rect l="l" t="t" r="r" b="b"/>
            <a:pathLst>
              <a:path w="1268308" h="1430422" extrusionOk="0">
                <a:moveTo>
                  <a:pt x="0" y="0"/>
                </a:moveTo>
                <a:lnTo>
                  <a:pt x="1268308" y="0"/>
                </a:lnTo>
                <a:lnTo>
                  <a:pt x="1268308" y="1430422"/>
                </a:lnTo>
                <a:lnTo>
                  <a:pt x="0" y="1430422"/>
                </a:lnTo>
                <a:lnTo>
                  <a:pt x="0" y="0"/>
                </a:lnTo>
                <a:close/>
              </a:path>
            </a:pathLst>
          </a:custGeom>
          <a:blipFill rotWithShape="1">
            <a:blip r:embed="rId5">
              <a:alphaModFix/>
            </a:blip>
            <a:stretch>
              <a:fillRect/>
            </a:stretch>
          </a:blipFill>
          <a:ln>
            <a:noFill/>
          </a:ln>
        </p:spPr>
        <p:txBody>
          <a:bodyPr/>
          <a:lstStyle/>
          <a:p>
            <a:endParaRPr lang="en-GB"/>
          </a:p>
        </p:txBody>
      </p:sp>
      <p:sp>
        <p:nvSpPr>
          <p:cNvPr id="161" name="Google Shape;161;p20"/>
          <p:cNvSpPr/>
          <p:nvPr/>
        </p:nvSpPr>
        <p:spPr>
          <a:xfrm>
            <a:off x="550804" y="4621883"/>
            <a:ext cx="2375956" cy="1767118"/>
          </a:xfrm>
          <a:custGeom>
            <a:avLst/>
            <a:gdLst/>
            <a:ahLst/>
            <a:cxnLst/>
            <a:rect l="l" t="t" r="r" b="b"/>
            <a:pathLst>
              <a:path w="2375956" h="1767118" extrusionOk="0">
                <a:moveTo>
                  <a:pt x="0" y="0"/>
                </a:moveTo>
                <a:lnTo>
                  <a:pt x="2375957" y="0"/>
                </a:lnTo>
                <a:lnTo>
                  <a:pt x="2375957" y="1767118"/>
                </a:lnTo>
                <a:lnTo>
                  <a:pt x="0" y="1767118"/>
                </a:lnTo>
                <a:lnTo>
                  <a:pt x="0" y="0"/>
                </a:lnTo>
                <a:close/>
              </a:path>
            </a:pathLst>
          </a:custGeom>
          <a:blipFill rotWithShape="1">
            <a:blip r:embed="rId6">
              <a:alphaModFix/>
            </a:blip>
            <a:stretch>
              <a:fillRect/>
            </a:stretch>
          </a:blipFill>
          <a:ln>
            <a:noFill/>
          </a:ln>
        </p:spPr>
        <p:txBody>
          <a:bodyPr/>
          <a:lstStyle/>
          <a:p>
            <a:endParaRPr lang="en-GB"/>
          </a:p>
        </p:txBody>
      </p:sp>
      <p:sp>
        <p:nvSpPr>
          <p:cNvPr id="162" name="Google Shape;162;p20"/>
          <p:cNvSpPr/>
          <p:nvPr/>
        </p:nvSpPr>
        <p:spPr>
          <a:xfrm>
            <a:off x="15585334" y="634149"/>
            <a:ext cx="2008197" cy="2147805"/>
          </a:xfrm>
          <a:custGeom>
            <a:avLst/>
            <a:gdLst/>
            <a:ahLst/>
            <a:cxnLst/>
            <a:rect l="l" t="t" r="r" b="b"/>
            <a:pathLst>
              <a:path w="2008197" h="2147805" extrusionOk="0">
                <a:moveTo>
                  <a:pt x="0" y="0"/>
                </a:moveTo>
                <a:lnTo>
                  <a:pt x="2008197" y="0"/>
                </a:lnTo>
                <a:lnTo>
                  <a:pt x="2008197" y="2147805"/>
                </a:lnTo>
                <a:lnTo>
                  <a:pt x="0" y="2147805"/>
                </a:lnTo>
                <a:lnTo>
                  <a:pt x="0" y="0"/>
                </a:lnTo>
                <a:close/>
              </a:path>
            </a:pathLst>
          </a:custGeom>
          <a:blipFill rotWithShape="1">
            <a:blip r:embed="rId7">
              <a:alphaModFix/>
            </a:blip>
            <a:stretch>
              <a:fillRect/>
            </a:stretch>
          </a:blipFill>
          <a:ln>
            <a:noFill/>
          </a:ln>
        </p:spPr>
        <p:txBody>
          <a:bodyPr/>
          <a:lstStyle/>
          <a:p>
            <a:endParaRPr lang="en-GB"/>
          </a:p>
        </p:txBody>
      </p:sp>
      <p:sp>
        <p:nvSpPr>
          <p:cNvPr id="163" name="Google Shape;163;p20"/>
          <p:cNvSpPr/>
          <p:nvPr/>
        </p:nvSpPr>
        <p:spPr>
          <a:xfrm>
            <a:off x="550804" y="634149"/>
            <a:ext cx="2280252" cy="2232747"/>
          </a:xfrm>
          <a:custGeom>
            <a:avLst/>
            <a:gdLst/>
            <a:ahLst/>
            <a:cxnLst/>
            <a:rect l="l" t="t" r="r" b="b"/>
            <a:pathLst>
              <a:path w="2280252" h="2232747" extrusionOk="0">
                <a:moveTo>
                  <a:pt x="0" y="0"/>
                </a:moveTo>
                <a:lnTo>
                  <a:pt x="2280253" y="0"/>
                </a:lnTo>
                <a:lnTo>
                  <a:pt x="2280253" y="2232747"/>
                </a:lnTo>
                <a:lnTo>
                  <a:pt x="0" y="2232747"/>
                </a:lnTo>
                <a:lnTo>
                  <a:pt x="0" y="0"/>
                </a:lnTo>
                <a:close/>
              </a:path>
            </a:pathLst>
          </a:custGeom>
          <a:blipFill rotWithShape="1">
            <a:blip r:embed="rId8">
              <a:alphaModFix/>
            </a:blip>
            <a:stretch>
              <a:fillRect/>
            </a:stretch>
          </a:blipFill>
          <a:ln>
            <a:noFill/>
          </a:ln>
        </p:spPr>
        <p:txBody>
          <a:bodyPr/>
          <a:lstStyle/>
          <a:p>
            <a:endParaRPr lang="en-GB"/>
          </a:p>
        </p:txBody>
      </p:sp>
      <p:sp>
        <p:nvSpPr>
          <p:cNvPr id="164" name="Google Shape;164;p20"/>
          <p:cNvSpPr/>
          <p:nvPr/>
        </p:nvSpPr>
        <p:spPr>
          <a:xfrm>
            <a:off x="15990992" y="6479905"/>
            <a:ext cx="1184381" cy="1871306"/>
          </a:xfrm>
          <a:custGeom>
            <a:avLst/>
            <a:gdLst/>
            <a:ahLst/>
            <a:cxnLst/>
            <a:rect l="l" t="t" r="r" b="b"/>
            <a:pathLst>
              <a:path w="1184381" h="1871306" extrusionOk="0">
                <a:moveTo>
                  <a:pt x="0" y="0"/>
                </a:moveTo>
                <a:lnTo>
                  <a:pt x="1184381" y="0"/>
                </a:lnTo>
                <a:lnTo>
                  <a:pt x="1184381" y="1871305"/>
                </a:lnTo>
                <a:lnTo>
                  <a:pt x="0" y="1871305"/>
                </a:lnTo>
                <a:lnTo>
                  <a:pt x="0" y="0"/>
                </a:lnTo>
                <a:close/>
              </a:path>
            </a:pathLst>
          </a:custGeom>
          <a:blipFill rotWithShape="1">
            <a:blip r:embed="rId9">
              <a:alphaModFix/>
            </a:blip>
            <a:stretch>
              <a:fillRect/>
            </a:stretch>
          </a:blipFill>
          <a:ln>
            <a:noFill/>
          </a:ln>
        </p:spPr>
        <p:txBody>
          <a:bodyPr/>
          <a:lstStyle/>
          <a:p>
            <a:endParaRPr lang="en-GB"/>
          </a:p>
        </p:txBody>
      </p:sp>
      <p:sp>
        <p:nvSpPr>
          <p:cNvPr id="165" name="Google Shape;165;p20"/>
          <p:cNvSpPr txBox="1"/>
          <p:nvPr/>
        </p:nvSpPr>
        <p:spPr>
          <a:xfrm>
            <a:off x="4657207" y="-369000"/>
            <a:ext cx="9324398" cy="1507913"/>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Clr>
                <a:srgbClr val="000000"/>
              </a:buClr>
              <a:buSzPts val="6999"/>
              <a:buFont typeface="Arial"/>
              <a:buNone/>
            </a:pPr>
            <a:r>
              <a:rPr lang="en-US" sz="6999" b="1" i="0" u="none" strike="noStrike" cap="none" dirty="0">
                <a:solidFill>
                  <a:srgbClr val="FFFFFF"/>
                </a:solidFill>
                <a:latin typeface="Georgia" panose="02040502050405020303" pitchFamily="18" charset="0"/>
                <a:sym typeface="Arial"/>
              </a:rPr>
              <a:t>FEEDBACK</a:t>
            </a:r>
            <a:endParaRPr sz="1400" b="0" i="0" u="none" strike="noStrike" cap="none" dirty="0">
              <a:solidFill>
                <a:srgbClr val="000000"/>
              </a:solidFill>
              <a:latin typeface="Georgia" panose="02040502050405020303" pitchFamily="18" charset="0"/>
              <a:sym typeface="Arial"/>
            </a:endParaRPr>
          </a:p>
        </p:txBody>
      </p:sp>
      <p:sp>
        <p:nvSpPr>
          <p:cNvPr id="167" name="Google Shape;167;p20"/>
          <p:cNvSpPr txBox="1"/>
          <p:nvPr/>
        </p:nvSpPr>
        <p:spPr>
          <a:xfrm>
            <a:off x="4166875" y="6771200"/>
            <a:ext cx="8095200" cy="269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200" dirty="0">
                <a:solidFill>
                  <a:schemeClr val="lt1"/>
                </a:solidFill>
                <a:latin typeface="Georgia" panose="02040502050405020303" pitchFamily="18" charset="0"/>
                <a:ea typeface="Calibri"/>
                <a:cs typeface="Calibri"/>
                <a:sym typeface="Calibri"/>
              </a:rPr>
              <a:t>Thank you!!</a:t>
            </a:r>
            <a:endParaRPr sz="3200" dirty="0">
              <a:solidFill>
                <a:schemeClr val="lt1"/>
              </a:solidFill>
              <a:latin typeface="Georgia" panose="02040502050405020303" pitchFamily="18" charset="0"/>
              <a:ea typeface="Calibri"/>
              <a:cs typeface="Calibri"/>
              <a:sym typeface="Calibri"/>
            </a:endParaRPr>
          </a:p>
          <a:p>
            <a:pPr marL="0" lvl="0" indent="0" algn="l" rtl="0">
              <a:spcBef>
                <a:spcPts val="0"/>
              </a:spcBef>
              <a:spcAft>
                <a:spcPts val="0"/>
              </a:spcAft>
              <a:buNone/>
            </a:pPr>
            <a:endParaRPr sz="3200" dirty="0">
              <a:solidFill>
                <a:schemeClr val="lt1"/>
              </a:solidFill>
              <a:latin typeface="Georgia" panose="02040502050405020303" pitchFamily="18" charset="0"/>
              <a:ea typeface="Calibri"/>
              <a:cs typeface="Calibri"/>
              <a:sym typeface="Calibri"/>
            </a:endParaRPr>
          </a:p>
          <a:p>
            <a:pPr marL="0" lvl="0" indent="0" algn="l" rtl="0">
              <a:spcBef>
                <a:spcPts val="0"/>
              </a:spcBef>
              <a:spcAft>
                <a:spcPts val="0"/>
              </a:spcAft>
              <a:buNone/>
            </a:pPr>
            <a:r>
              <a:rPr lang="en-US" sz="3200" dirty="0">
                <a:solidFill>
                  <a:schemeClr val="lt1"/>
                </a:solidFill>
                <a:latin typeface="Georgia" panose="02040502050405020303" pitchFamily="18" charset="0"/>
                <a:ea typeface="Calibri"/>
                <a:cs typeface="Calibri"/>
                <a:sym typeface="Calibri"/>
              </a:rPr>
              <a:t>Any questions?</a:t>
            </a:r>
            <a:endParaRPr sz="3200" dirty="0">
              <a:solidFill>
                <a:schemeClr val="lt1"/>
              </a:solidFill>
              <a:latin typeface="Georgia" panose="02040502050405020303" pitchFamily="18" charset="0"/>
              <a:ea typeface="Calibri"/>
              <a:cs typeface="Calibri"/>
              <a:sym typeface="Calibri"/>
            </a:endParaRPr>
          </a:p>
          <a:p>
            <a:pPr marL="0" lvl="0" indent="0" algn="l" rtl="0">
              <a:spcBef>
                <a:spcPts val="0"/>
              </a:spcBef>
              <a:spcAft>
                <a:spcPts val="0"/>
              </a:spcAft>
              <a:buNone/>
            </a:pPr>
            <a:r>
              <a:rPr lang="en-GB" sz="3200" dirty="0">
                <a:solidFill>
                  <a:schemeClr val="lt1"/>
                </a:solidFill>
                <a:latin typeface="Georgia" panose="02040502050405020303" pitchFamily="18" charset="0"/>
                <a:ea typeface="Calibri"/>
                <a:cs typeface="Calibri"/>
                <a:sym typeface="Calibri"/>
              </a:rPr>
              <a:t>frederic.coles@kcl.ac.uk</a:t>
            </a:r>
            <a:endParaRPr sz="3200" dirty="0">
              <a:solidFill>
                <a:schemeClr val="lt1"/>
              </a:solidFill>
              <a:latin typeface="Georgia" panose="02040502050405020303" pitchFamily="18" charset="0"/>
              <a:ea typeface="Calibri"/>
              <a:cs typeface="Calibri"/>
              <a:sym typeface="Calibri"/>
            </a:endParaRPr>
          </a:p>
          <a:p>
            <a:pPr marL="0" lvl="0" indent="0" algn="l" rtl="0">
              <a:spcBef>
                <a:spcPts val="0"/>
              </a:spcBef>
              <a:spcAft>
                <a:spcPts val="0"/>
              </a:spcAft>
              <a:buNone/>
            </a:pPr>
            <a:endParaRPr sz="3200" dirty="0">
              <a:solidFill>
                <a:schemeClr val="lt1"/>
              </a:solidFill>
              <a:latin typeface="Georgia" panose="02040502050405020303" pitchFamily="18" charset="0"/>
              <a:ea typeface="Calibri"/>
              <a:cs typeface="Calibri"/>
              <a:sym typeface="Calibri"/>
            </a:endParaRPr>
          </a:p>
        </p:txBody>
      </p:sp>
      <p:pic>
        <p:nvPicPr>
          <p:cNvPr id="4" name="Picture 3" descr="A qr code on a blue background&#10;&#10;AI-generated content may be incorrect.">
            <a:extLst>
              <a:ext uri="{FF2B5EF4-FFF2-40B4-BE49-F238E27FC236}">
                <a16:creationId xmlns:a16="http://schemas.microsoft.com/office/drawing/2014/main" id="{6342EB13-DA9E-61C3-E126-F172E8140B6A}"/>
              </a:ext>
            </a:extLst>
          </p:cNvPr>
          <p:cNvPicPr>
            <a:picLocks noChangeAspect="1"/>
          </p:cNvPicPr>
          <p:nvPr/>
        </p:nvPicPr>
        <p:blipFill>
          <a:blip r:embed="rId10"/>
          <a:srcRect l="18265" t="32765" r="20434" b="10889"/>
          <a:stretch>
            <a:fillRect/>
          </a:stretch>
        </p:blipFill>
        <p:spPr>
          <a:xfrm>
            <a:off x="5960004" y="917917"/>
            <a:ext cx="6367990" cy="585328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D286"/>
        </a:solidFill>
        <a:effectLst/>
      </p:bgPr>
    </p:bg>
    <p:spTree>
      <p:nvGrpSpPr>
        <p:cNvPr id="1" name="Shape 106"/>
        <p:cNvGrpSpPr/>
        <p:nvPr/>
      </p:nvGrpSpPr>
      <p:grpSpPr>
        <a:xfrm>
          <a:off x="0" y="0"/>
          <a:ext cx="0" cy="0"/>
          <a:chOff x="0" y="0"/>
          <a:chExt cx="0" cy="0"/>
        </a:xfrm>
      </p:grpSpPr>
      <p:sp>
        <p:nvSpPr>
          <p:cNvPr id="107" name="Google Shape;107;p14"/>
          <p:cNvSpPr/>
          <p:nvPr/>
        </p:nvSpPr>
        <p:spPr>
          <a:xfrm>
            <a:off x="-3269456" y="-759437"/>
            <a:ext cx="11805873" cy="11805873"/>
          </a:xfrm>
          <a:custGeom>
            <a:avLst/>
            <a:gdLst/>
            <a:ahLst/>
            <a:cxnLst/>
            <a:rect l="l" t="t" r="r" b="b"/>
            <a:pathLst>
              <a:path w="11805873" h="11805873" extrusionOk="0">
                <a:moveTo>
                  <a:pt x="0" y="0"/>
                </a:moveTo>
                <a:lnTo>
                  <a:pt x="11805874" y="0"/>
                </a:lnTo>
                <a:lnTo>
                  <a:pt x="11805874" y="11805874"/>
                </a:lnTo>
                <a:lnTo>
                  <a:pt x="0" y="11805874"/>
                </a:lnTo>
                <a:lnTo>
                  <a:pt x="0" y="0"/>
                </a:lnTo>
                <a:close/>
              </a:path>
            </a:pathLst>
          </a:custGeom>
          <a:blipFill rotWithShape="1">
            <a:blip r:embed="rId3">
              <a:alphaModFix/>
            </a:blip>
            <a:stretch>
              <a:fillRect/>
            </a:stretch>
          </a:blipFill>
          <a:ln>
            <a:noFill/>
          </a:ln>
        </p:spPr>
        <p:txBody>
          <a:bodyPr/>
          <a:lstStyle/>
          <a:p>
            <a:endParaRPr lang="en-GB" sz="1200"/>
          </a:p>
        </p:txBody>
      </p:sp>
      <p:sp>
        <p:nvSpPr>
          <p:cNvPr id="108" name="Google Shape;108;p14"/>
          <p:cNvSpPr txBox="1"/>
          <p:nvPr/>
        </p:nvSpPr>
        <p:spPr>
          <a:xfrm>
            <a:off x="-787981" y="3587785"/>
            <a:ext cx="9324398" cy="3015826"/>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Clr>
                <a:srgbClr val="000000"/>
              </a:buClr>
              <a:buSzPts val="6999"/>
              <a:buFont typeface="Arial"/>
              <a:buNone/>
            </a:pPr>
            <a:r>
              <a:rPr lang="en-US" sz="6999" b="1" i="0" u="none" strike="noStrike" cap="none" dirty="0">
                <a:solidFill>
                  <a:srgbClr val="FFFFFF"/>
                </a:solidFill>
                <a:latin typeface="Georgia" panose="02040502050405020303" pitchFamily="18" charset="0"/>
                <a:sym typeface="Arial"/>
              </a:rPr>
              <a:t>LEARNING OBJECTIVES</a:t>
            </a:r>
            <a:endParaRPr sz="1400" b="0" i="0" u="none" strike="noStrike" cap="none" dirty="0">
              <a:solidFill>
                <a:srgbClr val="000000"/>
              </a:solidFill>
              <a:latin typeface="Georgia" panose="02040502050405020303" pitchFamily="18" charset="0"/>
              <a:sym typeface="Arial"/>
            </a:endParaRPr>
          </a:p>
        </p:txBody>
      </p:sp>
      <p:sp>
        <p:nvSpPr>
          <p:cNvPr id="109" name="Google Shape;109;p14"/>
          <p:cNvSpPr txBox="1"/>
          <p:nvPr/>
        </p:nvSpPr>
        <p:spPr>
          <a:xfrm>
            <a:off x="8536418" y="366432"/>
            <a:ext cx="8722882" cy="6420219"/>
          </a:xfrm>
          <a:prstGeom prst="rect">
            <a:avLst/>
          </a:prstGeom>
          <a:noFill/>
          <a:ln>
            <a:noFill/>
          </a:ln>
        </p:spPr>
        <p:txBody>
          <a:bodyPr spcFirstLastPara="1" wrap="square" lIns="0" tIns="0" rIns="0" bIns="0" anchor="t" anchorCtr="0">
            <a:spAutoFit/>
          </a:bodyPr>
          <a:lstStyle/>
          <a:p>
            <a:pPr marL="1036329" marR="0" lvl="1" indent="-518164" algn="ctr" rtl="0">
              <a:lnSpc>
                <a:spcPct val="140000"/>
              </a:lnSpc>
              <a:spcBef>
                <a:spcPts val="0"/>
              </a:spcBef>
              <a:spcAft>
                <a:spcPts val="0"/>
              </a:spcAft>
              <a:buClr>
                <a:srgbClr val="392503"/>
              </a:buClr>
              <a:buSzPts val="4800"/>
              <a:buFont typeface="Arial"/>
              <a:buChar char="•"/>
            </a:pPr>
            <a:r>
              <a:rPr lang="en-US" sz="3200" b="1" dirty="0">
                <a:solidFill>
                  <a:srgbClr val="392503"/>
                </a:solidFill>
                <a:latin typeface="Georgia" panose="02040502050405020303" pitchFamily="18" charset="0"/>
              </a:rPr>
              <a:t>Understand the anatomical structure of the atria, ventricles, and associated vessels and valves</a:t>
            </a:r>
            <a:endParaRPr sz="1000" b="0" i="0" u="none" strike="noStrike" cap="none" dirty="0">
              <a:solidFill>
                <a:srgbClr val="000000"/>
              </a:solidFill>
              <a:latin typeface="Georgia" panose="02040502050405020303" pitchFamily="18" charset="0"/>
              <a:sym typeface="Arial"/>
            </a:endParaRPr>
          </a:p>
          <a:p>
            <a:pPr marL="1036329" marR="0" lvl="1" indent="-518164" algn="ctr" rtl="0">
              <a:lnSpc>
                <a:spcPct val="140000"/>
              </a:lnSpc>
              <a:spcBef>
                <a:spcPts val="0"/>
              </a:spcBef>
              <a:spcAft>
                <a:spcPts val="0"/>
              </a:spcAft>
              <a:buClr>
                <a:srgbClr val="392503"/>
              </a:buClr>
              <a:buSzPts val="4800"/>
              <a:buFont typeface="Arial"/>
              <a:buChar char="•"/>
            </a:pPr>
            <a:r>
              <a:rPr lang="en-US" sz="3200" b="1" dirty="0">
                <a:solidFill>
                  <a:srgbClr val="392503"/>
                </a:solidFill>
                <a:latin typeface="Georgia" panose="02040502050405020303" pitchFamily="18" charset="0"/>
              </a:rPr>
              <a:t>Understand the conduction pathways within the heart, and the innervation of the heart itself</a:t>
            </a:r>
          </a:p>
          <a:p>
            <a:pPr marL="1036329" marR="0" lvl="1" indent="-518164" algn="ctr" rtl="0">
              <a:lnSpc>
                <a:spcPct val="140000"/>
              </a:lnSpc>
              <a:spcBef>
                <a:spcPts val="0"/>
              </a:spcBef>
              <a:spcAft>
                <a:spcPts val="0"/>
              </a:spcAft>
              <a:buClr>
                <a:srgbClr val="392503"/>
              </a:buClr>
              <a:buSzPts val="4800"/>
              <a:buFont typeface="Arial"/>
              <a:buChar char="•"/>
            </a:pPr>
            <a:r>
              <a:rPr lang="en-US" sz="3200" b="1" i="0" u="none" strike="noStrike" cap="none" dirty="0">
                <a:solidFill>
                  <a:srgbClr val="392503"/>
                </a:solidFill>
                <a:latin typeface="Georgia" panose="02040502050405020303" pitchFamily="18" charset="0"/>
                <a:sym typeface="Arial"/>
              </a:rPr>
              <a:t>Understand the auscultation sites, and the components of the cardiac cycle and the associated sounds</a:t>
            </a:r>
            <a:endParaRPr sz="1000" b="0" i="0" u="none" strike="noStrike" cap="none" dirty="0">
              <a:solidFill>
                <a:srgbClr val="000000"/>
              </a:solidFill>
              <a:latin typeface="Georgia" panose="02040502050405020303" pitchFamily="18" charset="0"/>
              <a:sym typeface="Arial"/>
            </a:endParaRPr>
          </a:p>
          <a:p>
            <a:pPr marL="1036329" marR="0" lvl="1" indent="-518164" algn="ctr" rtl="0">
              <a:lnSpc>
                <a:spcPct val="140000"/>
              </a:lnSpc>
              <a:spcBef>
                <a:spcPts val="0"/>
              </a:spcBef>
              <a:spcAft>
                <a:spcPts val="0"/>
              </a:spcAft>
              <a:buClr>
                <a:srgbClr val="392503"/>
              </a:buClr>
              <a:buSzPts val="4800"/>
              <a:buFont typeface="Arial"/>
              <a:buChar char="•"/>
            </a:pPr>
            <a:endParaRPr sz="1000" b="0" i="0" u="none" strike="noStrike" cap="none" dirty="0">
              <a:solidFill>
                <a:srgbClr val="000000"/>
              </a:solidFill>
              <a:latin typeface="Georgia" panose="02040502050405020303" pitchFamily="18" charset="0"/>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D286"/>
        </a:solidFill>
        <a:effectLst/>
      </p:bgPr>
    </p:bg>
    <p:spTree>
      <p:nvGrpSpPr>
        <p:cNvPr id="1" name="Shape 127">
          <a:extLst>
            <a:ext uri="{FF2B5EF4-FFF2-40B4-BE49-F238E27FC236}">
              <a16:creationId xmlns:a16="http://schemas.microsoft.com/office/drawing/2014/main" id="{0FCDB6BD-2CB3-D178-4821-9D75DDBD6801}"/>
            </a:ext>
          </a:extLst>
        </p:cNvPr>
        <p:cNvGrpSpPr/>
        <p:nvPr/>
      </p:nvGrpSpPr>
      <p:grpSpPr>
        <a:xfrm>
          <a:off x="0" y="0"/>
          <a:ext cx="0" cy="0"/>
          <a:chOff x="0" y="0"/>
          <a:chExt cx="0" cy="0"/>
        </a:xfrm>
      </p:grpSpPr>
      <p:pic>
        <p:nvPicPr>
          <p:cNvPr id="3" name="Picture 2" descr="A drawing of a human body&#10;&#10;AI-generated content may be incorrect.">
            <a:extLst>
              <a:ext uri="{FF2B5EF4-FFF2-40B4-BE49-F238E27FC236}">
                <a16:creationId xmlns:a16="http://schemas.microsoft.com/office/drawing/2014/main" id="{01C81823-61D7-26A5-240D-A2D41CB2C187}"/>
              </a:ext>
            </a:extLst>
          </p:cNvPr>
          <p:cNvPicPr>
            <a:picLocks noChangeAspect="1"/>
          </p:cNvPicPr>
          <p:nvPr/>
        </p:nvPicPr>
        <p:blipFill>
          <a:blip r:embed="rId3"/>
          <a:stretch>
            <a:fillRect/>
          </a:stretch>
        </p:blipFill>
        <p:spPr>
          <a:xfrm>
            <a:off x="5460124" y="0"/>
            <a:ext cx="7367751" cy="10287000"/>
          </a:xfrm>
          <a:prstGeom prst="rect">
            <a:avLst/>
          </a:prstGeom>
        </p:spPr>
      </p:pic>
    </p:spTree>
    <p:extLst>
      <p:ext uri="{BB962C8B-B14F-4D97-AF65-F5344CB8AC3E}">
        <p14:creationId xmlns:p14="http://schemas.microsoft.com/office/powerpoint/2010/main" val="31900730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D286"/>
        </a:solidFill>
        <a:effectLst/>
      </p:bgPr>
    </p:bg>
    <p:spTree>
      <p:nvGrpSpPr>
        <p:cNvPr id="1" name="Shape 127"/>
        <p:cNvGrpSpPr/>
        <p:nvPr/>
      </p:nvGrpSpPr>
      <p:grpSpPr>
        <a:xfrm>
          <a:off x="0" y="0"/>
          <a:ext cx="0" cy="0"/>
          <a:chOff x="0" y="0"/>
          <a:chExt cx="0" cy="0"/>
        </a:xfrm>
      </p:grpSpPr>
      <p:sp>
        <p:nvSpPr>
          <p:cNvPr id="128" name="Google Shape;128;p17"/>
          <p:cNvSpPr/>
          <p:nvPr/>
        </p:nvSpPr>
        <p:spPr>
          <a:xfrm>
            <a:off x="3241063" y="-848037"/>
            <a:ext cx="11805873" cy="11805873"/>
          </a:xfrm>
          <a:custGeom>
            <a:avLst/>
            <a:gdLst/>
            <a:ahLst/>
            <a:cxnLst/>
            <a:rect l="l" t="t" r="r" b="b"/>
            <a:pathLst>
              <a:path w="11805873" h="11805873" extrusionOk="0">
                <a:moveTo>
                  <a:pt x="0" y="0"/>
                </a:moveTo>
                <a:lnTo>
                  <a:pt x="11805874" y="0"/>
                </a:lnTo>
                <a:lnTo>
                  <a:pt x="11805874" y="11805873"/>
                </a:lnTo>
                <a:lnTo>
                  <a:pt x="0" y="11805873"/>
                </a:lnTo>
                <a:lnTo>
                  <a:pt x="0" y="0"/>
                </a:lnTo>
                <a:close/>
              </a:path>
            </a:pathLst>
          </a:custGeom>
          <a:blipFill rotWithShape="1">
            <a:blip r:embed="rId3">
              <a:alphaModFix/>
            </a:blip>
            <a:stretch>
              <a:fillRect/>
            </a:stretch>
          </a:blipFill>
          <a:ln>
            <a:noFill/>
          </a:ln>
        </p:spPr>
        <p:txBody>
          <a:bodyPr/>
          <a:lstStyle/>
          <a:p>
            <a:endParaRPr lang="en-GB"/>
          </a:p>
        </p:txBody>
      </p:sp>
      <p:sp>
        <p:nvSpPr>
          <p:cNvPr id="129" name="Google Shape;129;p17"/>
          <p:cNvSpPr/>
          <p:nvPr/>
        </p:nvSpPr>
        <p:spPr>
          <a:xfrm>
            <a:off x="12431247" y="8472485"/>
            <a:ext cx="1541598" cy="1541598"/>
          </a:xfrm>
          <a:custGeom>
            <a:avLst/>
            <a:gdLst/>
            <a:ahLst/>
            <a:cxnLst/>
            <a:rect l="l" t="t" r="r" b="b"/>
            <a:pathLst>
              <a:path w="1541598" h="1541598" extrusionOk="0">
                <a:moveTo>
                  <a:pt x="0" y="0"/>
                </a:moveTo>
                <a:lnTo>
                  <a:pt x="1541598" y="0"/>
                </a:lnTo>
                <a:lnTo>
                  <a:pt x="1541598" y="1541597"/>
                </a:lnTo>
                <a:lnTo>
                  <a:pt x="0" y="1541597"/>
                </a:lnTo>
                <a:lnTo>
                  <a:pt x="0" y="0"/>
                </a:lnTo>
                <a:close/>
              </a:path>
            </a:pathLst>
          </a:custGeom>
          <a:blipFill rotWithShape="1">
            <a:blip r:embed="rId4">
              <a:alphaModFix/>
            </a:blip>
            <a:stretch>
              <a:fillRect/>
            </a:stretch>
          </a:blipFill>
          <a:ln>
            <a:noFill/>
          </a:ln>
        </p:spPr>
        <p:txBody>
          <a:bodyPr/>
          <a:lstStyle/>
          <a:p>
            <a:endParaRPr lang="en-GB"/>
          </a:p>
        </p:txBody>
      </p:sp>
      <p:sp>
        <p:nvSpPr>
          <p:cNvPr id="130" name="Google Shape;130;p17"/>
          <p:cNvSpPr/>
          <p:nvPr/>
        </p:nvSpPr>
        <p:spPr>
          <a:xfrm>
            <a:off x="4315155" y="8400388"/>
            <a:ext cx="1940180" cy="1515766"/>
          </a:xfrm>
          <a:custGeom>
            <a:avLst/>
            <a:gdLst/>
            <a:ahLst/>
            <a:cxnLst/>
            <a:rect l="l" t="t" r="r" b="b"/>
            <a:pathLst>
              <a:path w="1940180" h="1515766" extrusionOk="0">
                <a:moveTo>
                  <a:pt x="0" y="0"/>
                </a:moveTo>
                <a:lnTo>
                  <a:pt x="1940181" y="0"/>
                </a:lnTo>
                <a:lnTo>
                  <a:pt x="1940181" y="1515766"/>
                </a:lnTo>
                <a:lnTo>
                  <a:pt x="0" y="1515766"/>
                </a:lnTo>
                <a:lnTo>
                  <a:pt x="0" y="0"/>
                </a:lnTo>
                <a:close/>
              </a:path>
            </a:pathLst>
          </a:custGeom>
          <a:blipFill rotWithShape="1">
            <a:blip r:embed="rId5">
              <a:alphaModFix/>
            </a:blip>
            <a:stretch>
              <a:fillRect/>
            </a:stretch>
          </a:blipFill>
          <a:ln>
            <a:noFill/>
          </a:ln>
        </p:spPr>
        <p:txBody>
          <a:bodyPr/>
          <a:lstStyle/>
          <a:p>
            <a:endParaRPr lang="en-GB"/>
          </a:p>
        </p:txBody>
      </p:sp>
      <p:sp>
        <p:nvSpPr>
          <p:cNvPr id="131" name="Google Shape;131;p17"/>
          <p:cNvSpPr/>
          <p:nvPr/>
        </p:nvSpPr>
        <p:spPr>
          <a:xfrm>
            <a:off x="10642231" y="8443060"/>
            <a:ext cx="1268308" cy="1430422"/>
          </a:xfrm>
          <a:custGeom>
            <a:avLst/>
            <a:gdLst/>
            <a:ahLst/>
            <a:cxnLst/>
            <a:rect l="l" t="t" r="r" b="b"/>
            <a:pathLst>
              <a:path w="1268308" h="1430422" extrusionOk="0">
                <a:moveTo>
                  <a:pt x="0" y="0"/>
                </a:moveTo>
                <a:lnTo>
                  <a:pt x="1268307" y="0"/>
                </a:lnTo>
                <a:lnTo>
                  <a:pt x="1268307" y="1430422"/>
                </a:lnTo>
                <a:lnTo>
                  <a:pt x="0" y="1430422"/>
                </a:lnTo>
                <a:lnTo>
                  <a:pt x="0" y="0"/>
                </a:lnTo>
                <a:close/>
              </a:path>
            </a:pathLst>
          </a:custGeom>
          <a:blipFill rotWithShape="1">
            <a:blip r:embed="rId6">
              <a:alphaModFix/>
            </a:blip>
            <a:stretch>
              <a:fillRect/>
            </a:stretch>
          </a:blipFill>
          <a:ln>
            <a:noFill/>
          </a:ln>
        </p:spPr>
        <p:txBody>
          <a:bodyPr/>
          <a:lstStyle/>
          <a:p>
            <a:endParaRPr lang="en-GB"/>
          </a:p>
        </p:txBody>
      </p:sp>
      <p:sp>
        <p:nvSpPr>
          <p:cNvPr id="132" name="Google Shape;132;p17"/>
          <p:cNvSpPr/>
          <p:nvPr/>
        </p:nvSpPr>
        <p:spPr>
          <a:xfrm>
            <a:off x="7587401" y="634149"/>
            <a:ext cx="2375956" cy="1767118"/>
          </a:xfrm>
          <a:custGeom>
            <a:avLst/>
            <a:gdLst/>
            <a:ahLst/>
            <a:cxnLst/>
            <a:rect l="l" t="t" r="r" b="b"/>
            <a:pathLst>
              <a:path w="2375956" h="1767118" extrusionOk="0">
                <a:moveTo>
                  <a:pt x="0" y="0"/>
                </a:moveTo>
                <a:lnTo>
                  <a:pt x="2375957" y="0"/>
                </a:lnTo>
                <a:lnTo>
                  <a:pt x="2375957" y="1767118"/>
                </a:lnTo>
                <a:lnTo>
                  <a:pt x="0" y="1767118"/>
                </a:lnTo>
                <a:lnTo>
                  <a:pt x="0" y="0"/>
                </a:lnTo>
                <a:close/>
              </a:path>
            </a:pathLst>
          </a:custGeom>
          <a:blipFill rotWithShape="1">
            <a:blip r:embed="rId7">
              <a:alphaModFix/>
            </a:blip>
            <a:stretch>
              <a:fillRect/>
            </a:stretch>
          </a:blipFill>
          <a:ln>
            <a:noFill/>
          </a:ln>
        </p:spPr>
        <p:txBody>
          <a:bodyPr/>
          <a:lstStyle/>
          <a:p>
            <a:endParaRPr lang="en-GB"/>
          </a:p>
        </p:txBody>
      </p:sp>
      <p:sp>
        <p:nvSpPr>
          <p:cNvPr id="133" name="Google Shape;133;p17"/>
          <p:cNvSpPr/>
          <p:nvPr/>
        </p:nvSpPr>
        <p:spPr>
          <a:xfrm>
            <a:off x="11193849" y="207043"/>
            <a:ext cx="2008197" cy="2147805"/>
          </a:xfrm>
          <a:custGeom>
            <a:avLst/>
            <a:gdLst/>
            <a:ahLst/>
            <a:cxnLst/>
            <a:rect l="l" t="t" r="r" b="b"/>
            <a:pathLst>
              <a:path w="2008197" h="2147805" extrusionOk="0">
                <a:moveTo>
                  <a:pt x="0" y="0"/>
                </a:moveTo>
                <a:lnTo>
                  <a:pt x="2008197" y="0"/>
                </a:lnTo>
                <a:lnTo>
                  <a:pt x="2008197" y="2147804"/>
                </a:lnTo>
                <a:lnTo>
                  <a:pt x="0" y="2147804"/>
                </a:lnTo>
                <a:lnTo>
                  <a:pt x="0" y="0"/>
                </a:lnTo>
                <a:close/>
              </a:path>
            </a:pathLst>
          </a:custGeom>
          <a:blipFill rotWithShape="1">
            <a:blip r:embed="rId8">
              <a:alphaModFix/>
            </a:blip>
            <a:stretch>
              <a:fillRect/>
            </a:stretch>
          </a:blipFill>
          <a:ln>
            <a:noFill/>
          </a:ln>
        </p:spPr>
        <p:txBody>
          <a:bodyPr/>
          <a:lstStyle/>
          <a:p>
            <a:endParaRPr lang="en-GB"/>
          </a:p>
        </p:txBody>
      </p:sp>
      <p:sp>
        <p:nvSpPr>
          <p:cNvPr id="134" name="Google Shape;134;p17"/>
          <p:cNvSpPr/>
          <p:nvPr/>
        </p:nvSpPr>
        <p:spPr>
          <a:xfrm>
            <a:off x="4315155" y="416170"/>
            <a:ext cx="2280252" cy="2232747"/>
          </a:xfrm>
          <a:custGeom>
            <a:avLst/>
            <a:gdLst/>
            <a:ahLst/>
            <a:cxnLst/>
            <a:rect l="l" t="t" r="r" b="b"/>
            <a:pathLst>
              <a:path w="2280252" h="2232747" extrusionOk="0">
                <a:moveTo>
                  <a:pt x="0" y="0"/>
                </a:moveTo>
                <a:lnTo>
                  <a:pt x="2280253" y="0"/>
                </a:lnTo>
                <a:lnTo>
                  <a:pt x="2280253" y="2232747"/>
                </a:lnTo>
                <a:lnTo>
                  <a:pt x="0" y="2232747"/>
                </a:lnTo>
                <a:lnTo>
                  <a:pt x="0" y="0"/>
                </a:lnTo>
                <a:close/>
              </a:path>
            </a:pathLst>
          </a:custGeom>
          <a:blipFill rotWithShape="1">
            <a:blip r:embed="rId9">
              <a:alphaModFix/>
            </a:blip>
            <a:stretch>
              <a:fillRect/>
            </a:stretch>
          </a:blipFill>
          <a:ln>
            <a:noFill/>
          </a:ln>
        </p:spPr>
        <p:txBody>
          <a:bodyPr/>
          <a:lstStyle/>
          <a:p>
            <a:endParaRPr lang="en-GB"/>
          </a:p>
        </p:txBody>
      </p:sp>
      <p:sp>
        <p:nvSpPr>
          <p:cNvPr id="135" name="Google Shape;135;p17"/>
          <p:cNvSpPr/>
          <p:nvPr/>
        </p:nvSpPr>
        <p:spPr>
          <a:xfrm>
            <a:off x="6793498" y="8208651"/>
            <a:ext cx="1184381" cy="1871306"/>
          </a:xfrm>
          <a:custGeom>
            <a:avLst/>
            <a:gdLst/>
            <a:ahLst/>
            <a:cxnLst/>
            <a:rect l="l" t="t" r="r" b="b"/>
            <a:pathLst>
              <a:path w="1184381" h="1871306" extrusionOk="0">
                <a:moveTo>
                  <a:pt x="0" y="0"/>
                </a:moveTo>
                <a:lnTo>
                  <a:pt x="1184381" y="0"/>
                </a:lnTo>
                <a:lnTo>
                  <a:pt x="1184381" y="1871306"/>
                </a:lnTo>
                <a:lnTo>
                  <a:pt x="0" y="1871306"/>
                </a:lnTo>
                <a:lnTo>
                  <a:pt x="0" y="0"/>
                </a:lnTo>
                <a:close/>
              </a:path>
            </a:pathLst>
          </a:custGeom>
          <a:blipFill rotWithShape="1">
            <a:blip r:embed="rId10">
              <a:alphaModFix/>
            </a:blip>
            <a:stretch>
              <a:fillRect/>
            </a:stretch>
          </a:blipFill>
          <a:ln>
            <a:noFill/>
          </a:ln>
        </p:spPr>
        <p:txBody>
          <a:bodyPr/>
          <a:lstStyle/>
          <a:p>
            <a:endParaRPr lang="en-GB"/>
          </a:p>
        </p:txBody>
      </p:sp>
      <p:sp>
        <p:nvSpPr>
          <p:cNvPr id="136" name="Google Shape;136;p17"/>
          <p:cNvSpPr/>
          <p:nvPr/>
        </p:nvSpPr>
        <p:spPr>
          <a:xfrm>
            <a:off x="8301729" y="8518717"/>
            <a:ext cx="2146863" cy="1449132"/>
          </a:xfrm>
          <a:custGeom>
            <a:avLst/>
            <a:gdLst/>
            <a:ahLst/>
            <a:cxnLst/>
            <a:rect l="l" t="t" r="r" b="b"/>
            <a:pathLst>
              <a:path w="2146863" h="1449132" extrusionOk="0">
                <a:moveTo>
                  <a:pt x="0" y="0"/>
                </a:moveTo>
                <a:lnTo>
                  <a:pt x="2146863" y="0"/>
                </a:lnTo>
                <a:lnTo>
                  <a:pt x="2146863" y="1449133"/>
                </a:lnTo>
                <a:lnTo>
                  <a:pt x="0" y="1449133"/>
                </a:lnTo>
                <a:lnTo>
                  <a:pt x="0" y="0"/>
                </a:lnTo>
                <a:close/>
              </a:path>
            </a:pathLst>
          </a:custGeom>
          <a:blipFill rotWithShape="1">
            <a:blip r:embed="rId11">
              <a:alphaModFix/>
            </a:blip>
            <a:stretch>
              <a:fillRect/>
            </a:stretch>
          </a:blipFill>
          <a:ln>
            <a:noFill/>
          </a:ln>
        </p:spPr>
        <p:txBody>
          <a:bodyPr/>
          <a:lstStyle/>
          <a:p>
            <a:endParaRPr lang="en-GB"/>
          </a:p>
        </p:txBody>
      </p:sp>
      <p:sp>
        <p:nvSpPr>
          <p:cNvPr id="137" name="Google Shape;137;p17"/>
          <p:cNvSpPr txBox="1"/>
          <p:nvPr/>
        </p:nvSpPr>
        <p:spPr>
          <a:xfrm>
            <a:off x="4648446" y="4322097"/>
            <a:ext cx="9324398" cy="1507913"/>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Clr>
                <a:srgbClr val="000000"/>
              </a:buClr>
              <a:buSzPts val="6999"/>
              <a:buFont typeface="Arial"/>
              <a:buNone/>
            </a:pPr>
            <a:r>
              <a:rPr lang="en-US" sz="6999" b="1" dirty="0">
                <a:solidFill>
                  <a:srgbClr val="FFFFFF"/>
                </a:solidFill>
                <a:latin typeface="Georgia" panose="02040502050405020303" pitchFamily="18" charset="0"/>
              </a:rPr>
              <a:t>QUIZ!!</a:t>
            </a:r>
            <a:r>
              <a:rPr lang="en-US" sz="6999" b="1" i="0" u="none" strike="noStrike" cap="none" dirty="0">
                <a:solidFill>
                  <a:srgbClr val="FFFFFF"/>
                </a:solidFill>
                <a:latin typeface="Georgia" panose="02040502050405020303" pitchFamily="18" charset="0"/>
                <a:sym typeface="Arial"/>
              </a:rPr>
              <a:t> </a:t>
            </a:r>
            <a:endParaRPr sz="1400" b="0" i="0" u="none" strike="noStrike" cap="none" dirty="0">
              <a:solidFill>
                <a:srgbClr val="000000"/>
              </a:solidFill>
              <a:latin typeface="Georgia" panose="02040502050405020303" pitchFamily="18" charset="0"/>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D286"/>
        </a:solidFill>
        <a:effectLst/>
      </p:bgPr>
    </p:bg>
    <p:spTree>
      <p:nvGrpSpPr>
        <p:cNvPr id="1" name="Shape 141"/>
        <p:cNvGrpSpPr/>
        <p:nvPr/>
      </p:nvGrpSpPr>
      <p:grpSpPr>
        <a:xfrm>
          <a:off x="0" y="0"/>
          <a:ext cx="0" cy="0"/>
          <a:chOff x="0" y="0"/>
          <a:chExt cx="0" cy="0"/>
        </a:xfrm>
      </p:grpSpPr>
      <p:sp>
        <p:nvSpPr>
          <p:cNvPr id="142" name="Google Shape;142;p18"/>
          <p:cNvSpPr/>
          <p:nvPr/>
        </p:nvSpPr>
        <p:spPr>
          <a:xfrm>
            <a:off x="1847832" y="1986679"/>
            <a:ext cx="14366368" cy="6931772"/>
          </a:xfrm>
          <a:custGeom>
            <a:avLst/>
            <a:gdLst/>
            <a:ahLst/>
            <a:cxnLst/>
            <a:rect l="l" t="t" r="r" b="b"/>
            <a:pathLst>
              <a:path w="14366368" h="6931772" extrusionOk="0">
                <a:moveTo>
                  <a:pt x="0" y="0"/>
                </a:moveTo>
                <a:lnTo>
                  <a:pt x="14366368" y="0"/>
                </a:lnTo>
                <a:lnTo>
                  <a:pt x="14366368" y="6931772"/>
                </a:lnTo>
                <a:lnTo>
                  <a:pt x="0" y="6931772"/>
                </a:lnTo>
                <a:lnTo>
                  <a:pt x="0" y="0"/>
                </a:lnTo>
                <a:close/>
              </a:path>
            </a:pathLst>
          </a:custGeom>
          <a:blipFill rotWithShape="1">
            <a:blip r:embed="rId3">
              <a:alphaModFix/>
            </a:blip>
            <a:stretch>
              <a:fillRect/>
            </a:stretch>
          </a:blipFill>
          <a:ln>
            <a:noFill/>
          </a:ln>
        </p:spPr>
        <p:txBody>
          <a:bodyPr/>
          <a:lstStyle/>
          <a:p>
            <a:endParaRPr lang="en-GB"/>
          </a:p>
        </p:txBody>
      </p:sp>
      <p:sp>
        <p:nvSpPr>
          <p:cNvPr id="143" name="Google Shape;143;p18"/>
          <p:cNvSpPr txBox="1"/>
          <p:nvPr/>
        </p:nvSpPr>
        <p:spPr>
          <a:xfrm>
            <a:off x="4481801" y="810290"/>
            <a:ext cx="9324398" cy="1507913"/>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Clr>
                <a:srgbClr val="000000"/>
              </a:buClr>
              <a:buSzPts val="6999"/>
              <a:buFont typeface="Arial"/>
              <a:buNone/>
            </a:pPr>
            <a:r>
              <a:rPr lang="en-US" sz="6999" b="1" i="0" u="none" strike="noStrike" cap="none" dirty="0">
                <a:solidFill>
                  <a:srgbClr val="FFFFFF"/>
                </a:solidFill>
                <a:latin typeface="Georgia" panose="02040502050405020303" pitchFamily="18" charset="0"/>
                <a:sym typeface="Arial"/>
              </a:rPr>
              <a:t>SBA - 1</a:t>
            </a:r>
            <a:endParaRPr sz="1400" b="0" i="0" u="none" strike="noStrike" cap="none" dirty="0">
              <a:solidFill>
                <a:srgbClr val="000000"/>
              </a:solidFill>
              <a:latin typeface="Georgia" panose="02040502050405020303" pitchFamily="18" charset="0"/>
              <a:sym typeface="Arial"/>
            </a:endParaRPr>
          </a:p>
        </p:txBody>
      </p:sp>
      <p:sp>
        <p:nvSpPr>
          <p:cNvPr id="144" name="Google Shape;144;p18"/>
          <p:cNvSpPr txBox="1"/>
          <p:nvPr/>
        </p:nvSpPr>
        <p:spPr>
          <a:xfrm>
            <a:off x="1762772" y="2093004"/>
            <a:ext cx="14592336" cy="2154436"/>
          </a:xfrm>
          <a:prstGeom prst="rect">
            <a:avLst/>
          </a:prstGeom>
          <a:noFill/>
          <a:ln>
            <a:noFill/>
          </a:ln>
        </p:spPr>
        <p:txBody>
          <a:bodyPr spcFirstLastPara="1" wrap="square" lIns="0" tIns="0" rIns="0" bIns="0" anchor="t" anchorCtr="0">
            <a:spAutoFit/>
          </a:bodyPr>
          <a:lstStyle/>
          <a:p>
            <a:pPr lvl="0" algn="ctr">
              <a:lnSpc>
                <a:spcPct val="140000"/>
              </a:lnSpc>
              <a:buSzPts val="4800"/>
            </a:pPr>
            <a:r>
              <a:rPr lang="en-GB" sz="3200" dirty="0">
                <a:latin typeface="Georgia" panose="02040502050405020303" pitchFamily="18" charset="0"/>
                <a:ea typeface="Ebrima" panose="02000000000000000000" pitchFamily="2" charset="0"/>
                <a:cs typeface="Ebrima" panose="02000000000000000000" pitchFamily="2" charset="0"/>
              </a:rPr>
              <a:t>Sampling blood from the right atrium, we unexpectedly find oxygenated and deoxygenated blood. How could this have happened?</a:t>
            </a:r>
            <a:endParaRPr sz="1000" b="0" i="0" u="none" strike="noStrike" cap="none" dirty="0">
              <a:solidFill>
                <a:srgbClr val="000000"/>
              </a:solidFill>
              <a:latin typeface="Georgia" panose="02040502050405020303" pitchFamily="18" charset="0"/>
              <a:ea typeface="Ebrima" panose="02000000000000000000" pitchFamily="2" charset="0"/>
              <a:cs typeface="Ebrima" panose="02000000000000000000" pitchFamily="2" charset="0"/>
              <a:sym typeface="Arial"/>
            </a:endParaRPr>
          </a:p>
          <a:p>
            <a:pPr marL="0" marR="0" lvl="0" indent="0" algn="ctr" rtl="0">
              <a:lnSpc>
                <a:spcPct val="140000"/>
              </a:lnSpc>
              <a:spcBef>
                <a:spcPts val="0"/>
              </a:spcBef>
              <a:spcAft>
                <a:spcPts val="0"/>
              </a:spcAft>
              <a:buClr>
                <a:srgbClr val="000000"/>
              </a:buClr>
              <a:buSzPts val="4800"/>
              <a:buFont typeface="Arial"/>
              <a:buNone/>
            </a:pPr>
            <a:endParaRPr sz="3600" b="0" i="0" u="none" strike="noStrike" cap="none" dirty="0">
              <a:solidFill>
                <a:srgbClr val="392503"/>
              </a:solidFill>
              <a:latin typeface="Arial"/>
              <a:ea typeface="Arial"/>
              <a:cs typeface="Arial"/>
              <a:sym typeface="Arial"/>
            </a:endParaRPr>
          </a:p>
        </p:txBody>
      </p:sp>
      <p:sp>
        <p:nvSpPr>
          <p:cNvPr id="145" name="Google Shape;145;p18"/>
          <p:cNvSpPr txBox="1"/>
          <p:nvPr/>
        </p:nvSpPr>
        <p:spPr>
          <a:xfrm>
            <a:off x="2839829" y="3428998"/>
            <a:ext cx="13109007" cy="6204776"/>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4800"/>
              <a:buFont typeface="Arial"/>
              <a:buNone/>
            </a:pPr>
            <a:r>
              <a:rPr lang="en-US" sz="4800" b="0" i="0" u="none" strike="noStrike" cap="none" dirty="0">
                <a:solidFill>
                  <a:srgbClr val="392503"/>
                </a:solidFill>
                <a:latin typeface="Georgia" panose="02040502050405020303" pitchFamily="18" charset="0"/>
                <a:sym typeface="Arial"/>
              </a:rPr>
              <a:t>A) Ventricular Septal Defect</a:t>
            </a:r>
            <a:endParaRPr sz="1400" b="0" i="0" u="none" strike="noStrike" cap="none" dirty="0">
              <a:solidFill>
                <a:srgbClr val="000000"/>
              </a:solidFill>
              <a:latin typeface="Georgia" panose="02040502050405020303" pitchFamily="18" charset="0"/>
              <a:sym typeface="Arial"/>
            </a:endParaRPr>
          </a:p>
          <a:p>
            <a:pPr marL="0" marR="0" lvl="0" indent="0" algn="ctr" rtl="0">
              <a:lnSpc>
                <a:spcPct val="140000"/>
              </a:lnSpc>
              <a:spcBef>
                <a:spcPts val="0"/>
              </a:spcBef>
              <a:spcAft>
                <a:spcPts val="0"/>
              </a:spcAft>
              <a:buClr>
                <a:srgbClr val="000000"/>
              </a:buClr>
              <a:buSzPts val="4800"/>
              <a:buFont typeface="Arial"/>
              <a:buNone/>
            </a:pPr>
            <a:r>
              <a:rPr lang="en-US" sz="4800" b="0" i="0" u="none" strike="noStrike" cap="none" dirty="0">
                <a:solidFill>
                  <a:srgbClr val="392503"/>
                </a:solidFill>
                <a:latin typeface="Georgia" panose="02040502050405020303" pitchFamily="18" charset="0"/>
                <a:sym typeface="Arial"/>
              </a:rPr>
              <a:t>B) Patent Foramen </a:t>
            </a:r>
            <a:r>
              <a:rPr lang="en-US" sz="4800" b="0" i="0" u="none" strike="noStrike" cap="none" dirty="0" err="1">
                <a:solidFill>
                  <a:srgbClr val="392503"/>
                </a:solidFill>
                <a:latin typeface="Georgia" panose="02040502050405020303" pitchFamily="18" charset="0"/>
                <a:sym typeface="Arial"/>
              </a:rPr>
              <a:t>Ovale</a:t>
            </a:r>
            <a:endParaRPr sz="1400" b="0" i="0" u="none" strike="noStrike" cap="none" dirty="0">
              <a:solidFill>
                <a:srgbClr val="000000"/>
              </a:solidFill>
              <a:latin typeface="Georgia" panose="02040502050405020303" pitchFamily="18" charset="0"/>
              <a:sym typeface="Arial"/>
            </a:endParaRPr>
          </a:p>
          <a:p>
            <a:pPr marL="0" marR="0" lvl="0" indent="0" algn="ctr" rtl="0">
              <a:lnSpc>
                <a:spcPct val="140000"/>
              </a:lnSpc>
              <a:spcBef>
                <a:spcPts val="0"/>
              </a:spcBef>
              <a:spcAft>
                <a:spcPts val="0"/>
              </a:spcAft>
              <a:buClr>
                <a:srgbClr val="000000"/>
              </a:buClr>
              <a:buSzPts val="4800"/>
              <a:buFont typeface="Arial"/>
              <a:buNone/>
            </a:pPr>
            <a:r>
              <a:rPr lang="en-US" sz="4800" b="0" i="0" u="none" strike="noStrike" cap="none" dirty="0">
                <a:solidFill>
                  <a:srgbClr val="392503"/>
                </a:solidFill>
                <a:latin typeface="Georgia" panose="02040502050405020303" pitchFamily="18" charset="0"/>
                <a:sym typeface="Arial"/>
              </a:rPr>
              <a:t>C) Patent Ductus Arteriosus</a:t>
            </a:r>
            <a:endParaRPr sz="1400" b="0" i="0" u="none" strike="noStrike" cap="none" dirty="0">
              <a:solidFill>
                <a:srgbClr val="000000"/>
              </a:solidFill>
              <a:latin typeface="Georgia" panose="02040502050405020303" pitchFamily="18" charset="0"/>
              <a:sym typeface="Arial"/>
            </a:endParaRPr>
          </a:p>
          <a:p>
            <a:pPr marL="0" marR="0" lvl="0" indent="0" algn="ctr" rtl="0">
              <a:lnSpc>
                <a:spcPct val="140000"/>
              </a:lnSpc>
              <a:spcBef>
                <a:spcPts val="0"/>
              </a:spcBef>
              <a:spcAft>
                <a:spcPts val="0"/>
              </a:spcAft>
              <a:buClr>
                <a:srgbClr val="000000"/>
              </a:buClr>
              <a:buSzPts val="4800"/>
              <a:buFont typeface="Arial"/>
              <a:buNone/>
            </a:pPr>
            <a:r>
              <a:rPr lang="en-US" sz="4800" b="0" i="0" u="none" strike="noStrike" cap="none" dirty="0">
                <a:solidFill>
                  <a:srgbClr val="392503"/>
                </a:solidFill>
                <a:latin typeface="Georgia" panose="02040502050405020303" pitchFamily="18" charset="0"/>
                <a:sym typeface="Arial"/>
              </a:rPr>
              <a:t>D) Alveolar-Vena Cava Fistula (connection)</a:t>
            </a:r>
            <a:endParaRPr sz="1400" b="0" i="0" u="none" strike="noStrike" cap="none" dirty="0">
              <a:solidFill>
                <a:srgbClr val="000000"/>
              </a:solidFill>
              <a:latin typeface="Georgia" panose="02040502050405020303" pitchFamily="18" charset="0"/>
              <a:sym typeface="Arial"/>
            </a:endParaRPr>
          </a:p>
          <a:p>
            <a:pPr marL="0" marR="0" lvl="0" indent="0" algn="ctr" rtl="0">
              <a:lnSpc>
                <a:spcPct val="140000"/>
              </a:lnSpc>
              <a:spcBef>
                <a:spcPts val="0"/>
              </a:spcBef>
              <a:spcAft>
                <a:spcPts val="0"/>
              </a:spcAft>
              <a:buClr>
                <a:srgbClr val="000000"/>
              </a:buClr>
              <a:buSzPts val="4800"/>
              <a:buFont typeface="Arial"/>
              <a:buNone/>
            </a:pPr>
            <a:r>
              <a:rPr lang="en-US" sz="4800" b="0" i="0" u="none" strike="noStrike" cap="none" dirty="0">
                <a:solidFill>
                  <a:srgbClr val="392503"/>
                </a:solidFill>
                <a:latin typeface="Georgia" panose="02040502050405020303" pitchFamily="18" charset="0"/>
                <a:sym typeface="Arial"/>
              </a:rPr>
              <a:t>E) Misdirected Pulmonary Vein</a:t>
            </a:r>
            <a:endParaRPr sz="1400" b="0" i="0" u="none" strike="noStrike" cap="none" dirty="0">
              <a:solidFill>
                <a:srgbClr val="000000"/>
              </a:solidFill>
              <a:latin typeface="Georgia" panose="02040502050405020303" pitchFamily="18" charset="0"/>
              <a:sym typeface="Arial"/>
            </a:endParaRPr>
          </a:p>
          <a:p>
            <a:pPr marL="0" marR="0" lvl="0" indent="0" algn="ctr" rtl="0">
              <a:lnSpc>
                <a:spcPct val="140000"/>
              </a:lnSpc>
              <a:spcBef>
                <a:spcPts val="0"/>
              </a:spcBef>
              <a:spcAft>
                <a:spcPts val="0"/>
              </a:spcAft>
              <a:buClr>
                <a:srgbClr val="000000"/>
              </a:buClr>
              <a:buSzPts val="4800"/>
              <a:buFont typeface="Arial"/>
              <a:buNone/>
            </a:pPr>
            <a:endParaRPr sz="4800" b="0" i="0" u="none" strike="noStrike" cap="none" dirty="0">
              <a:solidFill>
                <a:srgbClr val="392503"/>
              </a:solidFill>
              <a:latin typeface="Georgia" panose="02040502050405020303" pitchFamily="18" charset="0"/>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D286"/>
        </a:solidFill>
        <a:effectLst/>
      </p:bgPr>
    </p:bg>
    <p:spTree>
      <p:nvGrpSpPr>
        <p:cNvPr id="1" name="Shape 149"/>
        <p:cNvGrpSpPr/>
        <p:nvPr/>
      </p:nvGrpSpPr>
      <p:grpSpPr>
        <a:xfrm>
          <a:off x="0" y="0"/>
          <a:ext cx="0" cy="0"/>
          <a:chOff x="0" y="0"/>
          <a:chExt cx="0" cy="0"/>
        </a:xfrm>
      </p:grpSpPr>
      <p:sp>
        <p:nvSpPr>
          <p:cNvPr id="150" name="Google Shape;150;p19"/>
          <p:cNvSpPr/>
          <p:nvPr/>
        </p:nvSpPr>
        <p:spPr>
          <a:xfrm>
            <a:off x="1847832" y="1334836"/>
            <a:ext cx="14366368" cy="8213201"/>
          </a:xfrm>
          <a:custGeom>
            <a:avLst/>
            <a:gdLst/>
            <a:ahLst/>
            <a:cxnLst/>
            <a:rect l="l" t="t" r="r" b="b"/>
            <a:pathLst>
              <a:path w="14366368" h="6931772" extrusionOk="0">
                <a:moveTo>
                  <a:pt x="0" y="0"/>
                </a:moveTo>
                <a:lnTo>
                  <a:pt x="14366368" y="0"/>
                </a:lnTo>
                <a:lnTo>
                  <a:pt x="14366368" y="6931772"/>
                </a:lnTo>
                <a:lnTo>
                  <a:pt x="0" y="6931772"/>
                </a:lnTo>
                <a:lnTo>
                  <a:pt x="0" y="0"/>
                </a:lnTo>
                <a:close/>
              </a:path>
            </a:pathLst>
          </a:custGeom>
          <a:blipFill rotWithShape="1">
            <a:blip r:embed="rId3">
              <a:alphaModFix/>
            </a:blip>
            <a:stretch>
              <a:fillRect/>
            </a:stretch>
          </a:blipFill>
          <a:ln>
            <a:noFill/>
          </a:ln>
        </p:spPr>
        <p:txBody>
          <a:bodyPr/>
          <a:lstStyle/>
          <a:p>
            <a:endParaRPr lang="en-GB"/>
          </a:p>
        </p:txBody>
      </p:sp>
      <p:sp>
        <p:nvSpPr>
          <p:cNvPr id="151" name="Google Shape;151;p19"/>
          <p:cNvSpPr txBox="1"/>
          <p:nvPr/>
        </p:nvSpPr>
        <p:spPr>
          <a:xfrm>
            <a:off x="4481801" y="-125373"/>
            <a:ext cx="9324398" cy="1507913"/>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Clr>
                <a:srgbClr val="000000"/>
              </a:buClr>
              <a:buSzPts val="6999"/>
              <a:buFont typeface="Arial"/>
              <a:buNone/>
            </a:pPr>
            <a:r>
              <a:rPr lang="en-US" sz="6999" b="1" i="0" u="none" strike="noStrike" cap="none" dirty="0">
                <a:solidFill>
                  <a:srgbClr val="FFFFFF"/>
                </a:solidFill>
                <a:latin typeface="Georgia" panose="02040502050405020303" pitchFamily="18" charset="0"/>
                <a:sym typeface="Arial"/>
              </a:rPr>
              <a:t>SBA - 1 answer</a:t>
            </a:r>
            <a:endParaRPr sz="1400" b="0" i="0" u="none" strike="noStrike" cap="none" dirty="0">
              <a:solidFill>
                <a:srgbClr val="000000"/>
              </a:solidFill>
              <a:latin typeface="Georgia" panose="02040502050405020303" pitchFamily="18" charset="0"/>
              <a:sym typeface="Arial"/>
            </a:endParaRPr>
          </a:p>
        </p:txBody>
      </p:sp>
      <p:sp>
        <p:nvSpPr>
          <p:cNvPr id="152" name="Google Shape;152;p19"/>
          <p:cNvSpPr txBox="1"/>
          <p:nvPr/>
        </p:nvSpPr>
        <p:spPr>
          <a:xfrm>
            <a:off x="2029945" y="1297479"/>
            <a:ext cx="14002142" cy="2714589"/>
          </a:xfrm>
          <a:prstGeom prst="rect">
            <a:avLst/>
          </a:prstGeom>
          <a:noFill/>
          <a:ln>
            <a:noFill/>
          </a:ln>
        </p:spPr>
        <p:txBody>
          <a:bodyPr spcFirstLastPara="1" wrap="square" lIns="0" tIns="0" rIns="0" bIns="0" anchor="t" anchorCtr="0">
            <a:spAutoFit/>
          </a:bodyPr>
          <a:lstStyle/>
          <a:p>
            <a:pPr algn="ctr">
              <a:lnSpc>
                <a:spcPct val="140000"/>
              </a:lnSpc>
              <a:buSzPts val="4800"/>
            </a:pPr>
            <a:r>
              <a:rPr lang="en-GB" sz="3200" dirty="0">
                <a:solidFill>
                  <a:srgbClr val="392503"/>
                </a:solidFill>
                <a:latin typeface="Georgia" panose="02040502050405020303" pitchFamily="18" charset="0"/>
                <a:ea typeface="Ebrima" panose="02000000000000000000" pitchFamily="2" charset="0"/>
                <a:cs typeface="Ebrima" panose="02000000000000000000" pitchFamily="2" charset="0"/>
              </a:rPr>
              <a:t>Sampling blood from the right atrium, we unexpectedly find oxygenated and deoxygenated blood. How could this have happened? </a:t>
            </a:r>
            <a:endParaRPr lang="en-GB" dirty="0">
              <a:solidFill>
                <a:srgbClr val="392503"/>
              </a:solidFill>
              <a:latin typeface="Georgia" panose="02040502050405020303" pitchFamily="18" charset="0"/>
              <a:ea typeface="Ebrima" panose="02000000000000000000" pitchFamily="2" charset="0"/>
              <a:cs typeface="Ebrima" panose="02000000000000000000" pitchFamily="2" charset="0"/>
            </a:endParaRPr>
          </a:p>
          <a:p>
            <a:pPr marL="0" marR="0" lvl="0" indent="0" algn="ctr" rtl="0">
              <a:lnSpc>
                <a:spcPct val="140000"/>
              </a:lnSpc>
              <a:spcBef>
                <a:spcPts val="0"/>
              </a:spcBef>
              <a:spcAft>
                <a:spcPts val="0"/>
              </a:spcAft>
              <a:buClr>
                <a:srgbClr val="000000"/>
              </a:buClr>
              <a:buSzPts val="4800"/>
              <a:buFont typeface="Arial"/>
              <a:buNone/>
            </a:pPr>
            <a:endParaRPr sz="1400" b="0" i="0" u="none" strike="noStrike" cap="none" dirty="0">
              <a:solidFill>
                <a:srgbClr val="000000"/>
              </a:solidFill>
              <a:latin typeface="Arial"/>
              <a:ea typeface="Arial"/>
              <a:cs typeface="Arial"/>
              <a:sym typeface="Arial"/>
            </a:endParaRPr>
          </a:p>
          <a:p>
            <a:pPr marL="0" marR="0" lvl="0" indent="0" algn="ctr" rtl="0">
              <a:lnSpc>
                <a:spcPct val="140000"/>
              </a:lnSpc>
              <a:spcBef>
                <a:spcPts val="0"/>
              </a:spcBef>
              <a:spcAft>
                <a:spcPts val="0"/>
              </a:spcAft>
              <a:buClr>
                <a:srgbClr val="000000"/>
              </a:buClr>
              <a:buSzPts val="4800"/>
              <a:buFont typeface="Arial"/>
              <a:buNone/>
            </a:pPr>
            <a:endParaRPr sz="4800" b="0" i="0" u="none" strike="noStrike" cap="none" dirty="0">
              <a:solidFill>
                <a:srgbClr val="392503"/>
              </a:solidFill>
              <a:latin typeface="Arial"/>
              <a:ea typeface="Arial"/>
              <a:cs typeface="Arial"/>
              <a:sym typeface="Arial"/>
            </a:endParaRPr>
          </a:p>
        </p:txBody>
      </p:sp>
      <p:sp>
        <p:nvSpPr>
          <p:cNvPr id="153" name="Google Shape;153;p19"/>
          <p:cNvSpPr txBox="1"/>
          <p:nvPr/>
        </p:nvSpPr>
        <p:spPr>
          <a:xfrm>
            <a:off x="2255913" y="2548537"/>
            <a:ext cx="13374370" cy="758361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4800"/>
              <a:buFont typeface="Arial"/>
              <a:buNone/>
            </a:pPr>
            <a:r>
              <a:rPr lang="en-US" sz="3200" dirty="0">
                <a:solidFill>
                  <a:srgbClr val="392503"/>
                </a:solidFill>
                <a:latin typeface="Georgia" panose="02040502050405020303" pitchFamily="18" charset="0"/>
                <a:ea typeface="Ebrima" panose="02000000000000000000" pitchFamily="2" charset="0"/>
                <a:cs typeface="Ebrima" panose="02000000000000000000" pitchFamily="2" charset="0"/>
              </a:rPr>
              <a:t>B) </a:t>
            </a:r>
            <a:r>
              <a:rPr lang="en-US" sz="3200" b="1" dirty="0">
                <a:solidFill>
                  <a:srgbClr val="392503"/>
                </a:solidFill>
                <a:latin typeface="Georgia" panose="02040502050405020303" pitchFamily="18" charset="0"/>
                <a:ea typeface="Ebrima" panose="02000000000000000000" pitchFamily="2" charset="0"/>
                <a:cs typeface="Ebrima" panose="02000000000000000000" pitchFamily="2" charset="0"/>
              </a:rPr>
              <a:t>Patent Foramen </a:t>
            </a:r>
            <a:r>
              <a:rPr lang="en-US" sz="3200" b="1" dirty="0" err="1">
                <a:solidFill>
                  <a:srgbClr val="392503"/>
                </a:solidFill>
                <a:latin typeface="Georgia" panose="02040502050405020303" pitchFamily="18" charset="0"/>
                <a:ea typeface="Ebrima" panose="02000000000000000000" pitchFamily="2" charset="0"/>
                <a:cs typeface="Ebrima" panose="02000000000000000000" pitchFamily="2" charset="0"/>
              </a:rPr>
              <a:t>Ovale</a:t>
            </a:r>
            <a:r>
              <a:rPr lang="en-US" sz="3200" dirty="0">
                <a:solidFill>
                  <a:srgbClr val="392503"/>
                </a:solidFill>
                <a:latin typeface="Georgia" panose="02040502050405020303" pitchFamily="18" charset="0"/>
                <a:ea typeface="Ebrima" panose="02000000000000000000" pitchFamily="2" charset="0"/>
                <a:cs typeface="Ebrima" panose="02000000000000000000" pitchFamily="2" charset="0"/>
              </a:rPr>
              <a:t>. As the pressure is much larger in the left side of the heart, blood will flow through the unclosed flap from the left atria in the right atria, giving us a mix of oxygenated and deoxygenated blood. In clinical </a:t>
            </a:r>
            <a:r>
              <a:rPr lang="en-US" sz="3200" dirty="0">
                <a:solidFill>
                  <a:srgbClr val="5C4925"/>
                </a:solidFill>
                <a:latin typeface="Georgia" panose="02040502050405020303" pitchFamily="18" charset="0"/>
                <a:ea typeface="Ebrima" panose="02000000000000000000" pitchFamily="2" charset="0"/>
                <a:cs typeface="Ebrima" panose="02000000000000000000" pitchFamily="2" charset="0"/>
              </a:rPr>
              <a:t>practice</a:t>
            </a:r>
            <a:r>
              <a:rPr lang="en-US" sz="3200" dirty="0">
                <a:solidFill>
                  <a:srgbClr val="392503"/>
                </a:solidFill>
                <a:latin typeface="Georgia" panose="02040502050405020303" pitchFamily="18" charset="0"/>
                <a:ea typeface="Ebrima" panose="02000000000000000000" pitchFamily="2" charset="0"/>
                <a:cs typeface="Ebrima" panose="02000000000000000000" pitchFamily="2" charset="0"/>
              </a:rPr>
              <a:t> however, it is not this shunting of blood we are worried about. We are worried about right-to-left shunting of blood and along with it any small blood clots that now enter the systemic circulation and can lead to strokes, embolisms and other devasting problems. This right-to-left shunting only occurs when the pressure in the right side of the heart exceeds that in the left, for example when coughing, sneezing or any </a:t>
            </a:r>
            <a:r>
              <a:rPr lang="en-GB" sz="3200" dirty="0">
                <a:solidFill>
                  <a:srgbClr val="392503"/>
                </a:solidFill>
                <a:latin typeface="Georgia" panose="02040502050405020303" pitchFamily="18" charset="0"/>
                <a:ea typeface="Ebrima" panose="02000000000000000000" pitchFamily="2" charset="0"/>
                <a:cs typeface="Ebrima" panose="02000000000000000000" pitchFamily="2" charset="0"/>
              </a:rPr>
              <a:t>straining</a:t>
            </a:r>
            <a:endParaRPr sz="1000" b="0" i="0" u="none" strike="noStrike" cap="none" dirty="0">
              <a:solidFill>
                <a:srgbClr val="000000"/>
              </a:solidFill>
              <a:latin typeface="Georgia" panose="02040502050405020303" pitchFamily="18" charset="0"/>
              <a:ea typeface="Ebrima" panose="02000000000000000000" pitchFamily="2" charset="0"/>
              <a:cs typeface="Ebrima" panose="02000000000000000000" pitchFamily="2" charset="0"/>
              <a:sym typeface="Arial"/>
            </a:endParaRPr>
          </a:p>
          <a:p>
            <a:pPr marL="0" marR="0" lvl="0" indent="0" algn="ctr" rtl="0">
              <a:lnSpc>
                <a:spcPct val="140000"/>
              </a:lnSpc>
              <a:spcBef>
                <a:spcPts val="0"/>
              </a:spcBef>
              <a:spcAft>
                <a:spcPts val="0"/>
              </a:spcAft>
              <a:buClr>
                <a:srgbClr val="000000"/>
              </a:buClr>
              <a:buSzPts val="4800"/>
              <a:buFont typeface="Arial"/>
              <a:buNone/>
            </a:pPr>
            <a:endParaRPr sz="3200" b="0" i="0" u="none" strike="noStrike" cap="none" dirty="0">
              <a:solidFill>
                <a:srgbClr val="392503"/>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D286"/>
        </a:solidFill>
        <a:effectLst/>
      </p:bgPr>
    </p:bg>
    <p:spTree>
      <p:nvGrpSpPr>
        <p:cNvPr id="1" name="Shape 141">
          <a:extLst>
            <a:ext uri="{FF2B5EF4-FFF2-40B4-BE49-F238E27FC236}">
              <a16:creationId xmlns:a16="http://schemas.microsoft.com/office/drawing/2014/main" id="{F42285AE-2C9E-3505-91DE-8D53814FF2B2}"/>
            </a:ext>
          </a:extLst>
        </p:cNvPr>
        <p:cNvGrpSpPr/>
        <p:nvPr/>
      </p:nvGrpSpPr>
      <p:grpSpPr>
        <a:xfrm>
          <a:off x="0" y="0"/>
          <a:ext cx="0" cy="0"/>
          <a:chOff x="0" y="0"/>
          <a:chExt cx="0" cy="0"/>
        </a:xfrm>
      </p:grpSpPr>
      <p:sp>
        <p:nvSpPr>
          <p:cNvPr id="142" name="Google Shape;142;p18">
            <a:extLst>
              <a:ext uri="{FF2B5EF4-FFF2-40B4-BE49-F238E27FC236}">
                <a16:creationId xmlns:a16="http://schemas.microsoft.com/office/drawing/2014/main" id="{AFB0B0FF-7C8A-3C4B-2B58-52BAB359EA2B}"/>
              </a:ext>
            </a:extLst>
          </p:cNvPr>
          <p:cNvSpPr/>
          <p:nvPr/>
        </p:nvSpPr>
        <p:spPr>
          <a:xfrm>
            <a:off x="1847832" y="1986679"/>
            <a:ext cx="14366368" cy="6931772"/>
          </a:xfrm>
          <a:custGeom>
            <a:avLst/>
            <a:gdLst/>
            <a:ahLst/>
            <a:cxnLst/>
            <a:rect l="l" t="t" r="r" b="b"/>
            <a:pathLst>
              <a:path w="14366368" h="6931772" extrusionOk="0">
                <a:moveTo>
                  <a:pt x="0" y="0"/>
                </a:moveTo>
                <a:lnTo>
                  <a:pt x="14366368" y="0"/>
                </a:lnTo>
                <a:lnTo>
                  <a:pt x="14366368" y="6931772"/>
                </a:lnTo>
                <a:lnTo>
                  <a:pt x="0" y="6931772"/>
                </a:lnTo>
                <a:lnTo>
                  <a:pt x="0" y="0"/>
                </a:lnTo>
                <a:close/>
              </a:path>
            </a:pathLst>
          </a:custGeom>
          <a:blipFill rotWithShape="1">
            <a:blip r:embed="rId3">
              <a:alphaModFix/>
            </a:blip>
            <a:stretch>
              <a:fillRect/>
            </a:stretch>
          </a:blipFill>
          <a:ln>
            <a:noFill/>
          </a:ln>
        </p:spPr>
        <p:txBody>
          <a:bodyPr/>
          <a:lstStyle/>
          <a:p>
            <a:endParaRPr lang="en-GB"/>
          </a:p>
        </p:txBody>
      </p:sp>
      <p:sp>
        <p:nvSpPr>
          <p:cNvPr id="143" name="Google Shape;143;p18">
            <a:extLst>
              <a:ext uri="{FF2B5EF4-FFF2-40B4-BE49-F238E27FC236}">
                <a16:creationId xmlns:a16="http://schemas.microsoft.com/office/drawing/2014/main" id="{9D33A357-DFF0-E75F-CC3D-86BCB1B8FA6E}"/>
              </a:ext>
            </a:extLst>
          </p:cNvPr>
          <p:cNvSpPr txBox="1"/>
          <p:nvPr/>
        </p:nvSpPr>
        <p:spPr>
          <a:xfrm>
            <a:off x="4481801" y="810290"/>
            <a:ext cx="9324398" cy="1507913"/>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Clr>
                <a:srgbClr val="000000"/>
              </a:buClr>
              <a:buSzPts val="6999"/>
              <a:buFont typeface="Arial"/>
              <a:buNone/>
            </a:pPr>
            <a:r>
              <a:rPr lang="en-US" sz="6999" b="1" i="0" u="none" strike="noStrike" cap="none" dirty="0">
                <a:solidFill>
                  <a:srgbClr val="FFFFFF"/>
                </a:solidFill>
                <a:latin typeface="Georgia" panose="02040502050405020303" pitchFamily="18" charset="0"/>
                <a:sym typeface="Arial"/>
              </a:rPr>
              <a:t>SBA - 2</a:t>
            </a:r>
            <a:endParaRPr sz="1400" b="0" i="0" u="none" strike="noStrike" cap="none" dirty="0">
              <a:solidFill>
                <a:srgbClr val="000000"/>
              </a:solidFill>
              <a:latin typeface="Georgia" panose="02040502050405020303" pitchFamily="18" charset="0"/>
              <a:sym typeface="Arial"/>
            </a:endParaRPr>
          </a:p>
        </p:txBody>
      </p:sp>
      <p:sp>
        <p:nvSpPr>
          <p:cNvPr id="144" name="Google Shape;144;p18">
            <a:extLst>
              <a:ext uri="{FF2B5EF4-FFF2-40B4-BE49-F238E27FC236}">
                <a16:creationId xmlns:a16="http://schemas.microsoft.com/office/drawing/2014/main" id="{A4955C75-823A-E349-5B11-7C5C070F091C}"/>
              </a:ext>
            </a:extLst>
          </p:cNvPr>
          <p:cNvSpPr txBox="1"/>
          <p:nvPr/>
        </p:nvSpPr>
        <p:spPr>
          <a:xfrm>
            <a:off x="1762772" y="2093004"/>
            <a:ext cx="14592336" cy="2843855"/>
          </a:xfrm>
          <a:prstGeom prst="rect">
            <a:avLst/>
          </a:prstGeom>
          <a:noFill/>
          <a:ln>
            <a:noFill/>
          </a:ln>
        </p:spPr>
        <p:txBody>
          <a:bodyPr spcFirstLastPara="1" wrap="square" lIns="0" tIns="0" rIns="0" bIns="0" anchor="t" anchorCtr="0">
            <a:spAutoFit/>
          </a:bodyPr>
          <a:lstStyle/>
          <a:p>
            <a:pPr lvl="0" algn="ctr">
              <a:lnSpc>
                <a:spcPct val="140000"/>
              </a:lnSpc>
              <a:buSzPts val="4800"/>
            </a:pPr>
            <a:r>
              <a:rPr lang="en-GB" sz="3200" dirty="0">
                <a:latin typeface="Georgia" panose="02040502050405020303" pitchFamily="18" charset="0"/>
                <a:ea typeface="Ebrima" panose="02000000000000000000" pitchFamily="2" charset="0"/>
                <a:cs typeface="Ebrima" panose="02000000000000000000" pitchFamily="2" charset="0"/>
              </a:rPr>
              <a:t>When auscultating a patient, you find their heart sounds to be muffled but become less muffled in certain positions. What is the likely cause of their dulled heart sounds?</a:t>
            </a:r>
            <a:endParaRPr sz="1000" b="0" i="0" u="none" strike="noStrike" cap="none" dirty="0">
              <a:solidFill>
                <a:srgbClr val="000000"/>
              </a:solidFill>
              <a:latin typeface="Georgia" panose="02040502050405020303" pitchFamily="18" charset="0"/>
              <a:ea typeface="Ebrima" panose="02000000000000000000" pitchFamily="2" charset="0"/>
              <a:cs typeface="Ebrima" panose="02000000000000000000" pitchFamily="2" charset="0"/>
              <a:sym typeface="Arial"/>
            </a:endParaRPr>
          </a:p>
          <a:p>
            <a:pPr marL="0" marR="0" lvl="0" indent="0" algn="ctr" rtl="0">
              <a:lnSpc>
                <a:spcPct val="140000"/>
              </a:lnSpc>
              <a:spcBef>
                <a:spcPts val="0"/>
              </a:spcBef>
              <a:spcAft>
                <a:spcPts val="0"/>
              </a:spcAft>
              <a:buClr>
                <a:srgbClr val="000000"/>
              </a:buClr>
              <a:buSzPts val="4800"/>
              <a:buFont typeface="Arial"/>
              <a:buNone/>
            </a:pPr>
            <a:endParaRPr sz="3600" b="0" i="0" u="none" strike="noStrike" cap="none" dirty="0">
              <a:solidFill>
                <a:srgbClr val="392503"/>
              </a:solidFill>
              <a:latin typeface="Arial"/>
              <a:ea typeface="Arial"/>
              <a:cs typeface="Arial"/>
              <a:sym typeface="Arial"/>
            </a:endParaRPr>
          </a:p>
        </p:txBody>
      </p:sp>
      <p:sp>
        <p:nvSpPr>
          <p:cNvPr id="145" name="Google Shape;145;p18">
            <a:extLst>
              <a:ext uri="{FF2B5EF4-FFF2-40B4-BE49-F238E27FC236}">
                <a16:creationId xmlns:a16="http://schemas.microsoft.com/office/drawing/2014/main" id="{5E6D1291-208E-6C56-1B78-2EB659365BB6}"/>
              </a:ext>
            </a:extLst>
          </p:cNvPr>
          <p:cNvSpPr txBox="1"/>
          <p:nvPr/>
        </p:nvSpPr>
        <p:spPr>
          <a:xfrm>
            <a:off x="2839829" y="3886192"/>
            <a:ext cx="13109007" cy="6204776"/>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4800"/>
              <a:buFont typeface="Arial"/>
              <a:buNone/>
            </a:pPr>
            <a:r>
              <a:rPr lang="en-US" sz="4800" b="0" i="0" u="none" strike="noStrike" cap="none" dirty="0">
                <a:solidFill>
                  <a:srgbClr val="392503"/>
                </a:solidFill>
                <a:latin typeface="Georgia" panose="02040502050405020303" pitchFamily="18" charset="0"/>
                <a:sym typeface="Arial"/>
              </a:rPr>
              <a:t>A) </a:t>
            </a:r>
            <a:r>
              <a:rPr lang="en-US" sz="4800" dirty="0">
                <a:solidFill>
                  <a:srgbClr val="392503"/>
                </a:solidFill>
                <a:latin typeface="Georgia" panose="02040502050405020303" pitchFamily="18" charset="0"/>
              </a:rPr>
              <a:t>Myocardial Infarction</a:t>
            </a:r>
            <a:endParaRPr sz="1400" b="0" i="0" u="none" strike="noStrike" cap="none" dirty="0">
              <a:solidFill>
                <a:srgbClr val="000000"/>
              </a:solidFill>
              <a:latin typeface="Georgia" panose="02040502050405020303" pitchFamily="18" charset="0"/>
              <a:sym typeface="Arial"/>
            </a:endParaRPr>
          </a:p>
          <a:p>
            <a:pPr marL="0" marR="0" lvl="0" indent="0" algn="ctr" rtl="0">
              <a:lnSpc>
                <a:spcPct val="140000"/>
              </a:lnSpc>
              <a:spcBef>
                <a:spcPts val="0"/>
              </a:spcBef>
              <a:spcAft>
                <a:spcPts val="0"/>
              </a:spcAft>
              <a:buClr>
                <a:srgbClr val="000000"/>
              </a:buClr>
              <a:buSzPts val="4800"/>
              <a:buFont typeface="Arial"/>
              <a:buNone/>
            </a:pPr>
            <a:r>
              <a:rPr lang="en-US" sz="4800" b="0" i="0" u="none" strike="noStrike" cap="none" dirty="0">
                <a:solidFill>
                  <a:srgbClr val="392503"/>
                </a:solidFill>
                <a:latin typeface="Georgia" panose="02040502050405020303" pitchFamily="18" charset="0"/>
                <a:sym typeface="Arial"/>
              </a:rPr>
              <a:t>B) Pericardial Effusion</a:t>
            </a:r>
          </a:p>
          <a:p>
            <a:pPr marL="0" marR="0" lvl="0" indent="0" algn="ctr" rtl="0">
              <a:lnSpc>
                <a:spcPct val="140000"/>
              </a:lnSpc>
              <a:spcBef>
                <a:spcPts val="0"/>
              </a:spcBef>
              <a:spcAft>
                <a:spcPts val="0"/>
              </a:spcAft>
              <a:buClr>
                <a:srgbClr val="000000"/>
              </a:buClr>
              <a:buSzPts val="4800"/>
              <a:buFont typeface="Arial"/>
              <a:buNone/>
            </a:pPr>
            <a:r>
              <a:rPr lang="en-US" sz="4800" b="0" i="0" u="none" strike="noStrike" cap="none" dirty="0">
                <a:solidFill>
                  <a:srgbClr val="392503"/>
                </a:solidFill>
                <a:latin typeface="Georgia" panose="02040502050405020303" pitchFamily="18" charset="0"/>
                <a:sym typeface="Arial"/>
              </a:rPr>
              <a:t>C) </a:t>
            </a:r>
            <a:r>
              <a:rPr lang="en-GB" sz="4800" b="0" i="0" u="none" strike="noStrike" cap="none" dirty="0">
                <a:solidFill>
                  <a:srgbClr val="392503"/>
                </a:solidFill>
                <a:latin typeface="Georgia" panose="02040502050405020303" pitchFamily="18" charset="0"/>
                <a:sym typeface="Arial"/>
              </a:rPr>
              <a:t>Pneumothorax</a:t>
            </a:r>
            <a:endParaRPr sz="1400" b="0" i="0" u="none" strike="noStrike" cap="none" dirty="0">
              <a:solidFill>
                <a:srgbClr val="000000"/>
              </a:solidFill>
              <a:latin typeface="Georgia" panose="02040502050405020303" pitchFamily="18" charset="0"/>
              <a:sym typeface="Arial"/>
            </a:endParaRPr>
          </a:p>
          <a:p>
            <a:pPr marL="0" marR="0" lvl="0" indent="0" algn="ctr" rtl="0">
              <a:lnSpc>
                <a:spcPct val="140000"/>
              </a:lnSpc>
              <a:spcBef>
                <a:spcPts val="0"/>
              </a:spcBef>
              <a:spcAft>
                <a:spcPts val="0"/>
              </a:spcAft>
              <a:buClr>
                <a:srgbClr val="000000"/>
              </a:buClr>
              <a:buSzPts val="4800"/>
              <a:buFont typeface="Arial"/>
              <a:buNone/>
            </a:pPr>
            <a:r>
              <a:rPr lang="en-US" sz="4800" b="0" i="0" u="none" strike="noStrike" cap="none" dirty="0">
                <a:solidFill>
                  <a:srgbClr val="392503"/>
                </a:solidFill>
                <a:latin typeface="Georgia" panose="02040502050405020303" pitchFamily="18" charset="0"/>
                <a:sym typeface="Arial"/>
              </a:rPr>
              <a:t>D) Pleural Effusion</a:t>
            </a:r>
          </a:p>
          <a:p>
            <a:pPr marL="0" marR="0" lvl="0" indent="0" algn="ctr" rtl="0">
              <a:lnSpc>
                <a:spcPct val="140000"/>
              </a:lnSpc>
              <a:spcBef>
                <a:spcPts val="0"/>
              </a:spcBef>
              <a:spcAft>
                <a:spcPts val="0"/>
              </a:spcAft>
              <a:buClr>
                <a:srgbClr val="000000"/>
              </a:buClr>
              <a:buSzPts val="4800"/>
              <a:buFont typeface="Arial"/>
              <a:buNone/>
            </a:pPr>
            <a:r>
              <a:rPr lang="en-US" sz="4800" b="0" i="0" u="none" strike="noStrike" cap="none" dirty="0">
                <a:solidFill>
                  <a:srgbClr val="392503"/>
                </a:solidFill>
                <a:latin typeface="Georgia" panose="02040502050405020303" pitchFamily="18" charset="0"/>
                <a:sym typeface="Arial"/>
              </a:rPr>
              <a:t>E) </a:t>
            </a:r>
            <a:r>
              <a:rPr lang="en-GB" sz="4800" b="0" i="0" u="none" strike="noStrike" cap="none" dirty="0">
                <a:solidFill>
                  <a:srgbClr val="392503"/>
                </a:solidFill>
                <a:latin typeface="Georgia" panose="02040502050405020303" pitchFamily="18" charset="0"/>
                <a:sym typeface="Arial"/>
              </a:rPr>
              <a:t>Pulmonary Embolism</a:t>
            </a:r>
            <a:endParaRPr sz="1400" b="0" i="0" u="none" strike="noStrike" cap="none" dirty="0">
              <a:solidFill>
                <a:srgbClr val="000000"/>
              </a:solidFill>
              <a:latin typeface="Georgia" panose="02040502050405020303" pitchFamily="18" charset="0"/>
              <a:sym typeface="Arial"/>
            </a:endParaRPr>
          </a:p>
          <a:p>
            <a:pPr marL="0" marR="0" lvl="0" indent="0" algn="ctr" rtl="0">
              <a:lnSpc>
                <a:spcPct val="140000"/>
              </a:lnSpc>
              <a:spcBef>
                <a:spcPts val="0"/>
              </a:spcBef>
              <a:spcAft>
                <a:spcPts val="0"/>
              </a:spcAft>
              <a:buClr>
                <a:srgbClr val="000000"/>
              </a:buClr>
              <a:buSzPts val="4800"/>
              <a:buFont typeface="Arial"/>
              <a:buNone/>
            </a:pPr>
            <a:endParaRPr sz="4800" b="0" i="0" u="none" strike="noStrike" cap="none" dirty="0">
              <a:solidFill>
                <a:srgbClr val="392503"/>
              </a:solidFill>
              <a:latin typeface="Georgia" panose="02040502050405020303" pitchFamily="18" charset="0"/>
              <a:sym typeface="Arial"/>
            </a:endParaRPr>
          </a:p>
        </p:txBody>
      </p:sp>
    </p:spTree>
    <p:extLst>
      <p:ext uri="{BB962C8B-B14F-4D97-AF65-F5344CB8AC3E}">
        <p14:creationId xmlns:p14="http://schemas.microsoft.com/office/powerpoint/2010/main" val="32837734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D286"/>
        </a:solidFill>
        <a:effectLst/>
      </p:bgPr>
    </p:bg>
    <p:spTree>
      <p:nvGrpSpPr>
        <p:cNvPr id="1" name="Shape 149">
          <a:extLst>
            <a:ext uri="{FF2B5EF4-FFF2-40B4-BE49-F238E27FC236}">
              <a16:creationId xmlns:a16="http://schemas.microsoft.com/office/drawing/2014/main" id="{55E6E611-842B-0C22-D299-7A0FE6B24318}"/>
            </a:ext>
          </a:extLst>
        </p:cNvPr>
        <p:cNvGrpSpPr/>
        <p:nvPr/>
      </p:nvGrpSpPr>
      <p:grpSpPr>
        <a:xfrm>
          <a:off x="0" y="0"/>
          <a:ext cx="0" cy="0"/>
          <a:chOff x="0" y="0"/>
          <a:chExt cx="0" cy="0"/>
        </a:xfrm>
      </p:grpSpPr>
      <p:sp>
        <p:nvSpPr>
          <p:cNvPr id="150" name="Google Shape;150;p19">
            <a:extLst>
              <a:ext uri="{FF2B5EF4-FFF2-40B4-BE49-F238E27FC236}">
                <a16:creationId xmlns:a16="http://schemas.microsoft.com/office/drawing/2014/main" id="{C6F8EF18-BA39-C1E8-6642-18FCC4F59579}"/>
              </a:ext>
            </a:extLst>
          </p:cNvPr>
          <p:cNvSpPr/>
          <p:nvPr/>
        </p:nvSpPr>
        <p:spPr>
          <a:xfrm>
            <a:off x="1847832" y="1334836"/>
            <a:ext cx="14366368" cy="8213201"/>
          </a:xfrm>
          <a:custGeom>
            <a:avLst/>
            <a:gdLst/>
            <a:ahLst/>
            <a:cxnLst/>
            <a:rect l="l" t="t" r="r" b="b"/>
            <a:pathLst>
              <a:path w="14366368" h="6931772" extrusionOk="0">
                <a:moveTo>
                  <a:pt x="0" y="0"/>
                </a:moveTo>
                <a:lnTo>
                  <a:pt x="14366368" y="0"/>
                </a:lnTo>
                <a:lnTo>
                  <a:pt x="14366368" y="6931772"/>
                </a:lnTo>
                <a:lnTo>
                  <a:pt x="0" y="6931772"/>
                </a:lnTo>
                <a:lnTo>
                  <a:pt x="0" y="0"/>
                </a:lnTo>
                <a:close/>
              </a:path>
            </a:pathLst>
          </a:custGeom>
          <a:blipFill rotWithShape="1">
            <a:blip r:embed="rId3">
              <a:alphaModFix/>
            </a:blip>
            <a:stretch>
              <a:fillRect/>
            </a:stretch>
          </a:blipFill>
          <a:ln>
            <a:noFill/>
          </a:ln>
        </p:spPr>
        <p:txBody>
          <a:bodyPr/>
          <a:lstStyle/>
          <a:p>
            <a:endParaRPr lang="en-GB"/>
          </a:p>
        </p:txBody>
      </p:sp>
      <p:sp>
        <p:nvSpPr>
          <p:cNvPr id="151" name="Google Shape;151;p19">
            <a:extLst>
              <a:ext uri="{FF2B5EF4-FFF2-40B4-BE49-F238E27FC236}">
                <a16:creationId xmlns:a16="http://schemas.microsoft.com/office/drawing/2014/main" id="{6A7907C7-7BF9-1170-4C45-A513310F90F1}"/>
              </a:ext>
            </a:extLst>
          </p:cNvPr>
          <p:cNvSpPr txBox="1"/>
          <p:nvPr/>
        </p:nvSpPr>
        <p:spPr>
          <a:xfrm>
            <a:off x="4481801" y="-125373"/>
            <a:ext cx="9324398" cy="1507913"/>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Clr>
                <a:srgbClr val="000000"/>
              </a:buClr>
              <a:buSzPts val="6999"/>
              <a:buFont typeface="Arial"/>
              <a:buNone/>
            </a:pPr>
            <a:r>
              <a:rPr lang="en-US" sz="6999" b="1" i="0" u="none" strike="noStrike" cap="none" dirty="0">
                <a:solidFill>
                  <a:srgbClr val="FFFFFF"/>
                </a:solidFill>
                <a:latin typeface="Georgia" panose="02040502050405020303" pitchFamily="18" charset="0"/>
                <a:sym typeface="Arial"/>
              </a:rPr>
              <a:t>SBA - </a:t>
            </a:r>
            <a:r>
              <a:rPr lang="en-US" sz="6999" b="1" dirty="0">
                <a:solidFill>
                  <a:srgbClr val="FFFFFF"/>
                </a:solidFill>
                <a:latin typeface="Georgia" panose="02040502050405020303" pitchFamily="18" charset="0"/>
              </a:rPr>
              <a:t>2</a:t>
            </a:r>
            <a:r>
              <a:rPr lang="en-US" sz="6999" b="1" i="0" u="none" strike="noStrike" cap="none" dirty="0">
                <a:solidFill>
                  <a:srgbClr val="FFFFFF"/>
                </a:solidFill>
                <a:latin typeface="Georgia" panose="02040502050405020303" pitchFamily="18" charset="0"/>
                <a:sym typeface="Arial"/>
              </a:rPr>
              <a:t> answer</a:t>
            </a:r>
            <a:endParaRPr sz="1400" b="0" i="0" u="none" strike="noStrike" cap="none" dirty="0">
              <a:solidFill>
                <a:srgbClr val="000000"/>
              </a:solidFill>
              <a:latin typeface="Georgia" panose="02040502050405020303" pitchFamily="18" charset="0"/>
              <a:sym typeface="Arial"/>
            </a:endParaRPr>
          </a:p>
        </p:txBody>
      </p:sp>
      <p:sp>
        <p:nvSpPr>
          <p:cNvPr id="152" name="Google Shape;152;p19">
            <a:extLst>
              <a:ext uri="{FF2B5EF4-FFF2-40B4-BE49-F238E27FC236}">
                <a16:creationId xmlns:a16="http://schemas.microsoft.com/office/drawing/2014/main" id="{BD8DB4BA-419F-2775-6606-AF01AC0E961D}"/>
              </a:ext>
            </a:extLst>
          </p:cNvPr>
          <p:cNvSpPr txBox="1"/>
          <p:nvPr/>
        </p:nvSpPr>
        <p:spPr>
          <a:xfrm>
            <a:off x="2029945" y="1297479"/>
            <a:ext cx="14002142" cy="3404009"/>
          </a:xfrm>
          <a:prstGeom prst="rect">
            <a:avLst/>
          </a:prstGeom>
          <a:noFill/>
          <a:ln>
            <a:noFill/>
          </a:ln>
        </p:spPr>
        <p:txBody>
          <a:bodyPr spcFirstLastPara="1" wrap="square" lIns="0" tIns="0" rIns="0" bIns="0" anchor="t" anchorCtr="0">
            <a:spAutoFit/>
          </a:bodyPr>
          <a:lstStyle/>
          <a:p>
            <a:pPr algn="ctr">
              <a:lnSpc>
                <a:spcPct val="140000"/>
              </a:lnSpc>
              <a:buSzPts val="4800"/>
            </a:pPr>
            <a:r>
              <a:rPr lang="en-GB" sz="3200" dirty="0">
                <a:solidFill>
                  <a:srgbClr val="392503"/>
                </a:solidFill>
                <a:latin typeface="Georgia" panose="02040502050405020303" pitchFamily="18" charset="0"/>
                <a:ea typeface="Ebrima" panose="02000000000000000000" pitchFamily="2" charset="0"/>
                <a:cs typeface="Ebrima" panose="02000000000000000000" pitchFamily="2" charset="0"/>
              </a:rPr>
              <a:t>When auscultating a patient, you find their heart sounds to be muffled but become less muffled in certain positions. What is causing their dulled heart sounds?</a:t>
            </a:r>
            <a:endParaRPr lang="en-GB" dirty="0">
              <a:solidFill>
                <a:srgbClr val="392503"/>
              </a:solidFill>
              <a:latin typeface="Georgia" panose="02040502050405020303" pitchFamily="18" charset="0"/>
              <a:ea typeface="Ebrima" panose="02000000000000000000" pitchFamily="2" charset="0"/>
              <a:cs typeface="Ebrima" panose="02000000000000000000" pitchFamily="2" charset="0"/>
            </a:endParaRPr>
          </a:p>
          <a:p>
            <a:pPr marL="0" marR="0" lvl="0" indent="0" algn="ctr" rtl="0">
              <a:lnSpc>
                <a:spcPct val="140000"/>
              </a:lnSpc>
              <a:spcBef>
                <a:spcPts val="0"/>
              </a:spcBef>
              <a:spcAft>
                <a:spcPts val="0"/>
              </a:spcAft>
              <a:buClr>
                <a:srgbClr val="000000"/>
              </a:buClr>
              <a:buSzPts val="4800"/>
              <a:buFont typeface="Arial"/>
              <a:buNone/>
            </a:pPr>
            <a:endParaRPr sz="1400" b="0" i="0" u="none" strike="noStrike" cap="none" dirty="0">
              <a:solidFill>
                <a:srgbClr val="000000"/>
              </a:solidFill>
              <a:latin typeface="Arial"/>
              <a:ea typeface="Arial"/>
              <a:cs typeface="Arial"/>
              <a:sym typeface="Arial"/>
            </a:endParaRPr>
          </a:p>
          <a:p>
            <a:pPr marL="0" marR="0" lvl="0" indent="0" algn="ctr" rtl="0">
              <a:lnSpc>
                <a:spcPct val="140000"/>
              </a:lnSpc>
              <a:spcBef>
                <a:spcPts val="0"/>
              </a:spcBef>
              <a:spcAft>
                <a:spcPts val="0"/>
              </a:spcAft>
              <a:buClr>
                <a:srgbClr val="000000"/>
              </a:buClr>
              <a:buSzPts val="4800"/>
              <a:buFont typeface="Arial"/>
              <a:buNone/>
            </a:pPr>
            <a:endParaRPr sz="4800" b="0" i="0" u="none" strike="noStrike" cap="none" dirty="0">
              <a:solidFill>
                <a:srgbClr val="392503"/>
              </a:solidFill>
              <a:latin typeface="Arial"/>
              <a:ea typeface="Arial"/>
              <a:cs typeface="Arial"/>
              <a:sym typeface="Arial"/>
            </a:endParaRPr>
          </a:p>
        </p:txBody>
      </p:sp>
      <p:sp>
        <p:nvSpPr>
          <p:cNvPr id="153" name="Google Shape;153;p19">
            <a:extLst>
              <a:ext uri="{FF2B5EF4-FFF2-40B4-BE49-F238E27FC236}">
                <a16:creationId xmlns:a16="http://schemas.microsoft.com/office/drawing/2014/main" id="{91A96A2D-5ED2-FF59-7369-E31CB211FB53}"/>
              </a:ext>
            </a:extLst>
          </p:cNvPr>
          <p:cNvSpPr txBox="1"/>
          <p:nvPr/>
        </p:nvSpPr>
        <p:spPr>
          <a:xfrm>
            <a:off x="2255913" y="3528250"/>
            <a:ext cx="13374370" cy="4825937"/>
          </a:xfrm>
          <a:prstGeom prst="rect">
            <a:avLst/>
          </a:prstGeom>
          <a:noFill/>
          <a:ln>
            <a:noFill/>
          </a:ln>
        </p:spPr>
        <p:txBody>
          <a:bodyPr spcFirstLastPara="1" wrap="square" lIns="0" tIns="0" rIns="0" bIns="0" anchor="t" anchorCtr="0">
            <a:spAutoFit/>
          </a:bodyPr>
          <a:lstStyle/>
          <a:p>
            <a:pPr lvl="0" algn="ctr">
              <a:lnSpc>
                <a:spcPct val="140000"/>
              </a:lnSpc>
              <a:buSzPts val="4800"/>
            </a:pPr>
            <a:r>
              <a:rPr lang="en-US" sz="3200" dirty="0">
                <a:solidFill>
                  <a:srgbClr val="392503"/>
                </a:solidFill>
                <a:latin typeface="Georgia" panose="02040502050405020303" pitchFamily="18" charset="0"/>
                <a:ea typeface="Ebrima" panose="02000000000000000000" pitchFamily="2" charset="0"/>
                <a:cs typeface="Ebrima" panose="02000000000000000000" pitchFamily="2" charset="0"/>
              </a:rPr>
              <a:t>B) </a:t>
            </a:r>
            <a:r>
              <a:rPr lang="en-US" sz="3200" b="1" dirty="0">
                <a:solidFill>
                  <a:srgbClr val="392503"/>
                </a:solidFill>
                <a:latin typeface="Georgia" panose="02040502050405020303" pitchFamily="18" charset="0"/>
                <a:ea typeface="Ebrima" panose="02000000000000000000" pitchFamily="2" charset="0"/>
                <a:cs typeface="Ebrima" panose="02000000000000000000" pitchFamily="2" charset="0"/>
              </a:rPr>
              <a:t>Pericardial Effusion</a:t>
            </a:r>
            <a:r>
              <a:rPr lang="en-US" sz="3200" dirty="0">
                <a:solidFill>
                  <a:srgbClr val="392503"/>
                </a:solidFill>
                <a:latin typeface="Georgia" panose="02040502050405020303" pitchFamily="18" charset="0"/>
                <a:ea typeface="Ebrima" panose="02000000000000000000" pitchFamily="2" charset="0"/>
                <a:cs typeface="Ebrima" panose="02000000000000000000" pitchFamily="2" charset="0"/>
              </a:rPr>
              <a:t>. This is what causes cardiac tamponade and is the collection of fluid in the pericardial space. The shifting dullness is caused by the settling of fluid depending on their position. If they where to lie on their left side, their apex heart sounds would be more muffled compared to if they were lying on their right side. Pericardial effusion only becomes cardiac tamponade when it begins to restrict the heart’s ability to function correctly. </a:t>
            </a:r>
          </a:p>
        </p:txBody>
      </p:sp>
    </p:spTree>
    <p:extLst>
      <p:ext uri="{BB962C8B-B14F-4D97-AF65-F5344CB8AC3E}">
        <p14:creationId xmlns:p14="http://schemas.microsoft.com/office/powerpoint/2010/main" val="19777866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D286"/>
        </a:solidFill>
        <a:effectLst/>
      </p:bgPr>
    </p:bg>
    <p:spTree>
      <p:nvGrpSpPr>
        <p:cNvPr id="1" name="Shape 141">
          <a:extLst>
            <a:ext uri="{FF2B5EF4-FFF2-40B4-BE49-F238E27FC236}">
              <a16:creationId xmlns:a16="http://schemas.microsoft.com/office/drawing/2014/main" id="{8D890811-1D88-D11A-7073-AE1596C68359}"/>
            </a:ext>
          </a:extLst>
        </p:cNvPr>
        <p:cNvGrpSpPr/>
        <p:nvPr/>
      </p:nvGrpSpPr>
      <p:grpSpPr>
        <a:xfrm>
          <a:off x="0" y="0"/>
          <a:ext cx="0" cy="0"/>
          <a:chOff x="0" y="0"/>
          <a:chExt cx="0" cy="0"/>
        </a:xfrm>
      </p:grpSpPr>
      <p:sp>
        <p:nvSpPr>
          <p:cNvPr id="142" name="Google Shape;142;p18">
            <a:extLst>
              <a:ext uri="{FF2B5EF4-FFF2-40B4-BE49-F238E27FC236}">
                <a16:creationId xmlns:a16="http://schemas.microsoft.com/office/drawing/2014/main" id="{EB95C739-AC88-1D83-7C2D-B80074152BFA}"/>
              </a:ext>
            </a:extLst>
          </p:cNvPr>
          <p:cNvSpPr/>
          <p:nvPr/>
        </p:nvSpPr>
        <p:spPr>
          <a:xfrm>
            <a:off x="1847832" y="1986679"/>
            <a:ext cx="14366368" cy="6931772"/>
          </a:xfrm>
          <a:custGeom>
            <a:avLst/>
            <a:gdLst/>
            <a:ahLst/>
            <a:cxnLst/>
            <a:rect l="l" t="t" r="r" b="b"/>
            <a:pathLst>
              <a:path w="14366368" h="6931772" extrusionOk="0">
                <a:moveTo>
                  <a:pt x="0" y="0"/>
                </a:moveTo>
                <a:lnTo>
                  <a:pt x="14366368" y="0"/>
                </a:lnTo>
                <a:lnTo>
                  <a:pt x="14366368" y="6931772"/>
                </a:lnTo>
                <a:lnTo>
                  <a:pt x="0" y="6931772"/>
                </a:lnTo>
                <a:lnTo>
                  <a:pt x="0" y="0"/>
                </a:lnTo>
                <a:close/>
              </a:path>
            </a:pathLst>
          </a:custGeom>
          <a:blipFill rotWithShape="1">
            <a:blip r:embed="rId3">
              <a:alphaModFix/>
            </a:blip>
            <a:stretch>
              <a:fillRect/>
            </a:stretch>
          </a:blipFill>
          <a:ln>
            <a:noFill/>
          </a:ln>
        </p:spPr>
        <p:txBody>
          <a:bodyPr/>
          <a:lstStyle/>
          <a:p>
            <a:endParaRPr lang="en-GB"/>
          </a:p>
        </p:txBody>
      </p:sp>
      <p:sp>
        <p:nvSpPr>
          <p:cNvPr id="143" name="Google Shape;143;p18">
            <a:extLst>
              <a:ext uri="{FF2B5EF4-FFF2-40B4-BE49-F238E27FC236}">
                <a16:creationId xmlns:a16="http://schemas.microsoft.com/office/drawing/2014/main" id="{6E451EE9-3D47-5C43-E911-841C792B940F}"/>
              </a:ext>
            </a:extLst>
          </p:cNvPr>
          <p:cNvSpPr txBox="1"/>
          <p:nvPr/>
        </p:nvSpPr>
        <p:spPr>
          <a:xfrm>
            <a:off x="4481801" y="810290"/>
            <a:ext cx="9324398" cy="1507913"/>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Clr>
                <a:srgbClr val="000000"/>
              </a:buClr>
              <a:buSzPts val="6999"/>
              <a:buFont typeface="Arial"/>
              <a:buNone/>
            </a:pPr>
            <a:r>
              <a:rPr lang="en-US" sz="6999" b="1" i="0" u="none" strike="noStrike" cap="none" dirty="0">
                <a:solidFill>
                  <a:srgbClr val="FFFFFF"/>
                </a:solidFill>
                <a:latin typeface="Georgia" panose="02040502050405020303" pitchFamily="18" charset="0"/>
                <a:sym typeface="Arial"/>
              </a:rPr>
              <a:t>SBA - 3</a:t>
            </a:r>
            <a:endParaRPr sz="1400" b="0" i="0" u="none" strike="noStrike" cap="none" dirty="0">
              <a:solidFill>
                <a:srgbClr val="000000"/>
              </a:solidFill>
              <a:latin typeface="Georgia" panose="02040502050405020303" pitchFamily="18" charset="0"/>
              <a:sym typeface="Arial"/>
            </a:endParaRPr>
          </a:p>
        </p:txBody>
      </p:sp>
      <p:sp>
        <p:nvSpPr>
          <p:cNvPr id="144" name="Google Shape;144;p18">
            <a:extLst>
              <a:ext uri="{FF2B5EF4-FFF2-40B4-BE49-F238E27FC236}">
                <a16:creationId xmlns:a16="http://schemas.microsoft.com/office/drawing/2014/main" id="{6344A8E5-6432-DB26-DF63-B10D39E9A4F4}"/>
              </a:ext>
            </a:extLst>
          </p:cNvPr>
          <p:cNvSpPr txBox="1"/>
          <p:nvPr/>
        </p:nvSpPr>
        <p:spPr>
          <a:xfrm>
            <a:off x="1762772" y="2093004"/>
            <a:ext cx="14592336" cy="1895904"/>
          </a:xfrm>
          <a:prstGeom prst="rect">
            <a:avLst/>
          </a:prstGeom>
          <a:noFill/>
          <a:ln>
            <a:noFill/>
          </a:ln>
        </p:spPr>
        <p:txBody>
          <a:bodyPr spcFirstLastPara="1" wrap="square" lIns="0" tIns="0" rIns="0" bIns="0" anchor="t" anchorCtr="0">
            <a:spAutoFit/>
          </a:bodyPr>
          <a:lstStyle/>
          <a:p>
            <a:pPr lvl="0" algn="ctr">
              <a:lnSpc>
                <a:spcPct val="140000"/>
              </a:lnSpc>
              <a:buSzPts val="4800"/>
            </a:pPr>
            <a:r>
              <a:rPr lang="en-GB" sz="4400" dirty="0">
                <a:latin typeface="Georgia" panose="02040502050405020303" pitchFamily="18" charset="0"/>
                <a:ea typeface="Ebrima" panose="02000000000000000000" pitchFamily="2" charset="0"/>
                <a:cs typeface="Ebrima" panose="02000000000000000000" pitchFamily="2" charset="0"/>
              </a:rPr>
              <a:t>Where is the most likely location* of referred pain with angina?</a:t>
            </a:r>
            <a:endParaRPr sz="3600" b="0" i="0" u="none" strike="noStrike" cap="none" dirty="0">
              <a:solidFill>
                <a:srgbClr val="392503"/>
              </a:solidFill>
              <a:latin typeface="Arial"/>
              <a:ea typeface="Arial"/>
              <a:cs typeface="Arial"/>
              <a:sym typeface="Arial"/>
            </a:endParaRPr>
          </a:p>
        </p:txBody>
      </p:sp>
      <p:sp>
        <p:nvSpPr>
          <p:cNvPr id="145" name="Google Shape;145;p18">
            <a:extLst>
              <a:ext uri="{FF2B5EF4-FFF2-40B4-BE49-F238E27FC236}">
                <a16:creationId xmlns:a16="http://schemas.microsoft.com/office/drawing/2014/main" id="{6A6104B1-AD7E-BBE0-5553-9A103E7E078C}"/>
              </a:ext>
            </a:extLst>
          </p:cNvPr>
          <p:cNvSpPr txBox="1"/>
          <p:nvPr/>
        </p:nvSpPr>
        <p:spPr>
          <a:xfrm>
            <a:off x="2839829" y="3886192"/>
            <a:ext cx="13109007" cy="5687711"/>
          </a:xfrm>
          <a:prstGeom prst="rect">
            <a:avLst/>
          </a:prstGeom>
          <a:noFill/>
          <a:ln>
            <a:noFill/>
          </a:ln>
        </p:spPr>
        <p:txBody>
          <a:bodyPr spcFirstLastPara="1" wrap="square" lIns="0" tIns="0" rIns="0" bIns="0" anchor="t" anchorCtr="0">
            <a:spAutoFit/>
          </a:bodyPr>
          <a:lstStyle/>
          <a:p>
            <a:pPr algn="ctr">
              <a:lnSpc>
                <a:spcPct val="140000"/>
              </a:lnSpc>
              <a:buSzPts val="4800"/>
            </a:pPr>
            <a:r>
              <a:rPr lang="en-US" sz="4800" b="0" i="0" u="none" strike="noStrike" cap="none" dirty="0">
                <a:solidFill>
                  <a:srgbClr val="392503"/>
                </a:solidFill>
                <a:latin typeface="Georgia" panose="02040502050405020303" pitchFamily="18" charset="0"/>
                <a:sym typeface="Arial"/>
              </a:rPr>
              <a:t>A) </a:t>
            </a:r>
            <a:r>
              <a:rPr lang="en-US" sz="4800" dirty="0">
                <a:solidFill>
                  <a:srgbClr val="392503"/>
                </a:solidFill>
                <a:latin typeface="Georgia" panose="02040502050405020303" pitchFamily="18" charset="0"/>
              </a:rPr>
              <a:t>Left arm and shoulder</a:t>
            </a:r>
          </a:p>
          <a:p>
            <a:pPr algn="ctr">
              <a:lnSpc>
                <a:spcPct val="140000"/>
              </a:lnSpc>
              <a:buSzPts val="4800"/>
            </a:pPr>
            <a:r>
              <a:rPr lang="en-US" sz="4800" b="0" i="0" u="none" strike="noStrike" cap="none" dirty="0">
                <a:solidFill>
                  <a:srgbClr val="392503"/>
                </a:solidFill>
                <a:latin typeface="Georgia" panose="02040502050405020303" pitchFamily="18" charset="0"/>
                <a:sym typeface="Arial"/>
              </a:rPr>
              <a:t>B) </a:t>
            </a:r>
            <a:r>
              <a:rPr lang="en-GB" sz="4800" dirty="0">
                <a:solidFill>
                  <a:srgbClr val="392503"/>
                </a:solidFill>
                <a:latin typeface="Georgia" panose="02040502050405020303" pitchFamily="18" charset="0"/>
              </a:rPr>
              <a:t>Neck and Jaw</a:t>
            </a:r>
            <a:endParaRPr lang="en-GB" dirty="0">
              <a:latin typeface="Georgia" panose="02040502050405020303" pitchFamily="18" charset="0"/>
            </a:endParaRPr>
          </a:p>
          <a:p>
            <a:pPr marL="0" marR="0" lvl="0" indent="0" algn="ctr" rtl="0">
              <a:lnSpc>
                <a:spcPct val="140000"/>
              </a:lnSpc>
              <a:spcBef>
                <a:spcPts val="0"/>
              </a:spcBef>
              <a:spcAft>
                <a:spcPts val="0"/>
              </a:spcAft>
              <a:buClr>
                <a:srgbClr val="000000"/>
              </a:buClr>
              <a:buSzPts val="4800"/>
              <a:buFont typeface="Arial"/>
              <a:buNone/>
            </a:pPr>
            <a:r>
              <a:rPr lang="en-US" sz="4800" b="0" i="0" u="none" strike="noStrike" cap="none" dirty="0">
                <a:solidFill>
                  <a:srgbClr val="392503"/>
                </a:solidFill>
                <a:latin typeface="Georgia" panose="02040502050405020303" pitchFamily="18" charset="0"/>
                <a:sym typeface="Arial"/>
              </a:rPr>
              <a:t>C) </a:t>
            </a:r>
            <a:r>
              <a:rPr lang="en-GB" sz="4800" dirty="0">
                <a:solidFill>
                  <a:srgbClr val="392503"/>
                </a:solidFill>
                <a:latin typeface="Georgia" panose="02040502050405020303" pitchFamily="18" charset="0"/>
              </a:rPr>
              <a:t>Left hip and leg</a:t>
            </a:r>
            <a:endParaRPr sz="1400" b="0" i="0" u="none" strike="noStrike" cap="none" dirty="0">
              <a:solidFill>
                <a:srgbClr val="000000"/>
              </a:solidFill>
              <a:latin typeface="Georgia" panose="02040502050405020303" pitchFamily="18" charset="0"/>
              <a:sym typeface="Arial"/>
            </a:endParaRPr>
          </a:p>
          <a:p>
            <a:pPr marL="0" marR="0" lvl="0" indent="0" algn="ctr" rtl="0">
              <a:lnSpc>
                <a:spcPct val="140000"/>
              </a:lnSpc>
              <a:spcBef>
                <a:spcPts val="0"/>
              </a:spcBef>
              <a:spcAft>
                <a:spcPts val="0"/>
              </a:spcAft>
              <a:buClr>
                <a:srgbClr val="000000"/>
              </a:buClr>
              <a:buSzPts val="4800"/>
              <a:buFont typeface="Arial"/>
              <a:buNone/>
            </a:pPr>
            <a:r>
              <a:rPr lang="en-US" sz="4800" b="0" i="0" u="none" strike="noStrike" cap="none" dirty="0">
                <a:solidFill>
                  <a:srgbClr val="392503"/>
                </a:solidFill>
                <a:latin typeface="Georgia" panose="02040502050405020303" pitchFamily="18" charset="0"/>
                <a:sym typeface="Arial"/>
              </a:rPr>
              <a:t>D) </a:t>
            </a:r>
            <a:r>
              <a:rPr lang="en-US" sz="4800" dirty="0">
                <a:solidFill>
                  <a:srgbClr val="392503"/>
                </a:solidFill>
                <a:latin typeface="Georgia" panose="02040502050405020303" pitchFamily="18" charset="0"/>
              </a:rPr>
              <a:t>Back</a:t>
            </a:r>
            <a:endParaRPr lang="en-US" sz="4800" b="0" i="0" u="none" strike="noStrike" cap="none" dirty="0">
              <a:solidFill>
                <a:srgbClr val="392503"/>
              </a:solidFill>
              <a:latin typeface="Georgia" panose="02040502050405020303" pitchFamily="18" charset="0"/>
              <a:sym typeface="Arial"/>
            </a:endParaRPr>
          </a:p>
          <a:p>
            <a:pPr marL="0" marR="0" lvl="0" indent="0" algn="ctr" rtl="0">
              <a:lnSpc>
                <a:spcPct val="140000"/>
              </a:lnSpc>
              <a:spcBef>
                <a:spcPts val="0"/>
              </a:spcBef>
              <a:spcAft>
                <a:spcPts val="0"/>
              </a:spcAft>
              <a:buClr>
                <a:srgbClr val="000000"/>
              </a:buClr>
              <a:buSzPts val="4800"/>
              <a:buFont typeface="Arial"/>
              <a:buNone/>
            </a:pPr>
            <a:r>
              <a:rPr lang="en-US" sz="4800" b="0" i="0" u="none" strike="noStrike" cap="none" dirty="0">
                <a:solidFill>
                  <a:srgbClr val="392503"/>
                </a:solidFill>
                <a:latin typeface="Georgia" panose="02040502050405020303" pitchFamily="18" charset="0"/>
                <a:sym typeface="Arial"/>
              </a:rPr>
              <a:t>E) </a:t>
            </a:r>
            <a:r>
              <a:rPr lang="en-GB" sz="4800" dirty="0">
                <a:solidFill>
                  <a:srgbClr val="392503"/>
                </a:solidFill>
                <a:latin typeface="Georgia" panose="02040502050405020303" pitchFamily="18" charset="0"/>
              </a:rPr>
              <a:t>Left ribs and chest</a:t>
            </a:r>
            <a:endParaRPr sz="1400" b="0" i="0" u="none" strike="noStrike" cap="none" dirty="0">
              <a:solidFill>
                <a:srgbClr val="000000"/>
              </a:solidFill>
              <a:latin typeface="Georgia" panose="02040502050405020303" pitchFamily="18" charset="0"/>
              <a:sym typeface="Arial"/>
            </a:endParaRPr>
          </a:p>
          <a:p>
            <a:pPr marL="0" marR="0" lvl="0" indent="0" algn="ctr" rtl="0">
              <a:lnSpc>
                <a:spcPct val="140000"/>
              </a:lnSpc>
              <a:spcBef>
                <a:spcPts val="0"/>
              </a:spcBef>
              <a:spcAft>
                <a:spcPts val="0"/>
              </a:spcAft>
              <a:buClr>
                <a:srgbClr val="000000"/>
              </a:buClr>
              <a:buSzPts val="4800"/>
              <a:buFont typeface="Arial"/>
              <a:buNone/>
            </a:pPr>
            <a:r>
              <a:rPr lang="en-GB" sz="2400" b="0" i="0" u="none" strike="noStrike" cap="none" dirty="0">
                <a:solidFill>
                  <a:srgbClr val="392503"/>
                </a:solidFill>
                <a:latin typeface="Georgia" panose="02040502050405020303" pitchFamily="18" charset="0"/>
                <a:sym typeface="Arial"/>
              </a:rPr>
              <a:t>*typical for males</a:t>
            </a:r>
            <a:endParaRPr sz="4800" b="0" i="0" u="none" strike="noStrike" cap="none" dirty="0">
              <a:solidFill>
                <a:srgbClr val="392503"/>
              </a:solidFill>
              <a:latin typeface="Georgia" panose="02040502050405020303" pitchFamily="18" charset="0"/>
              <a:sym typeface="Arial"/>
            </a:endParaRPr>
          </a:p>
        </p:txBody>
      </p:sp>
    </p:spTree>
    <p:extLst>
      <p:ext uri="{BB962C8B-B14F-4D97-AF65-F5344CB8AC3E}">
        <p14:creationId xmlns:p14="http://schemas.microsoft.com/office/powerpoint/2010/main" val="2017440202"/>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TotalTime>
  <Words>782</Words>
  <Application>Microsoft Office PowerPoint</Application>
  <PresentationFormat>Custom</PresentationFormat>
  <Paragraphs>56</Paragraphs>
  <Slides>13</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Georgia</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Shruti Turaga</cp:lastModifiedBy>
  <cp:revision>3</cp:revision>
  <dcterms:modified xsi:type="dcterms:W3CDTF">2025-12-04T11:00:24Z</dcterms:modified>
</cp:coreProperties>
</file>